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73" r:id="rId15"/>
    <p:sldId id="270" r:id="rId16"/>
    <p:sldId id="271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EAEC-5FD6-41C1-B3C6-9F185F36582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E6FF-1982-4904-97D4-CBB9C9F1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2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EAEC-5FD6-41C1-B3C6-9F185F36582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E6FF-1982-4904-97D4-CBB9C9F1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6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EAEC-5FD6-41C1-B3C6-9F185F36582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E6FF-1982-4904-97D4-CBB9C9F1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EAEC-5FD6-41C1-B3C6-9F185F36582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E6FF-1982-4904-97D4-CBB9C9F1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EAEC-5FD6-41C1-B3C6-9F185F36582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E6FF-1982-4904-97D4-CBB9C9F1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1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EAEC-5FD6-41C1-B3C6-9F185F36582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E6FF-1982-4904-97D4-CBB9C9F1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1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EAEC-5FD6-41C1-B3C6-9F185F36582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E6FF-1982-4904-97D4-CBB9C9F1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6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EAEC-5FD6-41C1-B3C6-9F185F36582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E6FF-1982-4904-97D4-CBB9C9F1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EAEC-5FD6-41C1-B3C6-9F185F36582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E6FF-1982-4904-97D4-CBB9C9F1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38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EAEC-5FD6-41C1-B3C6-9F185F36582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E6FF-1982-4904-97D4-CBB9C9F1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5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EAEC-5FD6-41C1-B3C6-9F185F36582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E6FF-1982-4904-97D4-CBB9C9F1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9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6EAEC-5FD6-41C1-B3C6-9F185F36582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CE6FF-1982-4904-97D4-CBB9C9F1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0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Kusal Bista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8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Encapsulation</a:t>
            </a:r>
          </a:p>
          <a:p>
            <a:r>
              <a:rPr lang="en-US" dirty="0" smtClean="0"/>
              <a:t>Polymorphism</a:t>
            </a:r>
          </a:p>
          <a:p>
            <a:r>
              <a:rPr lang="en-US" dirty="0" smtClean="0"/>
              <a:t>Data abstraction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Inheritance</a:t>
            </a:r>
          </a:p>
          <a:p>
            <a:pPr marL="0" indent="0">
              <a:buNone/>
            </a:pPr>
            <a:r>
              <a:rPr lang="en-US" dirty="0"/>
              <a:t>Inheritance is a technique of acquiring features of objects from one class to the other class objects. In other words, it helps in deriving a new class from the existing one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Polymorphism:</a:t>
            </a:r>
          </a:p>
          <a:p>
            <a:pPr marL="0" indent="0">
              <a:buNone/>
            </a:pPr>
            <a:r>
              <a:rPr lang="en-US" dirty="0"/>
              <a:t>Polymorphism provides a method of creating multiple forms of a function by using a single function name.</a:t>
            </a:r>
          </a:p>
        </p:txBody>
      </p:sp>
    </p:spTree>
    <p:extLst>
      <p:ext uri="{BB962C8B-B14F-4D97-AF65-F5344CB8AC3E}">
        <p14:creationId xmlns:p14="http://schemas.microsoft.com/office/powerpoint/2010/main" val="6799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Encapsulation: Encapsulation refers to binding the data and the code that works on that together in a single unit.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Data abstraction:</a:t>
            </a:r>
          </a:p>
          <a:p>
            <a:pPr marL="0" indent="0">
              <a:buNone/>
            </a:pPr>
            <a:r>
              <a:rPr lang="en-US" dirty="0" smtClean="0"/>
              <a:t>It allows displaying only the important information and hiding the implementation details.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359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vs OOP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45" y="1961804"/>
            <a:ext cx="9283270" cy="3398621"/>
          </a:xfrm>
        </p:spPr>
      </p:pic>
    </p:spTree>
    <p:extLst>
      <p:ext uri="{BB962C8B-B14F-4D97-AF65-F5344CB8AC3E}">
        <p14:creationId xmlns:p14="http://schemas.microsoft.com/office/powerpoint/2010/main" val="418163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vs OOP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43" y="2011679"/>
            <a:ext cx="10798832" cy="4081549"/>
          </a:xfrm>
        </p:spPr>
      </p:pic>
    </p:spTree>
    <p:extLst>
      <p:ext uri="{BB962C8B-B14F-4D97-AF65-F5344CB8AC3E}">
        <p14:creationId xmlns:p14="http://schemas.microsoft.com/office/powerpoint/2010/main" val="88830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vs OOP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08" y="2248250"/>
            <a:ext cx="10830583" cy="3231023"/>
          </a:xfrm>
        </p:spPr>
      </p:pic>
    </p:spTree>
    <p:extLst>
      <p:ext uri="{BB962C8B-B14F-4D97-AF65-F5344CB8AC3E}">
        <p14:creationId xmlns:p14="http://schemas.microsoft.com/office/powerpoint/2010/main" val="12181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vs OOP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39" y="2197457"/>
            <a:ext cx="10988287" cy="4145153"/>
          </a:xfrm>
        </p:spPr>
      </p:pic>
    </p:spTree>
    <p:extLst>
      <p:ext uri="{BB962C8B-B14F-4D97-AF65-F5344CB8AC3E}">
        <p14:creationId xmlns:p14="http://schemas.microsoft.com/office/powerpoint/2010/main" val="100286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vs OOP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76" y="2335876"/>
            <a:ext cx="10583141" cy="3640975"/>
          </a:xfrm>
        </p:spPr>
      </p:pic>
    </p:spTree>
    <p:extLst>
      <p:ext uri="{BB962C8B-B14F-4D97-AF65-F5344CB8AC3E}">
        <p14:creationId xmlns:p14="http://schemas.microsoft.com/office/powerpoint/2010/main" val="361723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Differentiate between object-oriented programming and procedural programming.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4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procedure oriented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paradigm that is based on subroutines or procedure calls also known as functions. </a:t>
            </a:r>
            <a:endParaRPr lang="en-US" dirty="0"/>
          </a:p>
          <a:p>
            <a:r>
              <a:rPr lang="en-US" dirty="0" smtClean="0"/>
              <a:t>Sequential steps that perform some specified tasks.</a:t>
            </a:r>
          </a:p>
          <a:p>
            <a:r>
              <a:rPr lang="en-US" dirty="0"/>
              <a:t>It prioritizes function over data.</a:t>
            </a:r>
          </a:p>
          <a:p>
            <a:r>
              <a:rPr lang="en-US" dirty="0" smtClean="0"/>
              <a:t>Example</a:t>
            </a:r>
            <a:r>
              <a:rPr lang="en-US" dirty="0"/>
              <a:t>: C. Pascal, Fortran.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6184"/>
            <a:ext cx="10253819" cy="589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5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</a:p>
          <a:p>
            <a:r>
              <a:rPr lang="en-US" dirty="0" smtClean="0"/>
              <a:t>Predefined functions</a:t>
            </a:r>
          </a:p>
          <a:p>
            <a:r>
              <a:rPr lang="en-US" dirty="0" smtClean="0"/>
              <a:t>Scoping</a:t>
            </a:r>
          </a:p>
          <a:p>
            <a:r>
              <a:rPr lang="en-US" dirty="0" smtClean="0"/>
              <a:t>Parameter passing</a:t>
            </a:r>
          </a:p>
          <a:p>
            <a:r>
              <a:rPr lang="en-US" dirty="0" smtClean="0"/>
              <a:t>Libraries</a:t>
            </a:r>
          </a:p>
        </p:txBody>
      </p:sp>
    </p:spTree>
    <p:extLst>
      <p:ext uri="{BB962C8B-B14F-4D97-AF65-F5344CB8AC3E}">
        <p14:creationId xmlns:p14="http://schemas.microsoft.com/office/powerpoint/2010/main" val="287629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Portable</a:t>
            </a:r>
          </a:p>
          <a:p>
            <a:r>
              <a:rPr lang="en-US" dirty="0" smtClean="0"/>
              <a:t>General-purpose programming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Flow tracking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1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data are vulnerable.</a:t>
            </a:r>
          </a:p>
          <a:p>
            <a:r>
              <a:rPr lang="en-US" dirty="0"/>
              <a:t>Data can move freely within a </a:t>
            </a:r>
            <a:r>
              <a:rPr lang="en-US" dirty="0" smtClean="0"/>
              <a:t>program.</a:t>
            </a:r>
            <a:endParaRPr lang="en-US" dirty="0"/>
          </a:p>
          <a:p>
            <a:r>
              <a:rPr lang="en-US" dirty="0" smtClean="0"/>
              <a:t>Not for large scale.</a:t>
            </a:r>
          </a:p>
          <a:p>
            <a:r>
              <a:rPr lang="en-US" dirty="0" smtClean="0"/>
              <a:t>More time and effort.</a:t>
            </a:r>
          </a:p>
          <a:p>
            <a:r>
              <a:rPr lang="en-US" dirty="0" smtClean="0"/>
              <a:t>Cannot relate to real world.</a:t>
            </a:r>
          </a:p>
          <a:p>
            <a:r>
              <a:rPr lang="en-US" dirty="0" smtClean="0"/>
              <a:t>Not recommended to data sensitive.</a:t>
            </a:r>
          </a:p>
          <a:p>
            <a:r>
              <a:rPr lang="en-US" dirty="0" smtClean="0"/>
              <a:t>Difficult to manage the code and memory.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87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Object-oriented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OOP is a way of computer programming that is based on the idea of “objects” to represent data and methods.</a:t>
            </a:r>
          </a:p>
          <a:p>
            <a:r>
              <a:rPr lang="en-US" dirty="0" smtClean="0"/>
              <a:t>This approach is used to create a neat and reusable code.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6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2" y="241069"/>
            <a:ext cx="10798233" cy="5935894"/>
          </a:xfrm>
        </p:spPr>
      </p:pic>
    </p:spTree>
    <p:extLst>
      <p:ext uri="{BB962C8B-B14F-4D97-AF65-F5344CB8AC3E}">
        <p14:creationId xmlns:p14="http://schemas.microsoft.com/office/powerpoint/2010/main" val="275325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Clarity.</a:t>
            </a:r>
          </a:p>
          <a:p>
            <a:r>
              <a:rPr lang="en-US" dirty="0" smtClean="0"/>
              <a:t>Reusable code.</a:t>
            </a:r>
          </a:p>
          <a:p>
            <a:r>
              <a:rPr lang="en-US" dirty="0" smtClean="0"/>
              <a:t>Data and code are bound together.</a:t>
            </a:r>
          </a:p>
          <a:p>
            <a:r>
              <a:rPr lang="en-US" dirty="0"/>
              <a:t>Secure programs can be built using data hiding.</a:t>
            </a:r>
          </a:p>
          <a:p>
            <a:r>
              <a:rPr lang="en-US" dirty="0"/>
              <a:t>Redundant codes can be eliminated using inheritance.</a:t>
            </a:r>
          </a:p>
          <a:p>
            <a:r>
              <a:rPr lang="en-US" dirty="0"/>
              <a:t>Codes can be extended using reusability.</a:t>
            </a:r>
          </a:p>
          <a:p>
            <a:r>
              <a:rPr lang="en-US" dirty="0"/>
              <a:t>Data abstraction increases reliability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78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314</Words>
  <Application>Microsoft Office PowerPoint</Application>
  <PresentationFormat>Widescreen</PresentationFormat>
  <Paragraphs>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Introduction to OOP</vt:lpstr>
      <vt:lpstr>What is procedure oriented programming?</vt:lpstr>
      <vt:lpstr>PowerPoint Presentation</vt:lpstr>
      <vt:lpstr>Features</vt:lpstr>
      <vt:lpstr>Advantages </vt:lpstr>
      <vt:lpstr>Disadvantages </vt:lpstr>
      <vt:lpstr>What is Object-oriented programming?</vt:lpstr>
      <vt:lpstr>PowerPoint Presentation</vt:lpstr>
      <vt:lpstr>Advantages </vt:lpstr>
      <vt:lpstr>Features</vt:lpstr>
      <vt:lpstr>Features</vt:lpstr>
      <vt:lpstr>Features</vt:lpstr>
      <vt:lpstr>POP vs OOP</vt:lpstr>
      <vt:lpstr>POP vs OOP</vt:lpstr>
      <vt:lpstr>POP vs OOP</vt:lpstr>
      <vt:lpstr>POP vs OOP</vt:lpstr>
      <vt:lpstr>POP vs OOP</vt:lpstr>
      <vt:lpstr>Assignment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OOP</dc:title>
  <dc:creator>Kusal Bista</dc:creator>
  <cp:lastModifiedBy>Kusal Bista</cp:lastModifiedBy>
  <cp:revision>13</cp:revision>
  <dcterms:created xsi:type="dcterms:W3CDTF">2021-08-10T14:44:24Z</dcterms:created>
  <dcterms:modified xsi:type="dcterms:W3CDTF">2021-08-11T03:17:19Z</dcterms:modified>
</cp:coreProperties>
</file>