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96" r:id="rId22"/>
    <p:sldId id="295" r:id="rId23"/>
  </p:sldIdLst>
  <p:sldSz cx="9144000" cy="5143500" type="screen16x9"/>
  <p:notesSz cx="6858000" cy="9144000"/>
  <p:embeddedFontLst>
    <p:embeddedFont>
      <p:font typeface="Roboto Slab" panose="020B0604020202020204" charset="0"/>
      <p:regular r:id="rId25"/>
      <p:bold r:id="rId26"/>
    </p:embeddedFont>
    <p:embeddedFont>
      <p:font typeface="Robo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74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9cdc4456e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9cdc4456e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9cdc4456e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9cdc4456e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9cdc4456e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9cdc4456e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9cdc4456e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9cdc4456e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9cdc4456e_1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9cdc4456e_1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9cdc4456e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9cdc4456e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9cdc4456e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9cdc4456e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9cdc4456e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9cdc4456e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9cdc4456e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9cdc4456e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9cdc4456e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9cdc4456e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9cf86ef79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9cf86ef79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9cdc4456e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9cdc4456e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cdc4456e_1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cdc4456e_1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9cf86ef79_0_1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9cf86ef79_0_1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9cf86ef79_0_1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9cf86ef79_0_1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9cf86ef79_0_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9cf86ef79_0_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9cdc4456e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9cdc4456e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9cdc4456e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9cdc4456e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9cdc4456e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9cdc4456e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9cdc4456e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9cdc4456e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C++.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Kusal Bista</a:t>
            </a:r>
            <a:endParaRPr>
              <a:solidFill>
                <a:srgbClr val="00FF00"/>
              </a:solidFill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6200" y="1422650"/>
            <a:ext cx="2169076" cy="1626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Keywords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378275"/>
            <a:ext cx="8461399" cy="32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Keywords</a:t>
            </a:r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17825"/>
            <a:ext cx="8368199" cy="30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Comments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Used to explain C++ code.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Makes code more readable.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Prevent execution when testing alternative code.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It can be singled-lined or multi-lined.</a:t>
            </a:r>
            <a:endParaRPr sz="2300"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Single-line Comments</a:t>
            </a: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Single-line comments start with two forward slashes (//).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Any text between // and the end of the line is ignored by the compiler (will not be executed).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5" y="2900935"/>
            <a:ext cx="4387700" cy="116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Multi-line comments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Multi-line comments start with /* and ends with */.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Any text between /* and */ will be ignored by the compiler: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200" y="3097513"/>
            <a:ext cx="520065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User Input</a:t>
            </a:r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cin </a:t>
            </a:r>
            <a:r>
              <a:rPr lang="en"/>
              <a:t>is a predefined variable that reads data from the keyboard.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Uses extraction operator </a:t>
            </a:r>
            <a:r>
              <a:rPr lang="en" b="1"/>
              <a:t>(&gt;&gt;).</a:t>
            </a:r>
            <a:endParaRPr b="1"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00" y="2744925"/>
            <a:ext cx="596265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Output (Print Text)</a:t>
            </a:r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cout object, together with the &lt;&lt; operator, is used to output values/print text.</a:t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75" y="2189475"/>
            <a:ext cx="312420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Program Structure</a:t>
            </a: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 us look at a simple code that would print the words Hello World.</a:t>
            </a: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075" y="2086625"/>
            <a:ext cx="7659474" cy="25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350" y="46226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Breakdown</a:t>
            </a:r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C++ language defines several headers, which contain information that is either necessary or useful to your program. For this program, the header &lt;iostream&gt; is needed.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line using namespace std; tells the compiler to use the std namespace. Namespaces are a relatively recent addition to C++.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next line '// main() is where program execution begins.' is a single-line comment available in C++. Single-line comments begin with // and stop at the end of the line.</a:t>
            </a:r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Breakdown</a:t>
            </a:r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line int main() is the main function where program execution begins.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next line cout &lt;&lt; "Hello World"; causes the message "Hello World" to be displayed on the screen.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next line return 0; terminates main( )function and causes it to return the value 0 to the calling process.</a:t>
            </a:r>
            <a:endParaRPr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Meet C++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C++ is a middle-level programming language.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Developed by Bjarne Stroustrup starting in 1979 at Bell Labs.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C++ runs on a variety of platforms, such as Windows, Mac OS, and the various versions of UNIX.</a:t>
            </a:r>
            <a:endParaRPr sz="240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Data Types</a:t>
            </a:r>
            <a:endParaRPr/>
          </a:p>
        </p:txBody>
      </p:sp>
      <p:sp>
        <p:nvSpPr>
          <p:cNvPr id="205" name="Google Shape;205;p3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int : </a:t>
            </a:r>
            <a:r>
              <a:rPr lang="en"/>
              <a:t>	(</a:t>
            </a:r>
            <a:r>
              <a:rPr lang="en" i="1"/>
              <a:t>4 bytes</a:t>
            </a:r>
            <a:r>
              <a:rPr lang="en"/>
              <a:t>) - Stores whole numbers, without decimals.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float :</a:t>
            </a:r>
            <a:r>
              <a:rPr lang="en"/>
              <a:t> (</a:t>
            </a:r>
            <a:r>
              <a:rPr lang="en" i="1"/>
              <a:t>4 bytes</a:t>
            </a:r>
            <a:r>
              <a:rPr lang="en"/>
              <a:t>) -	Stores fractional numbers, containing one or more decimals. Sufficient for storing 7 decimal digits.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double </a:t>
            </a:r>
            <a:r>
              <a:rPr lang="en"/>
              <a:t>:	(</a:t>
            </a:r>
            <a:r>
              <a:rPr lang="en" i="1"/>
              <a:t>8 bytes</a:t>
            </a:r>
            <a:r>
              <a:rPr lang="en"/>
              <a:t>) - Stores fractional numbers, containing one or more decimals. Sufficient for storing 15 decimal digits.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/>
              <a:t>boolean </a:t>
            </a:r>
            <a:r>
              <a:rPr lang="en"/>
              <a:t>: (</a:t>
            </a:r>
            <a:r>
              <a:rPr lang="en" i="1"/>
              <a:t>1 byte</a:t>
            </a:r>
            <a:r>
              <a:rPr lang="en"/>
              <a:t>) - Stores true or false values</a:t>
            </a:r>
            <a:endParaRPr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the general structure of C++ program.</a:t>
            </a:r>
          </a:p>
          <a:p>
            <a:r>
              <a:rPr lang="en-US" dirty="0" smtClean="0"/>
              <a:t>Write a program to ask a age from the program and </a:t>
            </a:r>
            <a:r>
              <a:rPr lang="en-US" smtClean="0"/>
              <a:t>display it on </a:t>
            </a:r>
            <a:r>
              <a:rPr lang="en-US" dirty="0" smtClean="0"/>
              <a:t>the screen.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75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0</a:t>
            </a:r>
            <a:endParaRPr/>
          </a:p>
        </p:txBody>
      </p:sp>
      <p:pic>
        <p:nvPicPr>
          <p:cNvPr id="361" name="Google Shape;36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850" y="1068629"/>
            <a:ext cx="4864150" cy="364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Why to Learn C++?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C++ is very close to hardware.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 understand about Object Oriented Programming.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C++ is one of the evergreen programming languages.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Most widely used programming languages in application and system programming.</a:t>
            </a:r>
            <a:endParaRPr sz="240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Applications of C++ Programming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Application Software Development.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Programming Languages Development.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Computation Programming.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Games Development.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Embedded System.</a:t>
            </a:r>
            <a:endParaRPr sz="24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Standard Libraries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core language giving all the building blocks including variables, data types and literals, etc.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C++ Standard Library giving a rich set of functions manipulating files, strings, etc.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Standard Template Library (STL) giving a rich set of methods manipulating data structures, etc.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Semicolons in C++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C++, the semicolon is a statement terminator.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 = y;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 = y + 1;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add(x, y);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Blocks in C++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block is a set of logically connected statements that are surrounded by opening and closing braces.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{ 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cout &lt;&lt; "Hello World"; 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// prints Hello World return 0;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Identifiers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variables must be identified with unique names.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unique names are called identifiers.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rules for constructing names for variables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Names can contain letters, digits and underscores.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Names must begin with a letter or an underscore (_).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Names are case sensitive (myVar and myvar are different variables).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Names cannot contain whitespaces or special characters like !, #, %, etc.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Reserved words (like C++ keywords, such as int) cannot be used as names</a:t>
            </a:r>
            <a:endParaRPr sz="200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350" y="4546450"/>
            <a:ext cx="2901549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666</Words>
  <Application>Microsoft Office PowerPoint</Application>
  <PresentationFormat>On-screen Show (16:9)</PresentationFormat>
  <Paragraphs>78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Roboto Slab</vt:lpstr>
      <vt:lpstr>Roboto</vt:lpstr>
      <vt:lpstr>Marina</vt:lpstr>
      <vt:lpstr>Introduction to C++.</vt:lpstr>
      <vt:lpstr>Meet C++</vt:lpstr>
      <vt:lpstr>Why to Learn C++?</vt:lpstr>
      <vt:lpstr>Applications of C++ Programming</vt:lpstr>
      <vt:lpstr>Standard Libraries</vt:lpstr>
      <vt:lpstr>Semicolons in C++</vt:lpstr>
      <vt:lpstr>Blocks in C++</vt:lpstr>
      <vt:lpstr>C++ Identifiers</vt:lpstr>
      <vt:lpstr>General rules for constructing names for variables</vt:lpstr>
      <vt:lpstr>C++ Keywords</vt:lpstr>
      <vt:lpstr>C++ Keywords</vt:lpstr>
      <vt:lpstr>C++ Comments</vt:lpstr>
      <vt:lpstr>Single-line Comments</vt:lpstr>
      <vt:lpstr>Multi-line comments</vt:lpstr>
      <vt:lpstr>C++ User Input</vt:lpstr>
      <vt:lpstr>C++ Output (Print Text)</vt:lpstr>
      <vt:lpstr>C++ Program Structure</vt:lpstr>
      <vt:lpstr>Breakdown</vt:lpstr>
      <vt:lpstr>Breakdown</vt:lpstr>
      <vt:lpstr>Basic Data Types</vt:lpstr>
      <vt:lpstr>Assignment 2</vt:lpstr>
      <vt:lpstr>return 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C++.</dc:title>
  <cp:lastModifiedBy>Kusal Bista</cp:lastModifiedBy>
  <cp:revision>1</cp:revision>
  <dcterms:modified xsi:type="dcterms:W3CDTF">2021-08-18T03:47:33Z</dcterms:modified>
</cp:coreProperties>
</file>