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b875da57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b875da57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875da577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875da577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875da577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875da577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875da577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875da577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875da577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875da577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875da577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875da577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875da577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875da577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Kusal Bista</a:t>
            </a:r>
            <a:endParaRPr>
              <a:solidFill>
                <a:srgbClr val="00FF00"/>
              </a:solidFill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6350" y="4546450"/>
            <a:ext cx="2901549" cy="5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0450" y="1838974"/>
            <a:ext cx="1822150" cy="136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Loop Types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 Slab"/>
                <a:ea typeface="Roboto Slab"/>
                <a:cs typeface="Roboto Slab"/>
                <a:sym typeface="Roboto Slab"/>
              </a:rPr>
              <a:t>There may be a situation, when you need to execute a block of code several number of times. In general, statements are executed sequentially: The first statement in a function is executed first, followed by the second, and so on.</a:t>
            </a:r>
            <a:endParaRPr sz="19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>
                <a:latin typeface="Roboto Slab"/>
                <a:ea typeface="Roboto Slab"/>
                <a:cs typeface="Roboto Slab"/>
                <a:sym typeface="Roboto Slab"/>
              </a:rPr>
              <a:t>A loop statement allows us to execute a statement or group of statements multiple times</a:t>
            </a:r>
            <a:endParaRPr sz="19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while loop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87900" y="149897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while loop statement repeatedly executes a target statement as long as a given condition is true.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while(condition)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{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statement(s);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}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7577" y="1959850"/>
            <a:ext cx="1863100" cy="28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for loop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for loop is a repetition control structure that allows you to efficiently write a loop that needs to execute a specific number of times.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Syntax: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( init; condition; increment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{ statement(s);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for loop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374" y="1211100"/>
            <a:ext cx="5785150" cy="381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do...while loop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Unlike for and while loops, which test the loop condition at the top of the loop, the do...while loop checks its condition at the bottom of the loop.\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A do...while loop is similar to a while loop, except that a do...while loop is guaranteed to execute at least one time.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 {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statement(s);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} while( condition );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do...while loop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3238" y="1572588"/>
            <a:ext cx="2638425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