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a8a50c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a8a50c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a8a50c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a8a50c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a8a50c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a8a50c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a8a50c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a8a50c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a8a50ce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a8a50c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a8a50c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a8a50c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Polymorphism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polymorphism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 polymorphism means having many 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simple words, we can define polymorphism as the ability of a message to be displayed in more than one form.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polymorphism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13" y="1047075"/>
            <a:ext cx="7698781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polymorphism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 of polymorphism is achieved by function overloading or operator overloading.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overloading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there are multiple functions with same name but different parameters then these functions are said to be overloaded. Functions can be overloaded by change in number of arguments or/and change in type of arguments.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also provide option to overload operators.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we can make the operator (‘+’) for string class to concatenate two strings.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know that this is the addition operator whose task is to add two operands. So a single operator ‘+’ when placed between integer operands , adds them and when placed between string operands, concatenates them.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polymorphism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 of polymorphism is achieved by Function Overriding.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overriding on the other hand occurs when a derived class has a definition for one of the member functions of the base class. That base function is said to be overridden.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