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bfb58dce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bfb58dce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fb58dce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bfb58dce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bfb58dce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bfb58dce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d0b1236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d0b1236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array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Kusal Bista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Arrays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provides a data structure, the array, which stores a fixed-size sequential collection of elements of the same type.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array is used to store a collection of data, but it is often more useful to think of an array as a collection of variables of the same type.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Arrays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arrayName [ arraySize 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called a single-dimension array. The arraySize must be an integer constant greater than zero and type can be any valid C++ data type.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to declare a 10-element array called balance of type int , use this statement −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 balance[10];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Arrays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</a:t>
            </a:r>
            <a:r>
              <a:rPr lang="en"/>
              <a:t>balance[5] = {1,2,3,4,5};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Accessing array: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</a:t>
            </a:r>
            <a:r>
              <a:rPr lang="en"/>
              <a:t>alance [index]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050" y="1542013"/>
            <a:ext cx="5917400" cy="29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