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152a879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152a879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7152a87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7152a87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152a879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152a879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152a879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152a879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152a879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152a879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7152a87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7152a87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152a879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152a879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152a879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152a879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152a87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7152a87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class and object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Kusal Bista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specifiers define how the members (attributes and methods) of a class can be accessed.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- members are accessible from outside the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- members cannot be accessed (or viewed) from outside the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Protected - members cannot be accessed from outside the class, however, they can be accessed in inherited classes. You will learn more about Inheritance later.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</a:t>
            </a:r>
            <a:r>
              <a:rPr lang="en"/>
              <a:t>ombines data representation and methods for manipulating that data into one neat package.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 and functions within a class are called members of the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Attributes and methods are basically variables and functions that belongs to the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Class Definitions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define a class, you define a blueprint for a data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class definition starts with the keyword class followed by the class name; and the class body, enclosed by a pair of curly braces.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class definition must be followed either by a semicolon or a list of declarations.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class syntax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&lt;class_name&gt;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 specifier: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Data member…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Member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class member function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member function of a class is a function that has its definition or its prototype within the class definition like any other variable.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operates on any object of the class of which it is a member, and has access to all the members of a class for that object.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we defined the Box data type using the keyword class as follows: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Box     // Box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ublic : // Access specifier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 length;   // Length of a box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 breadth; // Breadth of a box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 height;   // Height of a box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keyword public determines the access attributes of the members of the class that follows it. A public member can be accessed from outside the class anywhere within the scope of the class object. You can also specify the members of a class as private or protected which we will discuss in a sub-section.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C++ Objects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lass provides the blueprints for objects, so basically an object is created from a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declare objects of a class with exactly the same sort of declaration that we declare variables of basic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Following statements declare two objects of class Box −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Box Box1;          // Declare Box1 of type Box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Box Box2;          // Declare Box2 of type Box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Data Members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public data members of objects of a class can be accessed using the direct member access operator (.)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box1.length = 1.0;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box1.breadth = 2.0;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box1.height = 3.0;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