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71712f36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71712f36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71712f36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71712f36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71712f36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71712f36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71712f36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71712f3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71712f36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71712f36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constructor &amp; destructor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Kusal Bista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Defination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constructor in C++ is a special method that is automatically called when an object of a class is created.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C++, a constructor has the same name as that of the class and it does not have a return type.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constructor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 has same name as the class itself.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Constructors don’t have return 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A constructor is automatically called when an object is created.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must be placed in public section of class.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do not specify a constructor, C++ compiler generates a default constructor for object (expects no parameters and has an empty body).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Default Constructor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constructor with no parameters is known as a default constructor.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Parameterized Constructor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 can also take parameters (just like regular functions), which can be useful for setting initial values for attributes.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Car(string x, string y, int z)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 Constructor with parameters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brand = x;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= y;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year = z;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Destructor in C++	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Destructors in C++ are members functions in a class that delete an object.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are called when the class object goes out of scope such as when the function ends, the program ends, a delete variable is called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~Demo()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cout&lt;&lt;"Inside Destructor";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