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8691f225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8691f225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8691f225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8691f225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8691f225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8691f225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8691f22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8691f22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8691f225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8691f225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8691f225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8691f225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8691f225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8691f225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8691f225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8691f22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8691f225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8691f225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8691f225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8691f225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8691f225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8691f225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strings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Kusal Bista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 Strings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504950"/>
            <a:ext cx="6735094" cy="30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getline()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88" y="1547513"/>
            <a:ext cx="8368200" cy="2659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Omitting Namespace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5" y="1489825"/>
            <a:ext cx="500347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350" y="46226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Strings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Strings are used for storing text.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75" y="2251082"/>
            <a:ext cx="4576250" cy="23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Concatenation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97" y="1489825"/>
            <a:ext cx="7157200" cy="18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Append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9835"/>
            <a:ext cx="8368200" cy="2300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Numbers and Strings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uses the + operator for both addition and concatenation.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Numbers are added. Strings are concatenated.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0" l="0" r="60251" t="0"/>
          <a:stretch/>
        </p:blipFill>
        <p:spPr>
          <a:xfrm>
            <a:off x="722550" y="2788750"/>
            <a:ext cx="2230267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0" l="0" r="61464" t="0"/>
          <a:stretch/>
        </p:blipFill>
        <p:spPr>
          <a:xfrm>
            <a:off x="5781267" y="2788750"/>
            <a:ext cx="19049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String Length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get the length of a string, use the length() function: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788" y="2181062"/>
            <a:ext cx="7423063" cy="7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225" y="3553075"/>
            <a:ext cx="74902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Access Strings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can access the characters in a string by referring to its index number inside square brackets [ ].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50" y="2609725"/>
            <a:ext cx="4165650" cy="83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String Characters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25" y="1552580"/>
            <a:ext cx="8368200" cy="19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 Strings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29" y="1625400"/>
            <a:ext cx="7428525" cy="26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