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378" r:id="rId2"/>
    <p:sldId id="379" r:id="rId3"/>
    <p:sldId id="260" r:id="rId4"/>
    <p:sldId id="340" r:id="rId5"/>
    <p:sldId id="339" r:id="rId6"/>
    <p:sldId id="341" r:id="rId7"/>
    <p:sldId id="262" r:id="rId8"/>
    <p:sldId id="287" r:id="rId9"/>
    <p:sldId id="257" r:id="rId10"/>
    <p:sldId id="342" r:id="rId11"/>
    <p:sldId id="343" r:id="rId12"/>
    <p:sldId id="347" r:id="rId13"/>
    <p:sldId id="264" r:id="rId14"/>
    <p:sldId id="267" r:id="rId15"/>
    <p:sldId id="258" r:id="rId16"/>
    <p:sldId id="269" r:id="rId17"/>
    <p:sldId id="346" r:id="rId18"/>
    <p:sldId id="319" r:id="rId19"/>
    <p:sldId id="344" r:id="rId20"/>
    <p:sldId id="373" r:id="rId21"/>
    <p:sldId id="270" r:id="rId22"/>
    <p:sldId id="265" r:id="rId23"/>
    <p:sldId id="274" r:id="rId24"/>
    <p:sldId id="277" r:id="rId25"/>
    <p:sldId id="275" r:id="rId26"/>
    <p:sldId id="377" r:id="rId27"/>
    <p:sldId id="382" r:id="rId28"/>
    <p:sldId id="383" r:id="rId29"/>
    <p:sldId id="384" r:id="rId30"/>
    <p:sldId id="380" r:id="rId31"/>
  </p:sldIdLst>
  <p:sldSz cx="9144000" cy="6858000" type="screen4x3"/>
  <p:notesSz cx="6743700" cy="97536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u="sng" kern="1200">
        <a:solidFill>
          <a:srgbClr val="FF5050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u="sng" kern="1200">
        <a:solidFill>
          <a:srgbClr val="FF5050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u="sng" kern="1200">
        <a:solidFill>
          <a:srgbClr val="FF5050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u="sng" kern="1200">
        <a:solidFill>
          <a:srgbClr val="FF5050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u="sng" kern="1200">
        <a:solidFill>
          <a:srgbClr val="FF5050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CC"/>
    <a:srgbClr val="009900"/>
    <a:srgbClr val="FFCC99"/>
    <a:srgbClr val="000099"/>
    <a:srgbClr val="0000FF"/>
    <a:srgbClr val="0066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6610" autoAdjust="0"/>
  </p:normalViewPr>
  <p:slideViewPr>
    <p:cSldViewPr>
      <p:cViewPr>
        <p:scale>
          <a:sx n="78" d="100"/>
          <a:sy n="78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2270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2270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defTabSz="933450" rtl="1" eaLnBrk="1" hangingPunct="1">
              <a:defRPr sz="1200" b="0" u="none">
                <a:solidFill>
                  <a:schemeClr val="tx1"/>
                </a:solidFill>
                <a:latin typeface="Times New Roman" pitchFamily="18" charset="0"/>
                <a:cs typeface="Times New Roman (Hebrew)" charset="-79"/>
              </a:defRPr>
            </a:lvl1pPr>
          </a:lstStyle>
          <a:p>
            <a:fld id="{99743C94-94ED-4ED6-BAF7-6C6B9CB9AC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2270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21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>
            <a:lvl1pPr algn="l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3450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32325"/>
            <a:ext cx="4946650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2270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algn="r" defTabSz="933450" rtl="1" eaLnBrk="1" hangingPunct="1">
              <a:defRPr sz="1200" b="0" u="none">
                <a:solidFill>
                  <a:schemeClr val="tx1"/>
                </a:solidFill>
                <a:latin typeface="Times New Roman" charset="0"/>
                <a:cs typeface="Times New Roman (Hebrew)" charset="-79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9266238"/>
            <a:ext cx="29210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15" tIns="46708" rIns="93415" bIns="46708" numCol="1" anchor="b" anchorCtr="0" compatLnSpc="1">
            <a:prstTxWarp prst="textNoShape">
              <a:avLst/>
            </a:prstTxWarp>
          </a:bodyPr>
          <a:lstStyle>
            <a:lvl1pPr defTabSz="933450" rtl="1" eaLnBrk="1" hangingPunct="1">
              <a:defRPr sz="1200" b="0" u="none">
                <a:solidFill>
                  <a:schemeClr val="tx1"/>
                </a:solidFill>
                <a:latin typeface="Times New Roman" pitchFamily="18" charset="0"/>
                <a:cs typeface="Times New Roman (Hebrew)" charset="-79"/>
              </a:defRPr>
            </a:lvl1pPr>
          </a:lstStyle>
          <a:p>
            <a:fld id="{F81DE537-AF6E-4F82-B69D-B0295A0C75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4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 (Hebrew)" charset="-79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1966A1-B0BC-48B5-AC45-324500A80566}" type="slidenum">
              <a:rPr lang="en-US"/>
              <a:pPr/>
              <a:t>5</a:t>
            </a:fld>
            <a:endParaRPr lang="en-US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73100" y="4632325"/>
            <a:ext cx="5397500" cy="438943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>
                <a:gd name="T0" fmla="*/ 4285695 w 2706"/>
                <a:gd name="T1" fmla="*/ 0 h 640"/>
                <a:gd name="T2" fmla="*/ 4285695 w 2706"/>
                <a:gd name="T3" fmla="*/ 0 h 640"/>
                <a:gd name="T4" fmla="*/ 4104744 w 2706"/>
                <a:gd name="T5" fmla="*/ 28579 h 640"/>
                <a:gd name="T6" fmla="*/ 3920617 w 2706"/>
                <a:gd name="T7" fmla="*/ 60334 h 640"/>
                <a:gd name="T8" fmla="*/ 3733317 w 2706"/>
                <a:gd name="T9" fmla="*/ 95264 h 640"/>
                <a:gd name="T10" fmla="*/ 3539667 w 2706"/>
                <a:gd name="T11" fmla="*/ 130194 h 640"/>
                <a:gd name="T12" fmla="*/ 3342842 w 2706"/>
                <a:gd name="T13" fmla="*/ 171476 h 640"/>
                <a:gd name="T14" fmla="*/ 3139669 w 2706"/>
                <a:gd name="T15" fmla="*/ 212757 h 640"/>
                <a:gd name="T16" fmla="*/ 2933320 w 2706"/>
                <a:gd name="T17" fmla="*/ 260389 h 640"/>
                <a:gd name="T18" fmla="*/ 2720623 w 2706"/>
                <a:gd name="T19" fmla="*/ 308021 h 640"/>
                <a:gd name="T20" fmla="*/ 2720623 w 2706"/>
                <a:gd name="T21" fmla="*/ 308021 h 640"/>
                <a:gd name="T22" fmla="*/ 2336498 w 2706"/>
                <a:gd name="T23" fmla="*/ 400110 h 640"/>
                <a:gd name="T24" fmla="*/ 1961896 w 2706"/>
                <a:gd name="T25" fmla="*/ 482672 h 640"/>
                <a:gd name="T26" fmla="*/ 1603167 w 2706"/>
                <a:gd name="T27" fmla="*/ 558884 h 640"/>
                <a:gd name="T28" fmla="*/ 1257137 w 2706"/>
                <a:gd name="T29" fmla="*/ 631920 h 640"/>
                <a:gd name="T30" fmla="*/ 926980 w 2706"/>
                <a:gd name="T31" fmla="*/ 695429 h 640"/>
                <a:gd name="T32" fmla="*/ 606347 w 2706"/>
                <a:gd name="T33" fmla="*/ 752588 h 640"/>
                <a:gd name="T34" fmla="*/ 298411 w 2706"/>
                <a:gd name="T35" fmla="*/ 806571 h 640"/>
                <a:gd name="T36" fmla="*/ 0 w 2706"/>
                <a:gd name="T37" fmla="*/ 854203 h 640"/>
                <a:gd name="T38" fmla="*/ 0 w 2706"/>
                <a:gd name="T39" fmla="*/ 854203 h 640"/>
                <a:gd name="T40" fmla="*/ 206348 w 2706"/>
                <a:gd name="T41" fmla="*/ 882782 h 640"/>
                <a:gd name="T42" fmla="*/ 403173 w 2706"/>
                <a:gd name="T43" fmla="*/ 908186 h 640"/>
                <a:gd name="T44" fmla="*/ 593648 w 2706"/>
                <a:gd name="T45" fmla="*/ 930414 h 640"/>
                <a:gd name="T46" fmla="*/ 780949 w 2706"/>
                <a:gd name="T47" fmla="*/ 949467 h 640"/>
                <a:gd name="T48" fmla="*/ 961900 w 2706"/>
                <a:gd name="T49" fmla="*/ 968520 h 640"/>
                <a:gd name="T50" fmla="*/ 1136503 w 2706"/>
                <a:gd name="T51" fmla="*/ 981222 h 640"/>
                <a:gd name="T52" fmla="*/ 1304756 w 2706"/>
                <a:gd name="T53" fmla="*/ 993924 h 640"/>
                <a:gd name="T54" fmla="*/ 1469835 w 2706"/>
                <a:gd name="T55" fmla="*/ 1003450 h 640"/>
                <a:gd name="T56" fmla="*/ 1631739 w 2706"/>
                <a:gd name="T57" fmla="*/ 1009801 h 640"/>
                <a:gd name="T58" fmla="*/ 1787294 w 2706"/>
                <a:gd name="T59" fmla="*/ 1012977 h 640"/>
                <a:gd name="T60" fmla="*/ 1936499 w 2706"/>
                <a:gd name="T61" fmla="*/ 1016152 h 640"/>
                <a:gd name="T62" fmla="*/ 2082530 w 2706"/>
                <a:gd name="T63" fmla="*/ 1016152 h 640"/>
                <a:gd name="T64" fmla="*/ 2225387 w 2706"/>
                <a:gd name="T65" fmla="*/ 1012977 h 640"/>
                <a:gd name="T66" fmla="*/ 2365069 w 2706"/>
                <a:gd name="T67" fmla="*/ 1009801 h 640"/>
                <a:gd name="T68" fmla="*/ 2498402 w 2706"/>
                <a:gd name="T69" fmla="*/ 1003450 h 640"/>
                <a:gd name="T70" fmla="*/ 2628560 w 2706"/>
                <a:gd name="T71" fmla="*/ 993924 h 640"/>
                <a:gd name="T72" fmla="*/ 2752369 w 2706"/>
                <a:gd name="T73" fmla="*/ 984397 h 640"/>
                <a:gd name="T74" fmla="*/ 2876178 w 2706"/>
                <a:gd name="T75" fmla="*/ 971695 h 640"/>
                <a:gd name="T76" fmla="*/ 2993637 w 2706"/>
                <a:gd name="T77" fmla="*/ 955818 h 640"/>
                <a:gd name="T78" fmla="*/ 3111097 w 2706"/>
                <a:gd name="T79" fmla="*/ 939941 h 640"/>
                <a:gd name="T80" fmla="*/ 3222208 w 2706"/>
                <a:gd name="T81" fmla="*/ 920888 h 640"/>
                <a:gd name="T82" fmla="*/ 3333319 w 2706"/>
                <a:gd name="T83" fmla="*/ 901835 h 640"/>
                <a:gd name="T84" fmla="*/ 3438080 w 2706"/>
                <a:gd name="T85" fmla="*/ 879607 h 640"/>
                <a:gd name="T86" fmla="*/ 3542841 w 2706"/>
                <a:gd name="T87" fmla="*/ 857378 h 640"/>
                <a:gd name="T88" fmla="*/ 3644428 w 2706"/>
                <a:gd name="T89" fmla="*/ 831974 h 640"/>
                <a:gd name="T90" fmla="*/ 3742841 w 2706"/>
                <a:gd name="T91" fmla="*/ 806571 h 640"/>
                <a:gd name="T92" fmla="*/ 3838078 w 2706"/>
                <a:gd name="T93" fmla="*/ 777991 h 640"/>
                <a:gd name="T94" fmla="*/ 3933316 w 2706"/>
                <a:gd name="T95" fmla="*/ 749412 h 640"/>
                <a:gd name="T96" fmla="*/ 4114267 w 2706"/>
                <a:gd name="T97" fmla="*/ 685903 h 640"/>
                <a:gd name="T98" fmla="*/ 4288870 w 2706"/>
                <a:gd name="T99" fmla="*/ 619218 h 640"/>
                <a:gd name="T100" fmla="*/ 4288870 w 2706"/>
                <a:gd name="T101" fmla="*/ 619218 h 640"/>
                <a:gd name="T102" fmla="*/ 4295219 w 2706"/>
                <a:gd name="T103" fmla="*/ 616042 h 640"/>
                <a:gd name="T104" fmla="*/ 4295219 w 2706"/>
                <a:gd name="T105" fmla="*/ 616042 h 640"/>
                <a:gd name="T106" fmla="*/ 4295219 w 2706"/>
                <a:gd name="T107" fmla="*/ 0 h 640"/>
                <a:gd name="T108" fmla="*/ 4295219 w 2706"/>
                <a:gd name="T109" fmla="*/ 0 h 640"/>
                <a:gd name="T110" fmla="*/ 4285695 w 2706"/>
                <a:gd name="T111" fmla="*/ 0 h 640"/>
                <a:gd name="T112" fmla="*/ 4285695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>
                <a:gd name="T0" fmla="*/ 8280254 w 5216"/>
                <a:gd name="T1" fmla="*/ 1131992 h 762"/>
                <a:gd name="T2" fmla="*/ 7911960 w 5216"/>
                <a:gd name="T3" fmla="*/ 1087600 h 762"/>
                <a:gd name="T4" fmla="*/ 7108700 w 5216"/>
                <a:gd name="T5" fmla="*/ 967108 h 762"/>
                <a:gd name="T6" fmla="*/ 6213365 w 5216"/>
                <a:gd name="T7" fmla="*/ 805395 h 762"/>
                <a:gd name="T8" fmla="*/ 5216433 w 5216"/>
                <a:gd name="T9" fmla="*/ 592948 h 762"/>
                <a:gd name="T10" fmla="*/ 4676693 w 5216"/>
                <a:gd name="T11" fmla="*/ 469285 h 762"/>
                <a:gd name="T12" fmla="*/ 4257600 w 5216"/>
                <a:gd name="T13" fmla="*/ 374160 h 762"/>
                <a:gd name="T14" fmla="*/ 3857557 w 5216"/>
                <a:gd name="T15" fmla="*/ 291718 h 762"/>
                <a:gd name="T16" fmla="*/ 3476564 w 5216"/>
                <a:gd name="T17" fmla="*/ 221959 h 762"/>
                <a:gd name="T18" fmla="*/ 3111445 w 5216"/>
                <a:gd name="T19" fmla="*/ 161713 h 762"/>
                <a:gd name="T20" fmla="*/ 2762201 w 5216"/>
                <a:gd name="T21" fmla="*/ 114150 h 762"/>
                <a:gd name="T22" fmla="*/ 2117688 w 5216"/>
                <a:gd name="T23" fmla="*/ 44392 h 762"/>
                <a:gd name="T24" fmla="*/ 1539848 w 5216"/>
                <a:gd name="T25" fmla="*/ 6342 h 762"/>
                <a:gd name="T26" fmla="*/ 1022332 w 5216"/>
                <a:gd name="T27" fmla="*/ 0 h 762"/>
                <a:gd name="T28" fmla="*/ 568315 w 5216"/>
                <a:gd name="T29" fmla="*/ 15854 h 762"/>
                <a:gd name="T30" fmla="*/ 174622 w 5216"/>
                <a:gd name="T31" fmla="*/ 50734 h 762"/>
                <a:gd name="T32" fmla="*/ 0 w 5216"/>
                <a:gd name="T33" fmla="*/ 76100 h 762"/>
                <a:gd name="T34" fmla="*/ 498466 w 5216"/>
                <a:gd name="T35" fmla="*/ 136346 h 762"/>
                <a:gd name="T36" fmla="*/ 1035032 w 5216"/>
                <a:gd name="T37" fmla="*/ 221959 h 762"/>
                <a:gd name="T38" fmla="*/ 1609697 w 5216"/>
                <a:gd name="T39" fmla="*/ 332939 h 762"/>
                <a:gd name="T40" fmla="*/ 2225636 w 5216"/>
                <a:gd name="T41" fmla="*/ 469285 h 762"/>
                <a:gd name="T42" fmla="*/ 2787601 w 5216"/>
                <a:gd name="T43" fmla="*/ 599290 h 762"/>
                <a:gd name="T44" fmla="*/ 3822633 w 5216"/>
                <a:gd name="T45" fmla="*/ 818078 h 762"/>
                <a:gd name="T46" fmla="*/ 4298874 w 5216"/>
                <a:gd name="T47" fmla="*/ 906862 h 762"/>
                <a:gd name="T48" fmla="*/ 4749716 w 5216"/>
                <a:gd name="T49" fmla="*/ 982962 h 762"/>
                <a:gd name="T50" fmla="*/ 5175159 w 5216"/>
                <a:gd name="T51" fmla="*/ 1049550 h 762"/>
                <a:gd name="T52" fmla="*/ 5575202 w 5216"/>
                <a:gd name="T53" fmla="*/ 1100283 h 762"/>
                <a:gd name="T54" fmla="*/ 5953020 w 5216"/>
                <a:gd name="T55" fmla="*/ 1144675 h 762"/>
                <a:gd name="T56" fmla="*/ 6308614 w 5216"/>
                <a:gd name="T57" fmla="*/ 1173213 h 762"/>
                <a:gd name="T58" fmla="*/ 6641983 w 5216"/>
                <a:gd name="T59" fmla="*/ 1195409 h 762"/>
                <a:gd name="T60" fmla="*/ 6959477 w 5216"/>
                <a:gd name="T61" fmla="*/ 1208092 h 762"/>
                <a:gd name="T62" fmla="*/ 7254747 w 5216"/>
                <a:gd name="T63" fmla="*/ 1208092 h 762"/>
                <a:gd name="T64" fmla="*/ 7534142 w 5216"/>
                <a:gd name="T65" fmla="*/ 1201750 h 762"/>
                <a:gd name="T66" fmla="*/ 7797663 w 5216"/>
                <a:gd name="T67" fmla="*/ 1185896 h 762"/>
                <a:gd name="T68" fmla="*/ 8045308 w 5216"/>
                <a:gd name="T69" fmla="*/ 1160529 h 762"/>
                <a:gd name="T70" fmla="*/ 8280254 w 5216"/>
                <a:gd name="T71" fmla="*/ 1131992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>
                <a:gd name="T0" fmla="*/ 0 w 5144"/>
                <a:gd name="T1" fmla="*/ 111149 h 694"/>
                <a:gd name="T2" fmla="*/ 0 w 5144"/>
                <a:gd name="T3" fmla="*/ 111149 h 694"/>
                <a:gd name="T4" fmla="*/ 28568 w 5144"/>
                <a:gd name="T5" fmla="*/ 104797 h 694"/>
                <a:gd name="T6" fmla="*/ 114274 w 5144"/>
                <a:gd name="T7" fmla="*/ 88919 h 694"/>
                <a:gd name="T8" fmla="*/ 260290 w 5144"/>
                <a:gd name="T9" fmla="*/ 66689 h 694"/>
                <a:gd name="T10" fmla="*/ 355519 w 5144"/>
                <a:gd name="T11" fmla="*/ 53987 h 694"/>
                <a:gd name="T12" fmla="*/ 466618 w 5144"/>
                <a:gd name="T13" fmla="*/ 41284 h 694"/>
                <a:gd name="T14" fmla="*/ 590415 w 5144"/>
                <a:gd name="T15" fmla="*/ 31757 h 694"/>
                <a:gd name="T16" fmla="*/ 733257 w 5144"/>
                <a:gd name="T17" fmla="*/ 22230 h 694"/>
                <a:gd name="T18" fmla="*/ 888797 w 5144"/>
                <a:gd name="T19" fmla="*/ 12703 h 694"/>
                <a:gd name="T20" fmla="*/ 1063382 w 5144"/>
                <a:gd name="T21" fmla="*/ 6351 h 694"/>
                <a:gd name="T22" fmla="*/ 1253838 w 5144"/>
                <a:gd name="T23" fmla="*/ 3176 h 694"/>
                <a:gd name="T24" fmla="*/ 1460166 w 5144"/>
                <a:gd name="T25" fmla="*/ 0 h 694"/>
                <a:gd name="T26" fmla="*/ 1682365 w 5144"/>
                <a:gd name="T27" fmla="*/ 3176 h 694"/>
                <a:gd name="T28" fmla="*/ 1920435 w 5144"/>
                <a:gd name="T29" fmla="*/ 9527 h 694"/>
                <a:gd name="T30" fmla="*/ 2177552 w 5144"/>
                <a:gd name="T31" fmla="*/ 22230 h 694"/>
                <a:gd name="T32" fmla="*/ 2450539 w 5144"/>
                <a:gd name="T33" fmla="*/ 38108 h 694"/>
                <a:gd name="T34" fmla="*/ 2739398 w 5144"/>
                <a:gd name="T35" fmla="*/ 63514 h 694"/>
                <a:gd name="T36" fmla="*/ 3047302 w 5144"/>
                <a:gd name="T37" fmla="*/ 92095 h 694"/>
                <a:gd name="T38" fmla="*/ 3374253 w 5144"/>
                <a:gd name="T39" fmla="*/ 127027 h 694"/>
                <a:gd name="T40" fmla="*/ 3717074 w 5144"/>
                <a:gd name="T41" fmla="*/ 168311 h 694"/>
                <a:gd name="T42" fmla="*/ 4078941 w 5144"/>
                <a:gd name="T43" fmla="*/ 219122 h 694"/>
                <a:gd name="T44" fmla="*/ 4456680 w 5144"/>
                <a:gd name="T45" fmla="*/ 276284 h 694"/>
                <a:gd name="T46" fmla="*/ 4853464 w 5144"/>
                <a:gd name="T47" fmla="*/ 342973 h 694"/>
                <a:gd name="T48" fmla="*/ 5269294 w 5144"/>
                <a:gd name="T49" fmla="*/ 422365 h 694"/>
                <a:gd name="T50" fmla="*/ 5704169 w 5144"/>
                <a:gd name="T51" fmla="*/ 508108 h 694"/>
                <a:gd name="T52" fmla="*/ 6158090 w 5144"/>
                <a:gd name="T53" fmla="*/ 603379 h 694"/>
                <a:gd name="T54" fmla="*/ 6631057 w 5144"/>
                <a:gd name="T55" fmla="*/ 711352 h 694"/>
                <a:gd name="T56" fmla="*/ 7123069 w 5144"/>
                <a:gd name="T57" fmla="*/ 828852 h 694"/>
                <a:gd name="T58" fmla="*/ 7634127 w 5144"/>
                <a:gd name="T59" fmla="*/ 959055 h 694"/>
                <a:gd name="T60" fmla="*/ 8164231 w 5144"/>
                <a:gd name="T61" fmla="*/ 1101960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>
                <a:gd name="T0" fmla="*/ 0 w 3112"/>
                <a:gd name="T1" fmla="*/ 925827 h 584"/>
                <a:gd name="T2" fmla="*/ 0 w 3112"/>
                <a:gd name="T3" fmla="*/ 925827 h 584"/>
                <a:gd name="T4" fmla="*/ 142845 w 3112"/>
                <a:gd name="T5" fmla="*/ 887779 h 584"/>
                <a:gd name="T6" fmla="*/ 533288 w 3112"/>
                <a:gd name="T7" fmla="*/ 789489 h 584"/>
                <a:gd name="T8" fmla="*/ 803107 w 3112"/>
                <a:gd name="T9" fmla="*/ 722906 h 584"/>
                <a:gd name="T10" fmla="*/ 1114192 w 3112"/>
                <a:gd name="T11" fmla="*/ 649981 h 584"/>
                <a:gd name="T12" fmla="*/ 1460194 w 3112"/>
                <a:gd name="T13" fmla="*/ 570715 h 584"/>
                <a:gd name="T14" fmla="*/ 1831591 w 3112"/>
                <a:gd name="T15" fmla="*/ 485108 h 584"/>
                <a:gd name="T16" fmla="*/ 2225209 w 3112"/>
                <a:gd name="T17" fmla="*/ 402671 h 584"/>
                <a:gd name="T18" fmla="*/ 2628349 w 3112"/>
                <a:gd name="T19" fmla="*/ 320235 h 584"/>
                <a:gd name="T20" fmla="*/ 3041013 w 3112"/>
                <a:gd name="T21" fmla="*/ 244139 h 584"/>
                <a:gd name="T22" fmla="*/ 3450502 w 3112"/>
                <a:gd name="T23" fmla="*/ 171215 h 584"/>
                <a:gd name="T24" fmla="*/ 3653659 w 3112"/>
                <a:gd name="T25" fmla="*/ 139508 h 584"/>
                <a:gd name="T26" fmla="*/ 3850468 w 3112"/>
                <a:gd name="T27" fmla="*/ 107802 h 584"/>
                <a:gd name="T28" fmla="*/ 4047277 w 3112"/>
                <a:gd name="T29" fmla="*/ 82437 h 584"/>
                <a:gd name="T30" fmla="*/ 4237737 w 3112"/>
                <a:gd name="T31" fmla="*/ 57072 h 584"/>
                <a:gd name="T32" fmla="*/ 4425023 w 3112"/>
                <a:gd name="T33" fmla="*/ 38048 h 584"/>
                <a:gd name="T34" fmla="*/ 4602786 w 3112"/>
                <a:gd name="T35" fmla="*/ 22194 h 584"/>
                <a:gd name="T36" fmla="*/ 4774200 w 3112"/>
                <a:gd name="T37" fmla="*/ 9512 h 584"/>
                <a:gd name="T38" fmla="*/ 4939265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05A6E-6555-4DA2-92B0-8CBF21DA4BDD}" type="datetimeFigureOut">
              <a:rPr lang="en-US"/>
              <a:pPr>
                <a:defRPr/>
              </a:pPr>
              <a:t>06/22/17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F75BA-D55A-4775-9921-F53A21AFC6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7E019-5B1F-4081-AF9A-073095C66BB8}" type="datetimeFigureOut">
              <a:rPr lang="en-US"/>
              <a:pPr>
                <a:defRPr/>
              </a:pPr>
              <a:t>06/22/17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383EF-AE3F-4E5A-AE2F-B2F1E8D715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>
                <a:gd name="T0" fmla="*/ 4285695 w 2706"/>
                <a:gd name="T1" fmla="*/ 0 h 640"/>
                <a:gd name="T2" fmla="*/ 4285695 w 2706"/>
                <a:gd name="T3" fmla="*/ 0 h 640"/>
                <a:gd name="T4" fmla="*/ 4104744 w 2706"/>
                <a:gd name="T5" fmla="*/ 28545 h 640"/>
                <a:gd name="T6" fmla="*/ 3920617 w 2706"/>
                <a:gd name="T7" fmla="*/ 60262 h 640"/>
                <a:gd name="T8" fmla="*/ 3733317 w 2706"/>
                <a:gd name="T9" fmla="*/ 95151 h 640"/>
                <a:gd name="T10" fmla="*/ 3539667 w 2706"/>
                <a:gd name="T11" fmla="*/ 130039 h 640"/>
                <a:gd name="T12" fmla="*/ 3342842 w 2706"/>
                <a:gd name="T13" fmla="*/ 171271 h 640"/>
                <a:gd name="T14" fmla="*/ 3139669 w 2706"/>
                <a:gd name="T15" fmla="*/ 212503 h 640"/>
                <a:gd name="T16" fmla="*/ 2933320 w 2706"/>
                <a:gd name="T17" fmla="*/ 260078 h 640"/>
                <a:gd name="T18" fmla="*/ 2720623 w 2706"/>
                <a:gd name="T19" fmla="*/ 307654 h 640"/>
                <a:gd name="T20" fmla="*/ 2720623 w 2706"/>
                <a:gd name="T21" fmla="*/ 307654 h 640"/>
                <a:gd name="T22" fmla="*/ 2336498 w 2706"/>
                <a:gd name="T23" fmla="*/ 399633 h 640"/>
                <a:gd name="T24" fmla="*/ 1961896 w 2706"/>
                <a:gd name="T25" fmla="*/ 482097 h 640"/>
                <a:gd name="T26" fmla="*/ 1603167 w 2706"/>
                <a:gd name="T27" fmla="*/ 558217 h 640"/>
                <a:gd name="T28" fmla="*/ 1257137 w 2706"/>
                <a:gd name="T29" fmla="*/ 631166 h 640"/>
                <a:gd name="T30" fmla="*/ 926980 w 2706"/>
                <a:gd name="T31" fmla="*/ 694600 h 640"/>
                <a:gd name="T32" fmla="*/ 606347 w 2706"/>
                <a:gd name="T33" fmla="*/ 751690 h 640"/>
                <a:gd name="T34" fmla="*/ 298411 w 2706"/>
                <a:gd name="T35" fmla="*/ 805609 h 640"/>
                <a:gd name="T36" fmla="*/ 0 w 2706"/>
                <a:gd name="T37" fmla="*/ 853184 h 640"/>
                <a:gd name="T38" fmla="*/ 0 w 2706"/>
                <a:gd name="T39" fmla="*/ 853184 h 640"/>
                <a:gd name="T40" fmla="*/ 206348 w 2706"/>
                <a:gd name="T41" fmla="*/ 881729 h 640"/>
                <a:gd name="T42" fmla="*/ 403173 w 2706"/>
                <a:gd name="T43" fmla="*/ 907103 h 640"/>
                <a:gd name="T44" fmla="*/ 593648 w 2706"/>
                <a:gd name="T45" fmla="*/ 929304 h 640"/>
                <a:gd name="T46" fmla="*/ 780949 w 2706"/>
                <a:gd name="T47" fmla="*/ 948335 h 640"/>
                <a:gd name="T48" fmla="*/ 961900 w 2706"/>
                <a:gd name="T49" fmla="*/ 967365 h 640"/>
                <a:gd name="T50" fmla="*/ 1136503 w 2706"/>
                <a:gd name="T51" fmla="*/ 980051 h 640"/>
                <a:gd name="T52" fmla="*/ 1304756 w 2706"/>
                <a:gd name="T53" fmla="*/ 992738 h 640"/>
                <a:gd name="T54" fmla="*/ 1469835 w 2706"/>
                <a:gd name="T55" fmla="*/ 1002253 h 640"/>
                <a:gd name="T56" fmla="*/ 1631739 w 2706"/>
                <a:gd name="T57" fmla="*/ 1008597 h 640"/>
                <a:gd name="T58" fmla="*/ 1787294 w 2706"/>
                <a:gd name="T59" fmla="*/ 1011768 h 640"/>
                <a:gd name="T60" fmla="*/ 1936499 w 2706"/>
                <a:gd name="T61" fmla="*/ 1014940 h 640"/>
                <a:gd name="T62" fmla="*/ 2082530 w 2706"/>
                <a:gd name="T63" fmla="*/ 1014940 h 640"/>
                <a:gd name="T64" fmla="*/ 2225387 w 2706"/>
                <a:gd name="T65" fmla="*/ 1011768 h 640"/>
                <a:gd name="T66" fmla="*/ 2365069 w 2706"/>
                <a:gd name="T67" fmla="*/ 1008597 h 640"/>
                <a:gd name="T68" fmla="*/ 2498402 w 2706"/>
                <a:gd name="T69" fmla="*/ 1002253 h 640"/>
                <a:gd name="T70" fmla="*/ 2628560 w 2706"/>
                <a:gd name="T71" fmla="*/ 992738 h 640"/>
                <a:gd name="T72" fmla="*/ 2752369 w 2706"/>
                <a:gd name="T73" fmla="*/ 983223 h 640"/>
                <a:gd name="T74" fmla="*/ 2876178 w 2706"/>
                <a:gd name="T75" fmla="*/ 970536 h 640"/>
                <a:gd name="T76" fmla="*/ 2993637 w 2706"/>
                <a:gd name="T77" fmla="*/ 954678 h 640"/>
                <a:gd name="T78" fmla="*/ 3111097 w 2706"/>
                <a:gd name="T79" fmla="*/ 938820 h 640"/>
                <a:gd name="T80" fmla="*/ 3222208 w 2706"/>
                <a:gd name="T81" fmla="*/ 919789 h 640"/>
                <a:gd name="T82" fmla="*/ 3333319 w 2706"/>
                <a:gd name="T83" fmla="*/ 900759 h 640"/>
                <a:gd name="T84" fmla="*/ 3438080 w 2706"/>
                <a:gd name="T85" fmla="*/ 878557 h 640"/>
                <a:gd name="T86" fmla="*/ 3542841 w 2706"/>
                <a:gd name="T87" fmla="*/ 856356 h 640"/>
                <a:gd name="T88" fmla="*/ 3644428 w 2706"/>
                <a:gd name="T89" fmla="*/ 830982 h 640"/>
                <a:gd name="T90" fmla="*/ 3742841 w 2706"/>
                <a:gd name="T91" fmla="*/ 805609 h 640"/>
                <a:gd name="T92" fmla="*/ 3838078 w 2706"/>
                <a:gd name="T93" fmla="*/ 777063 h 640"/>
                <a:gd name="T94" fmla="*/ 3933316 w 2706"/>
                <a:gd name="T95" fmla="*/ 748518 h 640"/>
                <a:gd name="T96" fmla="*/ 4114267 w 2706"/>
                <a:gd name="T97" fmla="*/ 685085 h 640"/>
                <a:gd name="T98" fmla="*/ 4288870 w 2706"/>
                <a:gd name="T99" fmla="*/ 618479 h 640"/>
                <a:gd name="T100" fmla="*/ 4288870 w 2706"/>
                <a:gd name="T101" fmla="*/ 618479 h 640"/>
                <a:gd name="T102" fmla="*/ 4295219 w 2706"/>
                <a:gd name="T103" fmla="*/ 615307 h 640"/>
                <a:gd name="T104" fmla="*/ 4295219 w 2706"/>
                <a:gd name="T105" fmla="*/ 615307 h 640"/>
                <a:gd name="T106" fmla="*/ 4295219 w 2706"/>
                <a:gd name="T107" fmla="*/ 0 h 640"/>
                <a:gd name="T108" fmla="*/ 4295219 w 2706"/>
                <a:gd name="T109" fmla="*/ 0 h 640"/>
                <a:gd name="T110" fmla="*/ 4285695 w 2706"/>
                <a:gd name="T111" fmla="*/ 0 h 640"/>
                <a:gd name="T112" fmla="*/ 4285695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>
                <a:gd name="T0" fmla="*/ 8280254 w 5216"/>
                <a:gd name="T1" fmla="*/ 1132754 h 762"/>
                <a:gd name="T2" fmla="*/ 7911960 w 5216"/>
                <a:gd name="T3" fmla="*/ 1088333 h 762"/>
                <a:gd name="T4" fmla="*/ 7108700 w 5216"/>
                <a:gd name="T5" fmla="*/ 967759 h 762"/>
                <a:gd name="T6" fmla="*/ 6213365 w 5216"/>
                <a:gd name="T7" fmla="*/ 805937 h 762"/>
                <a:gd name="T8" fmla="*/ 5216433 w 5216"/>
                <a:gd name="T9" fmla="*/ 593348 h 762"/>
                <a:gd name="T10" fmla="*/ 4676693 w 5216"/>
                <a:gd name="T11" fmla="*/ 469601 h 762"/>
                <a:gd name="T12" fmla="*/ 4257600 w 5216"/>
                <a:gd name="T13" fmla="*/ 374412 h 762"/>
                <a:gd name="T14" fmla="*/ 3857557 w 5216"/>
                <a:gd name="T15" fmla="*/ 291914 h 762"/>
                <a:gd name="T16" fmla="*/ 3476564 w 5216"/>
                <a:gd name="T17" fmla="*/ 222109 h 762"/>
                <a:gd name="T18" fmla="*/ 3111445 w 5216"/>
                <a:gd name="T19" fmla="*/ 161822 h 762"/>
                <a:gd name="T20" fmla="*/ 2762201 w 5216"/>
                <a:gd name="T21" fmla="*/ 114227 h 762"/>
                <a:gd name="T22" fmla="*/ 2117688 w 5216"/>
                <a:gd name="T23" fmla="*/ 44422 h 762"/>
                <a:gd name="T24" fmla="*/ 1539848 w 5216"/>
                <a:gd name="T25" fmla="*/ 6346 h 762"/>
                <a:gd name="T26" fmla="*/ 1022332 w 5216"/>
                <a:gd name="T27" fmla="*/ 0 h 762"/>
                <a:gd name="T28" fmla="*/ 568315 w 5216"/>
                <a:gd name="T29" fmla="*/ 15865 h 762"/>
                <a:gd name="T30" fmla="*/ 174622 w 5216"/>
                <a:gd name="T31" fmla="*/ 50768 h 762"/>
                <a:gd name="T32" fmla="*/ 0 w 5216"/>
                <a:gd name="T33" fmla="*/ 76152 h 762"/>
                <a:gd name="T34" fmla="*/ 498466 w 5216"/>
                <a:gd name="T35" fmla="*/ 136438 h 762"/>
                <a:gd name="T36" fmla="*/ 1035032 w 5216"/>
                <a:gd name="T37" fmla="*/ 222109 h 762"/>
                <a:gd name="T38" fmla="*/ 1609697 w 5216"/>
                <a:gd name="T39" fmla="*/ 333163 h 762"/>
                <a:gd name="T40" fmla="*/ 2225636 w 5216"/>
                <a:gd name="T41" fmla="*/ 469601 h 762"/>
                <a:gd name="T42" fmla="*/ 2787601 w 5216"/>
                <a:gd name="T43" fmla="*/ 599694 h 762"/>
                <a:gd name="T44" fmla="*/ 3822633 w 5216"/>
                <a:gd name="T45" fmla="*/ 818629 h 762"/>
                <a:gd name="T46" fmla="*/ 4298874 w 5216"/>
                <a:gd name="T47" fmla="*/ 907473 h 762"/>
                <a:gd name="T48" fmla="*/ 4749716 w 5216"/>
                <a:gd name="T49" fmla="*/ 983624 h 762"/>
                <a:gd name="T50" fmla="*/ 5175159 w 5216"/>
                <a:gd name="T51" fmla="*/ 1050257 h 762"/>
                <a:gd name="T52" fmla="*/ 5575202 w 5216"/>
                <a:gd name="T53" fmla="*/ 1101025 h 762"/>
                <a:gd name="T54" fmla="*/ 5953020 w 5216"/>
                <a:gd name="T55" fmla="*/ 1145446 h 762"/>
                <a:gd name="T56" fmla="*/ 6308614 w 5216"/>
                <a:gd name="T57" fmla="*/ 1174003 h 762"/>
                <a:gd name="T58" fmla="*/ 6641983 w 5216"/>
                <a:gd name="T59" fmla="*/ 1196214 h 762"/>
                <a:gd name="T60" fmla="*/ 6959477 w 5216"/>
                <a:gd name="T61" fmla="*/ 1208906 h 762"/>
                <a:gd name="T62" fmla="*/ 7254747 w 5216"/>
                <a:gd name="T63" fmla="*/ 1208906 h 762"/>
                <a:gd name="T64" fmla="*/ 7534142 w 5216"/>
                <a:gd name="T65" fmla="*/ 1202560 h 762"/>
                <a:gd name="T66" fmla="*/ 7797663 w 5216"/>
                <a:gd name="T67" fmla="*/ 1186695 h 762"/>
                <a:gd name="T68" fmla="*/ 8045308 w 5216"/>
                <a:gd name="T69" fmla="*/ 1161311 h 762"/>
                <a:gd name="T70" fmla="*/ 8280254 w 5216"/>
                <a:gd name="T71" fmla="*/ 113275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>
                <a:gd name="T0" fmla="*/ 0 w 5144"/>
                <a:gd name="T1" fmla="*/ 111244 h 694"/>
                <a:gd name="T2" fmla="*/ 0 w 5144"/>
                <a:gd name="T3" fmla="*/ 111244 h 694"/>
                <a:gd name="T4" fmla="*/ 28568 w 5144"/>
                <a:gd name="T5" fmla="*/ 104887 h 694"/>
                <a:gd name="T6" fmla="*/ 114274 w 5144"/>
                <a:gd name="T7" fmla="*/ 88995 h 694"/>
                <a:gd name="T8" fmla="*/ 260290 w 5144"/>
                <a:gd name="T9" fmla="*/ 66746 h 694"/>
                <a:gd name="T10" fmla="*/ 355519 w 5144"/>
                <a:gd name="T11" fmla="*/ 54033 h 694"/>
                <a:gd name="T12" fmla="*/ 466618 w 5144"/>
                <a:gd name="T13" fmla="*/ 41319 h 694"/>
                <a:gd name="T14" fmla="*/ 590415 w 5144"/>
                <a:gd name="T15" fmla="*/ 31784 h 694"/>
                <a:gd name="T16" fmla="*/ 733257 w 5144"/>
                <a:gd name="T17" fmla="*/ 22249 h 694"/>
                <a:gd name="T18" fmla="*/ 888797 w 5144"/>
                <a:gd name="T19" fmla="*/ 12714 h 694"/>
                <a:gd name="T20" fmla="*/ 1063382 w 5144"/>
                <a:gd name="T21" fmla="*/ 6357 h 694"/>
                <a:gd name="T22" fmla="*/ 1253838 w 5144"/>
                <a:gd name="T23" fmla="*/ 3178 h 694"/>
                <a:gd name="T24" fmla="*/ 1460166 w 5144"/>
                <a:gd name="T25" fmla="*/ 0 h 694"/>
                <a:gd name="T26" fmla="*/ 1682365 w 5144"/>
                <a:gd name="T27" fmla="*/ 3178 h 694"/>
                <a:gd name="T28" fmla="*/ 1920435 w 5144"/>
                <a:gd name="T29" fmla="*/ 9535 h 694"/>
                <a:gd name="T30" fmla="*/ 2177552 w 5144"/>
                <a:gd name="T31" fmla="*/ 22249 h 694"/>
                <a:gd name="T32" fmla="*/ 2450539 w 5144"/>
                <a:gd name="T33" fmla="*/ 38141 h 694"/>
                <a:gd name="T34" fmla="*/ 2739398 w 5144"/>
                <a:gd name="T35" fmla="*/ 63568 h 694"/>
                <a:gd name="T36" fmla="*/ 3047302 w 5144"/>
                <a:gd name="T37" fmla="*/ 92173 h 694"/>
                <a:gd name="T38" fmla="*/ 3374253 w 5144"/>
                <a:gd name="T39" fmla="*/ 127136 h 694"/>
                <a:gd name="T40" fmla="*/ 3717074 w 5144"/>
                <a:gd name="T41" fmla="*/ 168455 h 694"/>
                <a:gd name="T42" fmla="*/ 4078941 w 5144"/>
                <a:gd name="T43" fmla="*/ 219309 h 694"/>
                <a:gd name="T44" fmla="*/ 4456680 w 5144"/>
                <a:gd name="T45" fmla="*/ 276520 h 694"/>
                <a:gd name="T46" fmla="*/ 4853464 w 5144"/>
                <a:gd name="T47" fmla="*/ 343266 h 694"/>
                <a:gd name="T48" fmla="*/ 5269294 w 5144"/>
                <a:gd name="T49" fmla="*/ 422726 h 694"/>
                <a:gd name="T50" fmla="*/ 5704169 w 5144"/>
                <a:gd name="T51" fmla="*/ 508543 h 694"/>
                <a:gd name="T52" fmla="*/ 6158090 w 5144"/>
                <a:gd name="T53" fmla="*/ 603894 h 694"/>
                <a:gd name="T54" fmla="*/ 6631057 w 5144"/>
                <a:gd name="T55" fmla="*/ 711960 h 694"/>
                <a:gd name="T56" fmla="*/ 7123069 w 5144"/>
                <a:gd name="T57" fmla="*/ 829560 h 694"/>
                <a:gd name="T58" fmla="*/ 7634127 w 5144"/>
                <a:gd name="T59" fmla="*/ 959874 h 694"/>
                <a:gd name="T60" fmla="*/ 8164231 w 5144"/>
                <a:gd name="T61" fmla="*/ 1102902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>
                <a:gd name="T0" fmla="*/ 0 w 3112"/>
                <a:gd name="T1" fmla="*/ 926979 h 584"/>
                <a:gd name="T2" fmla="*/ 0 w 3112"/>
                <a:gd name="T3" fmla="*/ 926979 h 584"/>
                <a:gd name="T4" fmla="*/ 142845 w 3112"/>
                <a:gd name="T5" fmla="*/ 888884 h 584"/>
                <a:gd name="T6" fmla="*/ 533288 w 3112"/>
                <a:gd name="T7" fmla="*/ 790472 h 584"/>
                <a:gd name="T8" fmla="*/ 803107 w 3112"/>
                <a:gd name="T9" fmla="*/ 723806 h 584"/>
                <a:gd name="T10" fmla="*/ 1114192 w 3112"/>
                <a:gd name="T11" fmla="*/ 650790 h 584"/>
                <a:gd name="T12" fmla="*/ 1460194 w 3112"/>
                <a:gd name="T13" fmla="*/ 571425 h 584"/>
                <a:gd name="T14" fmla="*/ 1831591 w 3112"/>
                <a:gd name="T15" fmla="*/ 485712 h 584"/>
                <a:gd name="T16" fmla="*/ 2225209 w 3112"/>
                <a:gd name="T17" fmla="*/ 403172 h 584"/>
                <a:gd name="T18" fmla="*/ 2628349 w 3112"/>
                <a:gd name="T19" fmla="*/ 320633 h 584"/>
                <a:gd name="T20" fmla="*/ 3041013 w 3112"/>
                <a:gd name="T21" fmla="*/ 244443 h 584"/>
                <a:gd name="T22" fmla="*/ 3450502 w 3112"/>
                <a:gd name="T23" fmla="*/ 171428 h 584"/>
                <a:gd name="T24" fmla="*/ 3653659 w 3112"/>
                <a:gd name="T25" fmla="*/ 139682 h 584"/>
                <a:gd name="T26" fmla="*/ 3850468 w 3112"/>
                <a:gd name="T27" fmla="*/ 107936 h 584"/>
                <a:gd name="T28" fmla="*/ 4047277 w 3112"/>
                <a:gd name="T29" fmla="*/ 82539 h 584"/>
                <a:gd name="T30" fmla="*/ 4237737 w 3112"/>
                <a:gd name="T31" fmla="*/ 57143 h 584"/>
                <a:gd name="T32" fmla="*/ 4425023 w 3112"/>
                <a:gd name="T33" fmla="*/ 38095 h 584"/>
                <a:gd name="T34" fmla="*/ 4602786 w 3112"/>
                <a:gd name="T35" fmla="*/ 22222 h 584"/>
                <a:gd name="T36" fmla="*/ 4774200 w 3112"/>
                <a:gd name="T37" fmla="*/ 9524 h 584"/>
                <a:gd name="T38" fmla="*/ 4939265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9E2D9-2724-45C1-87E2-CE9F5E73F3F5}" type="datetimeFigureOut">
              <a:rPr lang="en-US"/>
              <a:pPr>
                <a:defRPr/>
              </a:pPr>
              <a:t>06/22/17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6D94B-A19B-426D-8C57-0F882D3E37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A1211-A363-40B5-9FE6-E047F952708A}" type="datetimeFigureOut">
              <a:rPr lang="en-US"/>
              <a:pPr>
                <a:defRPr/>
              </a:pPr>
              <a:t>06/22/17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FA78D-9A0E-413B-9994-9BA2B6F357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870172 w 2706"/>
              <a:gd name="T1" fmla="*/ 0 h 640"/>
              <a:gd name="T2" fmla="*/ 2870172 w 2706"/>
              <a:gd name="T3" fmla="*/ 0 h 640"/>
              <a:gd name="T4" fmla="*/ 2748987 w 2706"/>
              <a:gd name="T5" fmla="*/ 20092 h 640"/>
              <a:gd name="T6" fmla="*/ 2625676 w 2706"/>
              <a:gd name="T7" fmla="*/ 42416 h 640"/>
              <a:gd name="T8" fmla="*/ 2500239 w 2706"/>
              <a:gd name="T9" fmla="*/ 66973 h 640"/>
              <a:gd name="T10" fmla="*/ 2370549 w 2706"/>
              <a:gd name="T11" fmla="*/ 91529 h 640"/>
              <a:gd name="T12" fmla="*/ 2238734 w 2706"/>
              <a:gd name="T13" fmla="*/ 120551 h 640"/>
              <a:gd name="T14" fmla="*/ 2102667 w 2706"/>
              <a:gd name="T15" fmla="*/ 149572 h 640"/>
              <a:gd name="T16" fmla="*/ 1964473 w 2706"/>
              <a:gd name="T17" fmla="*/ 183059 h 640"/>
              <a:gd name="T18" fmla="*/ 1822028 w 2706"/>
              <a:gd name="T19" fmla="*/ 216545 h 640"/>
              <a:gd name="T20" fmla="*/ 1822028 w 2706"/>
              <a:gd name="T21" fmla="*/ 216545 h 640"/>
              <a:gd name="T22" fmla="*/ 1564775 w 2706"/>
              <a:gd name="T23" fmla="*/ 281285 h 640"/>
              <a:gd name="T24" fmla="*/ 1313901 w 2706"/>
              <a:gd name="T25" fmla="*/ 339328 h 640"/>
              <a:gd name="T26" fmla="*/ 1073657 w 2706"/>
              <a:gd name="T27" fmla="*/ 392906 h 640"/>
              <a:gd name="T28" fmla="*/ 841917 w 2706"/>
              <a:gd name="T29" fmla="*/ 444252 h 640"/>
              <a:gd name="T30" fmla="*/ 620808 w 2706"/>
              <a:gd name="T31" fmla="*/ 488900 h 640"/>
              <a:gd name="T32" fmla="*/ 406076 w 2706"/>
              <a:gd name="T33" fmla="*/ 529084 h 640"/>
              <a:gd name="T34" fmla="*/ 199849 w 2706"/>
              <a:gd name="T35" fmla="*/ 567035 h 640"/>
              <a:gd name="T36" fmla="*/ 0 w 2706"/>
              <a:gd name="T37" fmla="*/ 600521 h 640"/>
              <a:gd name="T38" fmla="*/ 0 w 2706"/>
              <a:gd name="T39" fmla="*/ 600521 h 640"/>
              <a:gd name="T40" fmla="*/ 138193 w 2706"/>
              <a:gd name="T41" fmla="*/ 620613 h 640"/>
              <a:gd name="T42" fmla="*/ 270009 w 2706"/>
              <a:gd name="T43" fmla="*/ 638473 h 640"/>
              <a:gd name="T44" fmla="*/ 397572 w 2706"/>
              <a:gd name="T45" fmla="*/ 654100 h 640"/>
              <a:gd name="T46" fmla="*/ 523009 w 2706"/>
              <a:gd name="T47" fmla="*/ 667494 h 640"/>
              <a:gd name="T48" fmla="*/ 644194 w 2706"/>
              <a:gd name="T49" fmla="*/ 680889 h 640"/>
              <a:gd name="T50" fmla="*/ 761127 w 2706"/>
              <a:gd name="T51" fmla="*/ 689818 h 640"/>
              <a:gd name="T52" fmla="*/ 873808 w 2706"/>
              <a:gd name="T53" fmla="*/ 698748 h 640"/>
              <a:gd name="T54" fmla="*/ 984363 w 2706"/>
              <a:gd name="T55" fmla="*/ 705445 h 640"/>
              <a:gd name="T56" fmla="*/ 1092791 w 2706"/>
              <a:gd name="T57" fmla="*/ 709910 h 640"/>
              <a:gd name="T58" fmla="*/ 1196968 w 2706"/>
              <a:gd name="T59" fmla="*/ 712143 h 640"/>
              <a:gd name="T60" fmla="*/ 1296892 w 2706"/>
              <a:gd name="T61" fmla="*/ 714375 h 640"/>
              <a:gd name="T62" fmla="*/ 1394691 w 2706"/>
              <a:gd name="T63" fmla="*/ 714375 h 640"/>
              <a:gd name="T64" fmla="*/ 1490363 w 2706"/>
              <a:gd name="T65" fmla="*/ 712143 h 640"/>
              <a:gd name="T66" fmla="*/ 1583910 w 2706"/>
              <a:gd name="T67" fmla="*/ 709910 h 640"/>
              <a:gd name="T68" fmla="*/ 1673204 w 2706"/>
              <a:gd name="T69" fmla="*/ 705445 h 640"/>
              <a:gd name="T70" fmla="*/ 1760372 w 2706"/>
              <a:gd name="T71" fmla="*/ 698748 h 640"/>
              <a:gd name="T72" fmla="*/ 1843288 w 2706"/>
              <a:gd name="T73" fmla="*/ 692051 h 640"/>
              <a:gd name="T74" fmla="*/ 1926204 w 2706"/>
              <a:gd name="T75" fmla="*/ 683121 h 640"/>
              <a:gd name="T76" fmla="*/ 2004868 w 2706"/>
              <a:gd name="T77" fmla="*/ 671959 h 640"/>
              <a:gd name="T78" fmla="*/ 2083532 w 2706"/>
              <a:gd name="T79" fmla="*/ 660797 h 640"/>
              <a:gd name="T80" fmla="*/ 2157944 w 2706"/>
              <a:gd name="T81" fmla="*/ 647402 h 640"/>
              <a:gd name="T82" fmla="*/ 2232356 w 2706"/>
              <a:gd name="T83" fmla="*/ 634008 h 640"/>
              <a:gd name="T84" fmla="*/ 2302516 w 2706"/>
              <a:gd name="T85" fmla="*/ 618381 h 640"/>
              <a:gd name="T86" fmla="*/ 2372675 w 2706"/>
              <a:gd name="T87" fmla="*/ 602754 h 640"/>
              <a:gd name="T88" fmla="*/ 2440709 w 2706"/>
              <a:gd name="T89" fmla="*/ 584895 h 640"/>
              <a:gd name="T90" fmla="*/ 2506617 w 2706"/>
              <a:gd name="T91" fmla="*/ 567035 h 640"/>
              <a:gd name="T92" fmla="*/ 2570398 w 2706"/>
              <a:gd name="T93" fmla="*/ 546943 h 640"/>
              <a:gd name="T94" fmla="*/ 2634180 w 2706"/>
              <a:gd name="T95" fmla="*/ 526852 h 640"/>
              <a:gd name="T96" fmla="*/ 2755365 w 2706"/>
              <a:gd name="T97" fmla="*/ 482203 h 640"/>
              <a:gd name="T98" fmla="*/ 2872298 w 2706"/>
              <a:gd name="T99" fmla="*/ 435322 h 640"/>
              <a:gd name="T100" fmla="*/ 2872298 w 2706"/>
              <a:gd name="T101" fmla="*/ 435322 h 640"/>
              <a:gd name="T102" fmla="*/ 2876550 w 2706"/>
              <a:gd name="T103" fmla="*/ 433090 h 640"/>
              <a:gd name="T104" fmla="*/ 2876550 w 2706"/>
              <a:gd name="T105" fmla="*/ 433090 h 640"/>
              <a:gd name="T106" fmla="*/ 2876550 w 2706"/>
              <a:gd name="T107" fmla="*/ 0 h 640"/>
              <a:gd name="T108" fmla="*/ 2876550 w 2706"/>
              <a:gd name="T109" fmla="*/ 0 h 640"/>
              <a:gd name="T110" fmla="*/ 2870172 w 2706"/>
              <a:gd name="T111" fmla="*/ 0 h 640"/>
              <a:gd name="T112" fmla="*/ 2870172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545138 w 5216"/>
              <a:gd name="T1" fmla="*/ 797300 h 762"/>
              <a:gd name="T2" fmla="*/ 5298498 w 5216"/>
              <a:gd name="T3" fmla="*/ 766033 h 762"/>
              <a:gd name="T4" fmla="*/ 4760569 w 5216"/>
              <a:gd name="T5" fmla="*/ 681167 h 762"/>
              <a:gd name="T6" fmla="*/ 4160980 w 5216"/>
              <a:gd name="T7" fmla="*/ 567267 h 762"/>
              <a:gd name="T8" fmla="*/ 3493352 w 5216"/>
              <a:gd name="T9" fmla="*/ 417633 h 762"/>
              <a:gd name="T10" fmla="*/ 3131897 w 5216"/>
              <a:gd name="T11" fmla="*/ 330533 h 762"/>
              <a:gd name="T12" fmla="*/ 2851239 w 5216"/>
              <a:gd name="T13" fmla="*/ 263533 h 762"/>
              <a:gd name="T14" fmla="*/ 2583337 w 5216"/>
              <a:gd name="T15" fmla="*/ 205467 h 762"/>
              <a:gd name="T16" fmla="*/ 2328193 w 5216"/>
              <a:gd name="T17" fmla="*/ 156333 h 762"/>
              <a:gd name="T18" fmla="*/ 2083679 w 5216"/>
              <a:gd name="T19" fmla="*/ 113900 h 762"/>
              <a:gd name="T20" fmla="*/ 1849797 w 5216"/>
              <a:gd name="T21" fmla="*/ 80400 h 762"/>
              <a:gd name="T22" fmla="*/ 1418178 w 5216"/>
              <a:gd name="T23" fmla="*/ 31267 h 762"/>
              <a:gd name="T24" fmla="*/ 1031209 w 5216"/>
              <a:gd name="T25" fmla="*/ 4467 h 762"/>
              <a:gd name="T26" fmla="*/ 684637 w 5216"/>
              <a:gd name="T27" fmla="*/ 0 h 762"/>
              <a:gd name="T28" fmla="*/ 380590 w 5216"/>
              <a:gd name="T29" fmla="*/ 11167 h 762"/>
              <a:gd name="T30" fmla="*/ 116941 w 5216"/>
              <a:gd name="T31" fmla="*/ 35733 h 762"/>
              <a:gd name="T32" fmla="*/ 0 w 5216"/>
              <a:gd name="T33" fmla="*/ 53600 h 762"/>
              <a:gd name="T34" fmla="*/ 333814 w 5216"/>
              <a:gd name="T35" fmla="*/ 96033 h 762"/>
              <a:gd name="T36" fmla="*/ 693142 w 5216"/>
              <a:gd name="T37" fmla="*/ 156333 h 762"/>
              <a:gd name="T38" fmla="*/ 1077985 w 5216"/>
              <a:gd name="T39" fmla="*/ 234500 h 762"/>
              <a:gd name="T40" fmla="*/ 1490468 w 5216"/>
              <a:gd name="T41" fmla="*/ 330533 h 762"/>
              <a:gd name="T42" fmla="*/ 1866806 w 5216"/>
              <a:gd name="T43" fmla="*/ 422100 h 762"/>
              <a:gd name="T44" fmla="*/ 2559949 w 5216"/>
              <a:gd name="T45" fmla="*/ 576200 h 762"/>
              <a:gd name="T46" fmla="*/ 2878879 w 5216"/>
              <a:gd name="T47" fmla="*/ 638733 h 762"/>
              <a:gd name="T48" fmla="*/ 3180800 w 5216"/>
              <a:gd name="T49" fmla="*/ 692333 h 762"/>
              <a:gd name="T50" fmla="*/ 3465711 w 5216"/>
              <a:gd name="T51" fmla="*/ 739233 h 762"/>
              <a:gd name="T52" fmla="*/ 3733613 w 5216"/>
              <a:gd name="T53" fmla="*/ 774967 h 762"/>
              <a:gd name="T54" fmla="*/ 3986631 w 5216"/>
              <a:gd name="T55" fmla="*/ 806233 h 762"/>
              <a:gd name="T56" fmla="*/ 4224766 w 5216"/>
              <a:gd name="T57" fmla="*/ 826333 h 762"/>
              <a:gd name="T58" fmla="*/ 4448017 w 5216"/>
              <a:gd name="T59" fmla="*/ 841967 h 762"/>
              <a:gd name="T60" fmla="*/ 4660637 w 5216"/>
              <a:gd name="T61" fmla="*/ 850900 h 762"/>
              <a:gd name="T62" fmla="*/ 4858374 w 5216"/>
              <a:gd name="T63" fmla="*/ 850900 h 762"/>
              <a:gd name="T64" fmla="*/ 5045480 w 5216"/>
              <a:gd name="T65" fmla="*/ 846433 h 762"/>
              <a:gd name="T66" fmla="*/ 5221955 w 5216"/>
              <a:gd name="T67" fmla="*/ 835267 h 762"/>
              <a:gd name="T68" fmla="*/ 5387799 w 5216"/>
              <a:gd name="T69" fmla="*/ 817400 h 762"/>
              <a:gd name="T70" fmla="*/ 5545138 w 5216"/>
              <a:gd name="T71" fmla="*/ 797300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8140 h 694"/>
              <a:gd name="T2" fmla="*/ 0 w 5144"/>
              <a:gd name="T3" fmla="*/ 78140 h 694"/>
              <a:gd name="T4" fmla="*/ 19131 w 5144"/>
              <a:gd name="T5" fmla="*/ 73675 h 694"/>
              <a:gd name="T6" fmla="*/ 76526 w 5144"/>
              <a:gd name="T7" fmla="*/ 62512 h 694"/>
              <a:gd name="T8" fmla="*/ 174309 w 5144"/>
              <a:gd name="T9" fmla="*/ 46884 h 694"/>
              <a:gd name="T10" fmla="*/ 238081 w 5144"/>
              <a:gd name="T11" fmla="*/ 37954 h 694"/>
              <a:gd name="T12" fmla="*/ 312481 w 5144"/>
              <a:gd name="T13" fmla="*/ 29023 h 694"/>
              <a:gd name="T14" fmla="*/ 395384 w 5144"/>
              <a:gd name="T15" fmla="*/ 22326 h 694"/>
              <a:gd name="T16" fmla="*/ 491041 w 5144"/>
              <a:gd name="T17" fmla="*/ 15628 h 694"/>
              <a:gd name="T18" fmla="*/ 595201 w 5144"/>
              <a:gd name="T19" fmla="*/ 8930 h 694"/>
              <a:gd name="T20" fmla="*/ 712116 w 5144"/>
              <a:gd name="T21" fmla="*/ 4465 h 694"/>
              <a:gd name="T22" fmla="*/ 839659 w 5144"/>
              <a:gd name="T23" fmla="*/ 2233 h 694"/>
              <a:gd name="T24" fmla="*/ 977831 w 5144"/>
              <a:gd name="T25" fmla="*/ 0 h 694"/>
              <a:gd name="T26" fmla="*/ 1126631 w 5144"/>
              <a:gd name="T27" fmla="*/ 2233 h 694"/>
              <a:gd name="T28" fmla="*/ 1286060 w 5144"/>
              <a:gd name="T29" fmla="*/ 6698 h 694"/>
              <a:gd name="T30" fmla="*/ 1458243 w 5144"/>
              <a:gd name="T31" fmla="*/ 15628 h 694"/>
              <a:gd name="T32" fmla="*/ 1641055 w 5144"/>
              <a:gd name="T33" fmla="*/ 26791 h 694"/>
              <a:gd name="T34" fmla="*/ 1834496 w 5144"/>
              <a:gd name="T35" fmla="*/ 44651 h 694"/>
              <a:gd name="T36" fmla="*/ 2040691 w 5144"/>
              <a:gd name="T37" fmla="*/ 64744 h 694"/>
              <a:gd name="T38" fmla="*/ 2259640 w 5144"/>
              <a:gd name="T39" fmla="*/ 89303 h 694"/>
              <a:gd name="T40" fmla="*/ 2489217 w 5144"/>
              <a:gd name="T41" fmla="*/ 118326 h 694"/>
              <a:gd name="T42" fmla="*/ 2731549 w 5144"/>
              <a:gd name="T43" fmla="*/ 154047 h 694"/>
              <a:gd name="T44" fmla="*/ 2984510 w 5144"/>
              <a:gd name="T45" fmla="*/ 194233 h 694"/>
              <a:gd name="T46" fmla="*/ 3250225 w 5144"/>
              <a:gd name="T47" fmla="*/ 241117 h 694"/>
              <a:gd name="T48" fmla="*/ 3528694 w 5144"/>
              <a:gd name="T49" fmla="*/ 296931 h 694"/>
              <a:gd name="T50" fmla="*/ 3819918 w 5144"/>
              <a:gd name="T51" fmla="*/ 357210 h 694"/>
              <a:gd name="T52" fmla="*/ 4123895 w 5144"/>
              <a:gd name="T53" fmla="*/ 424187 h 694"/>
              <a:gd name="T54" fmla="*/ 4440628 w 5144"/>
              <a:gd name="T55" fmla="*/ 500095 h 694"/>
              <a:gd name="T56" fmla="*/ 4770114 w 5144"/>
              <a:gd name="T57" fmla="*/ 582699 h 694"/>
              <a:gd name="T58" fmla="*/ 5112355 w 5144"/>
              <a:gd name="T59" fmla="*/ 674235 h 694"/>
              <a:gd name="T60" fmla="*/ 5467350 w 5144"/>
              <a:gd name="T61" fmla="*/ 774700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652463 h 584"/>
              <a:gd name="T2" fmla="*/ 0 w 3112"/>
              <a:gd name="T3" fmla="*/ 652463 h 584"/>
              <a:gd name="T4" fmla="*/ 95633 w 3112"/>
              <a:gd name="T5" fmla="*/ 625649 h 584"/>
              <a:gd name="T6" fmla="*/ 357028 w 3112"/>
              <a:gd name="T7" fmla="*/ 556381 h 584"/>
              <a:gd name="T8" fmla="*/ 537668 w 3112"/>
              <a:gd name="T9" fmla="*/ 509457 h 584"/>
              <a:gd name="T10" fmla="*/ 745934 w 3112"/>
              <a:gd name="T11" fmla="*/ 458065 h 584"/>
              <a:gd name="T12" fmla="*/ 977578 w 3112"/>
              <a:gd name="T13" fmla="*/ 402203 h 584"/>
              <a:gd name="T14" fmla="*/ 1226223 w 3112"/>
              <a:gd name="T15" fmla="*/ 341873 h 584"/>
              <a:gd name="T16" fmla="*/ 1489743 w 3112"/>
              <a:gd name="T17" fmla="*/ 283777 h 584"/>
              <a:gd name="T18" fmla="*/ 1759640 w 3112"/>
              <a:gd name="T19" fmla="*/ 225681 h 584"/>
              <a:gd name="T20" fmla="*/ 2035912 w 3112"/>
              <a:gd name="T21" fmla="*/ 172054 h 584"/>
              <a:gd name="T22" fmla="*/ 2310059 w 3112"/>
              <a:gd name="T23" fmla="*/ 120661 h 584"/>
              <a:gd name="T24" fmla="*/ 2446070 w 3112"/>
              <a:gd name="T25" fmla="*/ 98316 h 584"/>
              <a:gd name="T26" fmla="*/ 2577830 w 3112"/>
              <a:gd name="T27" fmla="*/ 75972 h 584"/>
              <a:gd name="T28" fmla="*/ 2709591 w 3112"/>
              <a:gd name="T29" fmla="*/ 58096 h 584"/>
              <a:gd name="T30" fmla="*/ 2837101 w 3112"/>
              <a:gd name="T31" fmla="*/ 40220 h 584"/>
              <a:gd name="T32" fmla="*/ 2962486 w 3112"/>
              <a:gd name="T33" fmla="*/ 26814 h 584"/>
              <a:gd name="T34" fmla="*/ 3081495 w 3112"/>
              <a:gd name="T35" fmla="*/ 15641 h 584"/>
              <a:gd name="T36" fmla="*/ 3196254 w 3112"/>
              <a:gd name="T37" fmla="*/ 6703 h 584"/>
              <a:gd name="T38" fmla="*/ 3306763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719055 w 8196"/>
              <a:gd name="T1" fmla="*/ 570733 h 1192"/>
              <a:gd name="T2" fmla="*/ 8557275 w 8196"/>
              <a:gd name="T3" fmla="*/ 635386 h 1192"/>
              <a:gd name="T4" fmla="*/ 8384853 w 8196"/>
              <a:gd name="T5" fmla="*/ 691122 h 1192"/>
              <a:gd name="T6" fmla="*/ 8201787 w 8196"/>
              <a:gd name="T7" fmla="*/ 742398 h 1192"/>
              <a:gd name="T8" fmla="*/ 8005948 w 8196"/>
              <a:gd name="T9" fmla="*/ 782528 h 1192"/>
              <a:gd name="T10" fmla="*/ 7793081 w 8196"/>
              <a:gd name="T11" fmla="*/ 813740 h 1192"/>
              <a:gd name="T12" fmla="*/ 7563184 w 8196"/>
              <a:gd name="T13" fmla="*/ 836034 h 1192"/>
              <a:gd name="T14" fmla="*/ 7314129 w 8196"/>
              <a:gd name="T15" fmla="*/ 849411 h 1192"/>
              <a:gd name="T16" fmla="*/ 7043787 w 8196"/>
              <a:gd name="T17" fmla="*/ 847181 h 1192"/>
              <a:gd name="T18" fmla="*/ 6750030 w 8196"/>
              <a:gd name="T19" fmla="*/ 836034 h 1192"/>
              <a:gd name="T20" fmla="*/ 6430729 w 8196"/>
              <a:gd name="T21" fmla="*/ 809281 h 1192"/>
              <a:gd name="T22" fmla="*/ 6083754 w 8196"/>
              <a:gd name="T23" fmla="*/ 769151 h 1192"/>
              <a:gd name="T24" fmla="*/ 5709108 w 8196"/>
              <a:gd name="T25" fmla="*/ 715645 h 1192"/>
              <a:gd name="T26" fmla="*/ 5302531 w 8196"/>
              <a:gd name="T27" fmla="*/ 644304 h 1192"/>
              <a:gd name="T28" fmla="*/ 4861895 w 8196"/>
              <a:gd name="T29" fmla="*/ 557356 h 1192"/>
              <a:gd name="T30" fmla="*/ 4387200 w 8196"/>
              <a:gd name="T31" fmla="*/ 452573 h 1192"/>
              <a:gd name="T32" fmla="*/ 3874189 w 8196"/>
              <a:gd name="T33" fmla="*/ 329955 h 1192"/>
              <a:gd name="T34" fmla="*/ 3614491 w 8196"/>
              <a:gd name="T35" fmla="*/ 267531 h 1192"/>
              <a:gd name="T36" fmla="*/ 3122767 w 8196"/>
              <a:gd name="T37" fmla="*/ 164977 h 1192"/>
              <a:gd name="T38" fmla="*/ 2673616 w 8196"/>
              <a:gd name="T39" fmla="*/ 91406 h 1192"/>
              <a:gd name="T40" fmla="*/ 2262782 w 8196"/>
              <a:gd name="T41" fmla="*/ 40130 h 1192"/>
              <a:gd name="T42" fmla="*/ 1890264 w 8196"/>
              <a:gd name="T43" fmla="*/ 11147 h 1192"/>
              <a:gd name="T44" fmla="*/ 1556062 w 8196"/>
              <a:gd name="T45" fmla="*/ 0 h 1192"/>
              <a:gd name="T46" fmla="*/ 1258047 w 8196"/>
              <a:gd name="T47" fmla="*/ 4459 h 1192"/>
              <a:gd name="T48" fmla="*/ 994091 w 8196"/>
              <a:gd name="T49" fmla="*/ 22294 h 1192"/>
              <a:gd name="T50" fmla="*/ 762066 w 8196"/>
              <a:gd name="T51" fmla="*/ 49047 h 1192"/>
              <a:gd name="T52" fmla="*/ 564099 w 8196"/>
              <a:gd name="T53" fmla="*/ 82489 h 1192"/>
              <a:gd name="T54" fmla="*/ 398062 w 8196"/>
              <a:gd name="T55" fmla="*/ 120389 h 1192"/>
              <a:gd name="T56" fmla="*/ 263956 w 8196"/>
              <a:gd name="T57" fmla="*/ 160519 h 1192"/>
              <a:gd name="T58" fmla="*/ 157522 w 8196"/>
              <a:gd name="T59" fmla="*/ 196189 h 1192"/>
              <a:gd name="T60" fmla="*/ 51088 w 8196"/>
              <a:gd name="T61" fmla="*/ 240778 h 1192"/>
              <a:gd name="T62" fmla="*/ 0 w 8196"/>
              <a:gd name="T63" fmla="*/ 267531 h 1192"/>
              <a:gd name="T64" fmla="*/ 8719055 w 8196"/>
              <a:gd name="T65" fmla="*/ 1328737 h 1192"/>
              <a:gd name="T66" fmla="*/ 8723312 w 8196"/>
              <a:gd name="T67" fmla="*/ 1322049 h 1192"/>
              <a:gd name="T68" fmla="*/ 8723312 w 8196"/>
              <a:gd name="T69" fmla="*/ 568503 h 1192"/>
              <a:gd name="T70" fmla="*/ 8719055 w 8196"/>
              <a:gd name="T71" fmla="*/ 570733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AFBA-FC08-41C0-ADA8-F94CCFDD01A5}" type="datetimeFigureOut">
              <a:rPr lang="en-US"/>
              <a:pPr>
                <a:defRPr/>
              </a:pPr>
              <a:t>06/22/17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8C56-A0F3-4D80-ADCE-6B60BB47CA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136A2-869E-4691-B6F9-22EDF0744AD5}" type="datetimeFigureOut">
              <a:rPr lang="en-US"/>
              <a:pPr>
                <a:defRPr/>
              </a:pPr>
              <a:t>06/22/17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736A8F2-55EA-45B7-B8DE-3A5269909A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8D1C4-A2AD-470D-A6EA-036E0DFFFB30}" type="datetimeFigureOut">
              <a:rPr lang="en-US"/>
              <a:pPr>
                <a:defRPr/>
              </a:pPr>
              <a:t>06/22/17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CDA5D-618D-4002-862D-02B0EAD88F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6198A-B716-4D6E-9FCB-5496862F2DD5}" type="datetimeFigureOut">
              <a:rPr lang="en-US"/>
              <a:pPr>
                <a:defRPr/>
              </a:pPr>
              <a:t>06/22/17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8D5D0-23F6-463A-99EB-E14D39076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>
                <a:gd name="T0" fmla="*/ 4286461 w 2706"/>
                <a:gd name="T1" fmla="*/ 0 h 640"/>
                <a:gd name="T2" fmla="*/ 4286461 w 2706"/>
                <a:gd name="T3" fmla="*/ 0 h 640"/>
                <a:gd name="T4" fmla="*/ 4105477 w 2706"/>
                <a:gd name="T5" fmla="*/ 28579 h 640"/>
                <a:gd name="T6" fmla="*/ 3921318 w 2706"/>
                <a:gd name="T7" fmla="*/ 60334 h 640"/>
                <a:gd name="T8" fmla="*/ 3733983 w 2706"/>
                <a:gd name="T9" fmla="*/ 95264 h 640"/>
                <a:gd name="T10" fmla="*/ 3540299 w 2706"/>
                <a:gd name="T11" fmla="*/ 130194 h 640"/>
                <a:gd name="T12" fmla="*/ 3343439 w 2706"/>
                <a:gd name="T13" fmla="*/ 171476 h 640"/>
                <a:gd name="T14" fmla="*/ 3140229 w 2706"/>
                <a:gd name="T15" fmla="*/ 212757 h 640"/>
                <a:gd name="T16" fmla="*/ 2933844 w 2706"/>
                <a:gd name="T17" fmla="*/ 260389 h 640"/>
                <a:gd name="T18" fmla="*/ 2721109 w 2706"/>
                <a:gd name="T19" fmla="*/ 308021 h 640"/>
                <a:gd name="T20" fmla="*/ 2721109 w 2706"/>
                <a:gd name="T21" fmla="*/ 308021 h 640"/>
                <a:gd name="T22" fmla="*/ 2336915 w 2706"/>
                <a:gd name="T23" fmla="*/ 400110 h 640"/>
                <a:gd name="T24" fmla="*/ 1962246 w 2706"/>
                <a:gd name="T25" fmla="*/ 482672 h 640"/>
                <a:gd name="T26" fmla="*/ 1603454 w 2706"/>
                <a:gd name="T27" fmla="*/ 558884 h 640"/>
                <a:gd name="T28" fmla="*/ 1257362 w 2706"/>
                <a:gd name="T29" fmla="*/ 631920 h 640"/>
                <a:gd name="T30" fmla="*/ 927146 w 2706"/>
                <a:gd name="T31" fmla="*/ 695429 h 640"/>
                <a:gd name="T32" fmla="*/ 606455 w 2706"/>
                <a:gd name="T33" fmla="*/ 752588 h 640"/>
                <a:gd name="T34" fmla="*/ 298465 w 2706"/>
                <a:gd name="T35" fmla="*/ 806571 h 640"/>
                <a:gd name="T36" fmla="*/ 0 w 2706"/>
                <a:gd name="T37" fmla="*/ 854203 h 640"/>
                <a:gd name="T38" fmla="*/ 0 w 2706"/>
                <a:gd name="T39" fmla="*/ 854203 h 640"/>
                <a:gd name="T40" fmla="*/ 206385 w 2706"/>
                <a:gd name="T41" fmla="*/ 882782 h 640"/>
                <a:gd name="T42" fmla="*/ 403245 w 2706"/>
                <a:gd name="T43" fmla="*/ 908186 h 640"/>
                <a:gd name="T44" fmla="*/ 593754 w 2706"/>
                <a:gd name="T45" fmla="*/ 930414 h 640"/>
                <a:gd name="T46" fmla="*/ 781088 w 2706"/>
                <a:gd name="T47" fmla="*/ 949467 h 640"/>
                <a:gd name="T48" fmla="*/ 962072 w 2706"/>
                <a:gd name="T49" fmla="*/ 968520 h 640"/>
                <a:gd name="T50" fmla="*/ 1136706 w 2706"/>
                <a:gd name="T51" fmla="*/ 981222 h 640"/>
                <a:gd name="T52" fmla="*/ 1304989 w 2706"/>
                <a:gd name="T53" fmla="*/ 993924 h 640"/>
                <a:gd name="T54" fmla="*/ 1470097 w 2706"/>
                <a:gd name="T55" fmla="*/ 1003450 h 640"/>
                <a:gd name="T56" fmla="*/ 1632030 w 2706"/>
                <a:gd name="T57" fmla="*/ 1009801 h 640"/>
                <a:gd name="T58" fmla="*/ 1787613 w 2706"/>
                <a:gd name="T59" fmla="*/ 1012977 h 640"/>
                <a:gd name="T60" fmla="*/ 1936845 w 2706"/>
                <a:gd name="T61" fmla="*/ 1016152 h 640"/>
                <a:gd name="T62" fmla="*/ 2082902 w 2706"/>
                <a:gd name="T63" fmla="*/ 1016152 h 640"/>
                <a:gd name="T64" fmla="*/ 2225784 w 2706"/>
                <a:gd name="T65" fmla="*/ 1012977 h 640"/>
                <a:gd name="T66" fmla="*/ 2365491 w 2706"/>
                <a:gd name="T67" fmla="*/ 1009801 h 640"/>
                <a:gd name="T68" fmla="*/ 2498848 w 2706"/>
                <a:gd name="T69" fmla="*/ 1003450 h 640"/>
                <a:gd name="T70" fmla="*/ 2629029 w 2706"/>
                <a:gd name="T71" fmla="*/ 993924 h 640"/>
                <a:gd name="T72" fmla="*/ 2752860 w 2706"/>
                <a:gd name="T73" fmla="*/ 984397 h 640"/>
                <a:gd name="T74" fmla="*/ 2876691 w 2706"/>
                <a:gd name="T75" fmla="*/ 971695 h 640"/>
                <a:gd name="T76" fmla="*/ 2994172 w 2706"/>
                <a:gd name="T77" fmla="*/ 955818 h 640"/>
                <a:gd name="T78" fmla="*/ 3111653 w 2706"/>
                <a:gd name="T79" fmla="*/ 939941 h 640"/>
                <a:gd name="T80" fmla="*/ 3222783 w 2706"/>
                <a:gd name="T81" fmla="*/ 920888 h 640"/>
                <a:gd name="T82" fmla="*/ 3333914 w 2706"/>
                <a:gd name="T83" fmla="*/ 901835 h 640"/>
                <a:gd name="T84" fmla="*/ 3438694 w 2706"/>
                <a:gd name="T85" fmla="*/ 879607 h 640"/>
                <a:gd name="T86" fmla="*/ 3543474 w 2706"/>
                <a:gd name="T87" fmla="*/ 857378 h 640"/>
                <a:gd name="T88" fmla="*/ 3645079 w 2706"/>
                <a:gd name="T89" fmla="*/ 831974 h 640"/>
                <a:gd name="T90" fmla="*/ 3743509 w 2706"/>
                <a:gd name="T91" fmla="*/ 806571 h 640"/>
                <a:gd name="T92" fmla="*/ 3838764 w 2706"/>
                <a:gd name="T93" fmla="*/ 777991 h 640"/>
                <a:gd name="T94" fmla="*/ 3934018 w 2706"/>
                <a:gd name="T95" fmla="*/ 749412 h 640"/>
                <a:gd name="T96" fmla="*/ 4115002 w 2706"/>
                <a:gd name="T97" fmla="*/ 685903 h 640"/>
                <a:gd name="T98" fmla="*/ 4289636 w 2706"/>
                <a:gd name="T99" fmla="*/ 619218 h 640"/>
                <a:gd name="T100" fmla="*/ 4289636 w 2706"/>
                <a:gd name="T101" fmla="*/ 619218 h 640"/>
                <a:gd name="T102" fmla="*/ 4295986 w 2706"/>
                <a:gd name="T103" fmla="*/ 616042 h 640"/>
                <a:gd name="T104" fmla="*/ 4295986 w 2706"/>
                <a:gd name="T105" fmla="*/ 616042 h 640"/>
                <a:gd name="T106" fmla="*/ 4295986 w 2706"/>
                <a:gd name="T107" fmla="*/ 0 h 640"/>
                <a:gd name="T108" fmla="*/ 4295986 w 2706"/>
                <a:gd name="T109" fmla="*/ 0 h 640"/>
                <a:gd name="T110" fmla="*/ 4286461 w 2706"/>
                <a:gd name="T111" fmla="*/ 0 h 640"/>
                <a:gd name="T112" fmla="*/ 4286461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>
                <a:gd name="T0" fmla="*/ 8279020 w 5216"/>
                <a:gd name="T1" fmla="*/ 1131991 h 762"/>
                <a:gd name="T2" fmla="*/ 7910781 w 5216"/>
                <a:gd name="T3" fmla="*/ 1087599 h 762"/>
                <a:gd name="T4" fmla="*/ 7107640 w 5216"/>
                <a:gd name="T5" fmla="*/ 967107 h 762"/>
                <a:gd name="T6" fmla="*/ 6212439 w 5216"/>
                <a:gd name="T7" fmla="*/ 805394 h 762"/>
                <a:gd name="T8" fmla="*/ 5215656 w 5216"/>
                <a:gd name="T9" fmla="*/ 592948 h 762"/>
                <a:gd name="T10" fmla="*/ 4675996 w 5216"/>
                <a:gd name="T11" fmla="*/ 469285 h 762"/>
                <a:gd name="T12" fmla="*/ 4256965 w 5216"/>
                <a:gd name="T13" fmla="*/ 374159 h 762"/>
                <a:gd name="T14" fmla="*/ 3856982 w 5216"/>
                <a:gd name="T15" fmla="*/ 291718 h 762"/>
                <a:gd name="T16" fmla="*/ 3476046 w 5216"/>
                <a:gd name="T17" fmla="*/ 221959 h 762"/>
                <a:gd name="T18" fmla="*/ 3110981 w 5216"/>
                <a:gd name="T19" fmla="*/ 161713 h 762"/>
                <a:gd name="T20" fmla="*/ 2761790 w 5216"/>
                <a:gd name="T21" fmla="*/ 114150 h 762"/>
                <a:gd name="T22" fmla="*/ 2117372 w 5216"/>
                <a:gd name="T23" fmla="*/ 44392 h 762"/>
                <a:gd name="T24" fmla="*/ 1539618 w 5216"/>
                <a:gd name="T25" fmla="*/ 6342 h 762"/>
                <a:gd name="T26" fmla="*/ 1022180 w 5216"/>
                <a:gd name="T27" fmla="*/ 0 h 762"/>
                <a:gd name="T28" fmla="*/ 568230 w 5216"/>
                <a:gd name="T29" fmla="*/ 15854 h 762"/>
                <a:gd name="T30" fmla="*/ 174596 w 5216"/>
                <a:gd name="T31" fmla="*/ 50733 h 762"/>
                <a:gd name="T32" fmla="*/ 0 w 5216"/>
                <a:gd name="T33" fmla="*/ 76100 h 762"/>
                <a:gd name="T34" fmla="*/ 498392 w 5216"/>
                <a:gd name="T35" fmla="*/ 136346 h 762"/>
                <a:gd name="T36" fmla="*/ 1034878 w 5216"/>
                <a:gd name="T37" fmla="*/ 221959 h 762"/>
                <a:gd name="T38" fmla="*/ 1609457 w 5216"/>
                <a:gd name="T39" fmla="*/ 332938 h 762"/>
                <a:gd name="T40" fmla="*/ 2225304 w 5216"/>
                <a:gd name="T41" fmla="*/ 469285 h 762"/>
                <a:gd name="T42" fmla="*/ 2787185 w 5216"/>
                <a:gd name="T43" fmla="*/ 599289 h 762"/>
                <a:gd name="T44" fmla="*/ 3822063 w 5216"/>
                <a:gd name="T45" fmla="*/ 818077 h 762"/>
                <a:gd name="T46" fmla="*/ 4298234 w 5216"/>
                <a:gd name="T47" fmla="*/ 906861 h 762"/>
                <a:gd name="T48" fmla="*/ 4749008 w 5216"/>
                <a:gd name="T49" fmla="*/ 982961 h 762"/>
                <a:gd name="T50" fmla="*/ 5174388 w 5216"/>
                <a:gd name="T51" fmla="*/ 1049549 h 762"/>
                <a:gd name="T52" fmla="*/ 5574371 w 5216"/>
                <a:gd name="T53" fmla="*/ 1100282 h 762"/>
                <a:gd name="T54" fmla="*/ 5952133 w 5216"/>
                <a:gd name="T55" fmla="*/ 1144674 h 762"/>
                <a:gd name="T56" fmla="*/ 6307674 w 5216"/>
                <a:gd name="T57" fmla="*/ 1173212 h 762"/>
                <a:gd name="T58" fmla="*/ 6640993 w 5216"/>
                <a:gd name="T59" fmla="*/ 1195408 h 762"/>
                <a:gd name="T60" fmla="*/ 6958440 w 5216"/>
                <a:gd name="T61" fmla="*/ 1208091 h 762"/>
                <a:gd name="T62" fmla="*/ 7253666 w 5216"/>
                <a:gd name="T63" fmla="*/ 1208091 h 762"/>
                <a:gd name="T64" fmla="*/ 7533019 w 5216"/>
                <a:gd name="T65" fmla="*/ 1201749 h 762"/>
                <a:gd name="T66" fmla="*/ 7796500 w 5216"/>
                <a:gd name="T67" fmla="*/ 1185895 h 762"/>
                <a:gd name="T68" fmla="*/ 8044109 w 5216"/>
                <a:gd name="T69" fmla="*/ 1160528 h 762"/>
                <a:gd name="T70" fmla="*/ 8279020 w 5216"/>
                <a:gd name="T71" fmla="*/ 1131991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>
                <a:gd name="T0" fmla="*/ 0 w 5144"/>
                <a:gd name="T1" fmla="*/ 111149 h 694"/>
                <a:gd name="T2" fmla="*/ 0 w 5144"/>
                <a:gd name="T3" fmla="*/ 111149 h 694"/>
                <a:gd name="T4" fmla="*/ 28572 w 5144"/>
                <a:gd name="T5" fmla="*/ 104797 h 694"/>
                <a:gd name="T6" fmla="*/ 114288 w 5144"/>
                <a:gd name="T7" fmla="*/ 88919 h 694"/>
                <a:gd name="T8" fmla="*/ 260322 w 5144"/>
                <a:gd name="T9" fmla="*/ 66689 h 694"/>
                <a:gd name="T10" fmla="*/ 355562 w 5144"/>
                <a:gd name="T11" fmla="*/ 53987 h 694"/>
                <a:gd name="T12" fmla="*/ 466675 w 5144"/>
                <a:gd name="T13" fmla="*/ 41284 h 694"/>
                <a:gd name="T14" fmla="*/ 590486 w 5144"/>
                <a:gd name="T15" fmla="*/ 31757 h 694"/>
                <a:gd name="T16" fmla="*/ 733346 w 5144"/>
                <a:gd name="T17" fmla="*/ 22230 h 694"/>
                <a:gd name="T18" fmla="*/ 888904 w 5144"/>
                <a:gd name="T19" fmla="*/ 12703 h 694"/>
                <a:gd name="T20" fmla="*/ 1063510 w 5144"/>
                <a:gd name="T21" fmla="*/ 6351 h 694"/>
                <a:gd name="T22" fmla="*/ 1253990 w 5144"/>
                <a:gd name="T23" fmla="*/ 3176 h 694"/>
                <a:gd name="T24" fmla="*/ 1460342 w 5144"/>
                <a:gd name="T25" fmla="*/ 0 h 694"/>
                <a:gd name="T26" fmla="*/ 1682568 w 5144"/>
                <a:gd name="T27" fmla="*/ 3176 h 694"/>
                <a:gd name="T28" fmla="*/ 1920668 w 5144"/>
                <a:gd name="T29" fmla="*/ 9527 h 694"/>
                <a:gd name="T30" fmla="*/ 2177815 w 5144"/>
                <a:gd name="T31" fmla="*/ 22230 h 694"/>
                <a:gd name="T32" fmla="*/ 2450836 w 5144"/>
                <a:gd name="T33" fmla="*/ 38108 h 694"/>
                <a:gd name="T34" fmla="*/ 2739729 w 5144"/>
                <a:gd name="T35" fmla="*/ 63514 h 694"/>
                <a:gd name="T36" fmla="*/ 3047671 w 5144"/>
                <a:gd name="T37" fmla="*/ 92095 h 694"/>
                <a:gd name="T38" fmla="*/ 3374661 w 5144"/>
                <a:gd name="T39" fmla="*/ 127027 h 694"/>
                <a:gd name="T40" fmla="*/ 3717524 w 5144"/>
                <a:gd name="T41" fmla="*/ 168311 h 694"/>
                <a:gd name="T42" fmla="*/ 4079435 w 5144"/>
                <a:gd name="T43" fmla="*/ 219122 h 694"/>
                <a:gd name="T44" fmla="*/ 4457219 w 5144"/>
                <a:gd name="T45" fmla="*/ 276284 h 694"/>
                <a:gd name="T46" fmla="*/ 4854051 w 5144"/>
                <a:gd name="T47" fmla="*/ 342973 h 694"/>
                <a:gd name="T48" fmla="*/ 5269931 w 5144"/>
                <a:gd name="T49" fmla="*/ 422365 h 694"/>
                <a:gd name="T50" fmla="*/ 5704859 w 5144"/>
                <a:gd name="T51" fmla="*/ 508108 h 694"/>
                <a:gd name="T52" fmla="*/ 6158835 w 5144"/>
                <a:gd name="T53" fmla="*/ 603379 h 694"/>
                <a:gd name="T54" fmla="*/ 6631859 w 5144"/>
                <a:gd name="T55" fmla="*/ 711352 h 694"/>
                <a:gd name="T56" fmla="*/ 7123931 w 5144"/>
                <a:gd name="T57" fmla="*/ 828852 h 694"/>
                <a:gd name="T58" fmla="*/ 7635051 w 5144"/>
                <a:gd name="T59" fmla="*/ 959055 h 694"/>
                <a:gd name="T60" fmla="*/ 8165219 w 5144"/>
                <a:gd name="T61" fmla="*/ 1101960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>
                <a:gd name="T0" fmla="*/ 0 w 3112"/>
                <a:gd name="T1" fmla="*/ 925827 h 584"/>
                <a:gd name="T2" fmla="*/ 0 w 3112"/>
                <a:gd name="T3" fmla="*/ 925827 h 584"/>
                <a:gd name="T4" fmla="*/ 142891 w 3112"/>
                <a:gd name="T5" fmla="*/ 887779 h 584"/>
                <a:gd name="T6" fmla="*/ 533460 w 3112"/>
                <a:gd name="T7" fmla="*/ 789489 h 584"/>
                <a:gd name="T8" fmla="*/ 803366 w 3112"/>
                <a:gd name="T9" fmla="*/ 722906 h 584"/>
                <a:gd name="T10" fmla="*/ 1114551 w 3112"/>
                <a:gd name="T11" fmla="*/ 649981 h 584"/>
                <a:gd name="T12" fmla="*/ 1460665 w 3112"/>
                <a:gd name="T13" fmla="*/ 570715 h 584"/>
                <a:gd name="T14" fmla="*/ 1832182 w 3112"/>
                <a:gd name="T15" fmla="*/ 485108 h 584"/>
                <a:gd name="T16" fmla="*/ 2225927 w 3112"/>
                <a:gd name="T17" fmla="*/ 402671 h 584"/>
                <a:gd name="T18" fmla="*/ 2629197 w 3112"/>
                <a:gd name="T19" fmla="*/ 320235 h 584"/>
                <a:gd name="T20" fmla="*/ 3041994 w 3112"/>
                <a:gd name="T21" fmla="*/ 244139 h 584"/>
                <a:gd name="T22" fmla="*/ 3451616 w 3112"/>
                <a:gd name="T23" fmla="*/ 171215 h 584"/>
                <a:gd name="T24" fmla="*/ 3654839 w 3112"/>
                <a:gd name="T25" fmla="*/ 139508 h 584"/>
                <a:gd name="T26" fmla="*/ 3851711 w 3112"/>
                <a:gd name="T27" fmla="*/ 107802 h 584"/>
                <a:gd name="T28" fmla="*/ 4048583 w 3112"/>
                <a:gd name="T29" fmla="*/ 82437 h 584"/>
                <a:gd name="T30" fmla="*/ 4239105 w 3112"/>
                <a:gd name="T31" fmla="*/ 57072 h 584"/>
                <a:gd name="T32" fmla="*/ 4426451 w 3112"/>
                <a:gd name="T33" fmla="*/ 38048 h 584"/>
                <a:gd name="T34" fmla="*/ 4604271 w 3112"/>
                <a:gd name="T35" fmla="*/ 22194 h 584"/>
                <a:gd name="T36" fmla="*/ 4775740 w 3112"/>
                <a:gd name="T37" fmla="*/ 9512 h 584"/>
                <a:gd name="T38" fmla="*/ 4940859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8" name="Freeform 25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13021481 w 8196"/>
                <a:gd name="T1" fmla="*/ 812800 h 1192"/>
                <a:gd name="T2" fmla="*/ 12779871 w 8196"/>
                <a:gd name="T3" fmla="*/ 904875 h 1192"/>
                <a:gd name="T4" fmla="*/ 12522366 w 8196"/>
                <a:gd name="T5" fmla="*/ 984250 h 1192"/>
                <a:gd name="T6" fmla="*/ 12248966 w 8196"/>
                <a:gd name="T7" fmla="*/ 1057275 h 1192"/>
                <a:gd name="T8" fmla="*/ 11956492 w 8196"/>
                <a:gd name="T9" fmla="*/ 1114425 h 1192"/>
                <a:gd name="T10" fmla="*/ 11638584 w 8196"/>
                <a:gd name="T11" fmla="*/ 1158875 h 1192"/>
                <a:gd name="T12" fmla="*/ 11295245 w 8196"/>
                <a:gd name="T13" fmla="*/ 1190625 h 1192"/>
                <a:gd name="T14" fmla="*/ 10923293 w 8196"/>
                <a:gd name="T15" fmla="*/ 1209675 h 1192"/>
                <a:gd name="T16" fmla="*/ 10519551 w 8196"/>
                <a:gd name="T17" fmla="*/ 1206500 h 1192"/>
                <a:gd name="T18" fmla="*/ 10080839 w 8196"/>
                <a:gd name="T19" fmla="*/ 1190625 h 1192"/>
                <a:gd name="T20" fmla="*/ 9603978 w 8196"/>
                <a:gd name="T21" fmla="*/ 1152525 h 1192"/>
                <a:gd name="T22" fmla="*/ 9085789 w 8196"/>
                <a:gd name="T23" fmla="*/ 1095375 h 1192"/>
                <a:gd name="T24" fmla="*/ 8526272 w 8196"/>
                <a:gd name="T25" fmla="*/ 1019175 h 1192"/>
                <a:gd name="T26" fmla="*/ 7919070 w 8196"/>
                <a:gd name="T27" fmla="*/ 917575 h 1192"/>
                <a:gd name="T28" fmla="*/ 7261002 w 8196"/>
                <a:gd name="T29" fmla="*/ 793750 h 1192"/>
                <a:gd name="T30" fmla="*/ 6552068 w 8196"/>
                <a:gd name="T31" fmla="*/ 644525 h 1192"/>
                <a:gd name="T32" fmla="*/ 5785912 w 8196"/>
                <a:gd name="T33" fmla="*/ 469900 h 1192"/>
                <a:gd name="T34" fmla="*/ 5398065 w 8196"/>
                <a:gd name="T35" fmla="*/ 381000 h 1192"/>
                <a:gd name="T36" fmla="*/ 4663699 w 8196"/>
                <a:gd name="T37" fmla="*/ 234950 h 1192"/>
                <a:gd name="T38" fmla="*/ 3992915 w 8196"/>
                <a:gd name="T39" fmla="*/ 130175 h 1192"/>
                <a:gd name="T40" fmla="*/ 3379354 w 8196"/>
                <a:gd name="T41" fmla="*/ 57150 h 1192"/>
                <a:gd name="T42" fmla="*/ 2823016 w 8196"/>
                <a:gd name="T43" fmla="*/ 15875 h 1192"/>
                <a:gd name="T44" fmla="*/ 2323902 w 8196"/>
                <a:gd name="T45" fmla="*/ 0 h 1192"/>
                <a:gd name="T46" fmla="*/ 1878832 w 8196"/>
                <a:gd name="T47" fmla="*/ 6350 h 1192"/>
                <a:gd name="T48" fmla="*/ 1484627 w 8196"/>
                <a:gd name="T49" fmla="*/ 31750 h 1192"/>
                <a:gd name="T50" fmla="*/ 1138108 w 8196"/>
                <a:gd name="T51" fmla="*/ 69850 h 1192"/>
                <a:gd name="T52" fmla="*/ 842454 w 8196"/>
                <a:gd name="T53" fmla="*/ 117475 h 1192"/>
                <a:gd name="T54" fmla="*/ 594487 w 8196"/>
                <a:gd name="T55" fmla="*/ 171450 h 1192"/>
                <a:gd name="T56" fmla="*/ 394205 w 8196"/>
                <a:gd name="T57" fmla="*/ 228600 h 1192"/>
                <a:gd name="T58" fmla="*/ 235251 w 8196"/>
                <a:gd name="T59" fmla="*/ 279400 h 1192"/>
                <a:gd name="T60" fmla="*/ 76298 w 8196"/>
                <a:gd name="T61" fmla="*/ 342900 h 1192"/>
                <a:gd name="T62" fmla="*/ 0 w 8196"/>
                <a:gd name="T63" fmla="*/ 381000 h 1192"/>
                <a:gd name="T64" fmla="*/ 13021481 w 8196"/>
                <a:gd name="T65" fmla="*/ 1892300 h 1192"/>
                <a:gd name="T66" fmla="*/ 13027839 w 8196"/>
                <a:gd name="T67" fmla="*/ 1882775 h 1192"/>
                <a:gd name="T68" fmla="*/ 13027839 w 8196"/>
                <a:gd name="T69" fmla="*/ 809625 h 1192"/>
                <a:gd name="T70" fmla="*/ 13021481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C22EB-8A5E-40B2-A580-2356218A916B}" type="datetimeFigureOut">
              <a:rPr lang="en-US"/>
              <a:pPr>
                <a:defRPr/>
              </a:pPr>
              <a:t>06/22/17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BB6A5-55D1-4018-AB94-15779D7A9C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>
                <a:gd name="T0" fmla="*/ 4285695 w 2706"/>
                <a:gd name="T1" fmla="*/ 0 h 640"/>
                <a:gd name="T2" fmla="*/ 4285695 w 2706"/>
                <a:gd name="T3" fmla="*/ 0 h 640"/>
                <a:gd name="T4" fmla="*/ 4104744 w 2706"/>
                <a:gd name="T5" fmla="*/ 28545 h 640"/>
                <a:gd name="T6" fmla="*/ 3920617 w 2706"/>
                <a:gd name="T7" fmla="*/ 60262 h 640"/>
                <a:gd name="T8" fmla="*/ 3733317 w 2706"/>
                <a:gd name="T9" fmla="*/ 95151 h 640"/>
                <a:gd name="T10" fmla="*/ 3539667 w 2706"/>
                <a:gd name="T11" fmla="*/ 130039 h 640"/>
                <a:gd name="T12" fmla="*/ 3342842 w 2706"/>
                <a:gd name="T13" fmla="*/ 171271 h 640"/>
                <a:gd name="T14" fmla="*/ 3139669 w 2706"/>
                <a:gd name="T15" fmla="*/ 212503 h 640"/>
                <a:gd name="T16" fmla="*/ 2933320 w 2706"/>
                <a:gd name="T17" fmla="*/ 260078 h 640"/>
                <a:gd name="T18" fmla="*/ 2720623 w 2706"/>
                <a:gd name="T19" fmla="*/ 307654 h 640"/>
                <a:gd name="T20" fmla="*/ 2720623 w 2706"/>
                <a:gd name="T21" fmla="*/ 307654 h 640"/>
                <a:gd name="T22" fmla="*/ 2336498 w 2706"/>
                <a:gd name="T23" fmla="*/ 399633 h 640"/>
                <a:gd name="T24" fmla="*/ 1961896 w 2706"/>
                <a:gd name="T25" fmla="*/ 482097 h 640"/>
                <a:gd name="T26" fmla="*/ 1603167 w 2706"/>
                <a:gd name="T27" fmla="*/ 558217 h 640"/>
                <a:gd name="T28" fmla="*/ 1257137 w 2706"/>
                <a:gd name="T29" fmla="*/ 631166 h 640"/>
                <a:gd name="T30" fmla="*/ 926980 w 2706"/>
                <a:gd name="T31" fmla="*/ 694600 h 640"/>
                <a:gd name="T32" fmla="*/ 606347 w 2706"/>
                <a:gd name="T33" fmla="*/ 751690 h 640"/>
                <a:gd name="T34" fmla="*/ 298411 w 2706"/>
                <a:gd name="T35" fmla="*/ 805609 h 640"/>
                <a:gd name="T36" fmla="*/ 0 w 2706"/>
                <a:gd name="T37" fmla="*/ 853184 h 640"/>
                <a:gd name="T38" fmla="*/ 0 w 2706"/>
                <a:gd name="T39" fmla="*/ 853184 h 640"/>
                <a:gd name="T40" fmla="*/ 206348 w 2706"/>
                <a:gd name="T41" fmla="*/ 881729 h 640"/>
                <a:gd name="T42" fmla="*/ 403173 w 2706"/>
                <a:gd name="T43" fmla="*/ 907103 h 640"/>
                <a:gd name="T44" fmla="*/ 593648 w 2706"/>
                <a:gd name="T45" fmla="*/ 929304 h 640"/>
                <a:gd name="T46" fmla="*/ 780949 w 2706"/>
                <a:gd name="T47" fmla="*/ 948335 h 640"/>
                <a:gd name="T48" fmla="*/ 961900 w 2706"/>
                <a:gd name="T49" fmla="*/ 967365 h 640"/>
                <a:gd name="T50" fmla="*/ 1136503 w 2706"/>
                <a:gd name="T51" fmla="*/ 980051 h 640"/>
                <a:gd name="T52" fmla="*/ 1304756 w 2706"/>
                <a:gd name="T53" fmla="*/ 992738 h 640"/>
                <a:gd name="T54" fmla="*/ 1469835 w 2706"/>
                <a:gd name="T55" fmla="*/ 1002253 h 640"/>
                <a:gd name="T56" fmla="*/ 1631739 w 2706"/>
                <a:gd name="T57" fmla="*/ 1008597 h 640"/>
                <a:gd name="T58" fmla="*/ 1787294 w 2706"/>
                <a:gd name="T59" fmla="*/ 1011768 h 640"/>
                <a:gd name="T60" fmla="*/ 1936499 w 2706"/>
                <a:gd name="T61" fmla="*/ 1014940 h 640"/>
                <a:gd name="T62" fmla="*/ 2082530 w 2706"/>
                <a:gd name="T63" fmla="*/ 1014940 h 640"/>
                <a:gd name="T64" fmla="*/ 2225387 w 2706"/>
                <a:gd name="T65" fmla="*/ 1011768 h 640"/>
                <a:gd name="T66" fmla="*/ 2365069 w 2706"/>
                <a:gd name="T67" fmla="*/ 1008597 h 640"/>
                <a:gd name="T68" fmla="*/ 2498402 w 2706"/>
                <a:gd name="T69" fmla="*/ 1002253 h 640"/>
                <a:gd name="T70" fmla="*/ 2628560 w 2706"/>
                <a:gd name="T71" fmla="*/ 992738 h 640"/>
                <a:gd name="T72" fmla="*/ 2752369 w 2706"/>
                <a:gd name="T73" fmla="*/ 983223 h 640"/>
                <a:gd name="T74" fmla="*/ 2876178 w 2706"/>
                <a:gd name="T75" fmla="*/ 970536 h 640"/>
                <a:gd name="T76" fmla="*/ 2993637 w 2706"/>
                <a:gd name="T77" fmla="*/ 954678 h 640"/>
                <a:gd name="T78" fmla="*/ 3111097 w 2706"/>
                <a:gd name="T79" fmla="*/ 938820 h 640"/>
                <a:gd name="T80" fmla="*/ 3222208 w 2706"/>
                <a:gd name="T81" fmla="*/ 919789 h 640"/>
                <a:gd name="T82" fmla="*/ 3333319 w 2706"/>
                <a:gd name="T83" fmla="*/ 900759 h 640"/>
                <a:gd name="T84" fmla="*/ 3438080 w 2706"/>
                <a:gd name="T85" fmla="*/ 878557 h 640"/>
                <a:gd name="T86" fmla="*/ 3542841 w 2706"/>
                <a:gd name="T87" fmla="*/ 856356 h 640"/>
                <a:gd name="T88" fmla="*/ 3644428 w 2706"/>
                <a:gd name="T89" fmla="*/ 830982 h 640"/>
                <a:gd name="T90" fmla="*/ 3742841 w 2706"/>
                <a:gd name="T91" fmla="*/ 805609 h 640"/>
                <a:gd name="T92" fmla="*/ 3838078 w 2706"/>
                <a:gd name="T93" fmla="*/ 777063 h 640"/>
                <a:gd name="T94" fmla="*/ 3933316 w 2706"/>
                <a:gd name="T95" fmla="*/ 748518 h 640"/>
                <a:gd name="T96" fmla="*/ 4114267 w 2706"/>
                <a:gd name="T97" fmla="*/ 685085 h 640"/>
                <a:gd name="T98" fmla="*/ 4288870 w 2706"/>
                <a:gd name="T99" fmla="*/ 618479 h 640"/>
                <a:gd name="T100" fmla="*/ 4288870 w 2706"/>
                <a:gd name="T101" fmla="*/ 618479 h 640"/>
                <a:gd name="T102" fmla="*/ 4295219 w 2706"/>
                <a:gd name="T103" fmla="*/ 615307 h 640"/>
                <a:gd name="T104" fmla="*/ 4295219 w 2706"/>
                <a:gd name="T105" fmla="*/ 615307 h 640"/>
                <a:gd name="T106" fmla="*/ 4295219 w 2706"/>
                <a:gd name="T107" fmla="*/ 0 h 640"/>
                <a:gd name="T108" fmla="*/ 4295219 w 2706"/>
                <a:gd name="T109" fmla="*/ 0 h 640"/>
                <a:gd name="T110" fmla="*/ 4285695 w 2706"/>
                <a:gd name="T111" fmla="*/ 0 h 640"/>
                <a:gd name="T112" fmla="*/ 4285695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>
                <a:gd name="T0" fmla="*/ 8280254 w 5216"/>
                <a:gd name="T1" fmla="*/ 1132754 h 762"/>
                <a:gd name="T2" fmla="*/ 7911960 w 5216"/>
                <a:gd name="T3" fmla="*/ 1088333 h 762"/>
                <a:gd name="T4" fmla="*/ 7108700 w 5216"/>
                <a:gd name="T5" fmla="*/ 967759 h 762"/>
                <a:gd name="T6" fmla="*/ 6213365 w 5216"/>
                <a:gd name="T7" fmla="*/ 805937 h 762"/>
                <a:gd name="T8" fmla="*/ 5216433 w 5216"/>
                <a:gd name="T9" fmla="*/ 593348 h 762"/>
                <a:gd name="T10" fmla="*/ 4676693 w 5216"/>
                <a:gd name="T11" fmla="*/ 469601 h 762"/>
                <a:gd name="T12" fmla="*/ 4257600 w 5216"/>
                <a:gd name="T13" fmla="*/ 374412 h 762"/>
                <a:gd name="T14" fmla="*/ 3857557 w 5216"/>
                <a:gd name="T15" fmla="*/ 291914 h 762"/>
                <a:gd name="T16" fmla="*/ 3476564 w 5216"/>
                <a:gd name="T17" fmla="*/ 222109 h 762"/>
                <a:gd name="T18" fmla="*/ 3111445 w 5216"/>
                <a:gd name="T19" fmla="*/ 161822 h 762"/>
                <a:gd name="T20" fmla="*/ 2762201 w 5216"/>
                <a:gd name="T21" fmla="*/ 114227 h 762"/>
                <a:gd name="T22" fmla="*/ 2117688 w 5216"/>
                <a:gd name="T23" fmla="*/ 44422 h 762"/>
                <a:gd name="T24" fmla="*/ 1539848 w 5216"/>
                <a:gd name="T25" fmla="*/ 6346 h 762"/>
                <a:gd name="T26" fmla="*/ 1022332 w 5216"/>
                <a:gd name="T27" fmla="*/ 0 h 762"/>
                <a:gd name="T28" fmla="*/ 568315 w 5216"/>
                <a:gd name="T29" fmla="*/ 15865 h 762"/>
                <a:gd name="T30" fmla="*/ 174622 w 5216"/>
                <a:gd name="T31" fmla="*/ 50768 h 762"/>
                <a:gd name="T32" fmla="*/ 0 w 5216"/>
                <a:gd name="T33" fmla="*/ 76152 h 762"/>
                <a:gd name="T34" fmla="*/ 498466 w 5216"/>
                <a:gd name="T35" fmla="*/ 136438 h 762"/>
                <a:gd name="T36" fmla="*/ 1035032 w 5216"/>
                <a:gd name="T37" fmla="*/ 222109 h 762"/>
                <a:gd name="T38" fmla="*/ 1609697 w 5216"/>
                <a:gd name="T39" fmla="*/ 333163 h 762"/>
                <a:gd name="T40" fmla="*/ 2225636 w 5216"/>
                <a:gd name="T41" fmla="*/ 469601 h 762"/>
                <a:gd name="T42" fmla="*/ 2787601 w 5216"/>
                <a:gd name="T43" fmla="*/ 599694 h 762"/>
                <a:gd name="T44" fmla="*/ 3822633 w 5216"/>
                <a:gd name="T45" fmla="*/ 818629 h 762"/>
                <a:gd name="T46" fmla="*/ 4298874 w 5216"/>
                <a:gd name="T47" fmla="*/ 907473 h 762"/>
                <a:gd name="T48" fmla="*/ 4749716 w 5216"/>
                <a:gd name="T49" fmla="*/ 983624 h 762"/>
                <a:gd name="T50" fmla="*/ 5175159 w 5216"/>
                <a:gd name="T51" fmla="*/ 1050257 h 762"/>
                <a:gd name="T52" fmla="*/ 5575202 w 5216"/>
                <a:gd name="T53" fmla="*/ 1101025 h 762"/>
                <a:gd name="T54" fmla="*/ 5953020 w 5216"/>
                <a:gd name="T55" fmla="*/ 1145446 h 762"/>
                <a:gd name="T56" fmla="*/ 6308614 w 5216"/>
                <a:gd name="T57" fmla="*/ 1174003 h 762"/>
                <a:gd name="T58" fmla="*/ 6641983 w 5216"/>
                <a:gd name="T59" fmla="*/ 1196214 h 762"/>
                <a:gd name="T60" fmla="*/ 6959477 w 5216"/>
                <a:gd name="T61" fmla="*/ 1208906 h 762"/>
                <a:gd name="T62" fmla="*/ 7254747 w 5216"/>
                <a:gd name="T63" fmla="*/ 1208906 h 762"/>
                <a:gd name="T64" fmla="*/ 7534142 w 5216"/>
                <a:gd name="T65" fmla="*/ 1202560 h 762"/>
                <a:gd name="T66" fmla="*/ 7797663 w 5216"/>
                <a:gd name="T67" fmla="*/ 1186695 h 762"/>
                <a:gd name="T68" fmla="*/ 8045308 w 5216"/>
                <a:gd name="T69" fmla="*/ 1161311 h 762"/>
                <a:gd name="T70" fmla="*/ 8280254 w 5216"/>
                <a:gd name="T71" fmla="*/ 113275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>
                <a:gd name="T0" fmla="*/ 0 w 5144"/>
                <a:gd name="T1" fmla="*/ 111244 h 694"/>
                <a:gd name="T2" fmla="*/ 0 w 5144"/>
                <a:gd name="T3" fmla="*/ 111244 h 694"/>
                <a:gd name="T4" fmla="*/ 28568 w 5144"/>
                <a:gd name="T5" fmla="*/ 104887 h 694"/>
                <a:gd name="T6" fmla="*/ 114274 w 5144"/>
                <a:gd name="T7" fmla="*/ 88995 h 694"/>
                <a:gd name="T8" fmla="*/ 260290 w 5144"/>
                <a:gd name="T9" fmla="*/ 66746 h 694"/>
                <a:gd name="T10" fmla="*/ 355519 w 5144"/>
                <a:gd name="T11" fmla="*/ 54033 h 694"/>
                <a:gd name="T12" fmla="*/ 466618 w 5144"/>
                <a:gd name="T13" fmla="*/ 41319 h 694"/>
                <a:gd name="T14" fmla="*/ 590415 w 5144"/>
                <a:gd name="T15" fmla="*/ 31784 h 694"/>
                <a:gd name="T16" fmla="*/ 733257 w 5144"/>
                <a:gd name="T17" fmla="*/ 22249 h 694"/>
                <a:gd name="T18" fmla="*/ 888797 w 5144"/>
                <a:gd name="T19" fmla="*/ 12714 h 694"/>
                <a:gd name="T20" fmla="*/ 1063382 w 5144"/>
                <a:gd name="T21" fmla="*/ 6357 h 694"/>
                <a:gd name="T22" fmla="*/ 1253838 w 5144"/>
                <a:gd name="T23" fmla="*/ 3178 h 694"/>
                <a:gd name="T24" fmla="*/ 1460166 w 5144"/>
                <a:gd name="T25" fmla="*/ 0 h 694"/>
                <a:gd name="T26" fmla="*/ 1682365 w 5144"/>
                <a:gd name="T27" fmla="*/ 3178 h 694"/>
                <a:gd name="T28" fmla="*/ 1920435 w 5144"/>
                <a:gd name="T29" fmla="*/ 9535 h 694"/>
                <a:gd name="T30" fmla="*/ 2177552 w 5144"/>
                <a:gd name="T31" fmla="*/ 22249 h 694"/>
                <a:gd name="T32" fmla="*/ 2450539 w 5144"/>
                <a:gd name="T33" fmla="*/ 38141 h 694"/>
                <a:gd name="T34" fmla="*/ 2739398 w 5144"/>
                <a:gd name="T35" fmla="*/ 63568 h 694"/>
                <a:gd name="T36" fmla="*/ 3047302 w 5144"/>
                <a:gd name="T37" fmla="*/ 92173 h 694"/>
                <a:gd name="T38" fmla="*/ 3374253 w 5144"/>
                <a:gd name="T39" fmla="*/ 127136 h 694"/>
                <a:gd name="T40" fmla="*/ 3717074 w 5144"/>
                <a:gd name="T41" fmla="*/ 168455 h 694"/>
                <a:gd name="T42" fmla="*/ 4078941 w 5144"/>
                <a:gd name="T43" fmla="*/ 219309 h 694"/>
                <a:gd name="T44" fmla="*/ 4456680 w 5144"/>
                <a:gd name="T45" fmla="*/ 276520 h 694"/>
                <a:gd name="T46" fmla="*/ 4853464 w 5144"/>
                <a:gd name="T47" fmla="*/ 343266 h 694"/>
                <a:gd name="T48" fmla="*/ 5269294 w 5144"/>
                <a:gd name="T49" fmla="*/ 422726 h 694"/>
                <a:gd name="T50" fmla="*/ 5704169 w 5144"/>
                <a:gd name="T51" fmla="*/ 508543 h 694"/>
                <a:gd name="T52" fmla="*/ 6158090 w 5144"/>
                <a:gd name="T53" fmla="*/ 603894 h 694"/>
                <a:gd name="T54" fmla="*/ 6631057 w 5144"/>
                <a:gd name="T55" fmla="*/ 711960 h 694"/>
                <a:gd name="T56" fmla="*/ 7123069 w 5144"/>
                <a:gd name="T57" fmla="*/ 829560 h 694"/>
                <a:gd name="T58" fmla="*/ 7634127 w 5144"/>
                <a:gd name="T59" fmla="*/ 959874 h 694"/>
                <a:gd name="T60" fmla="*/ 8164231 w 5144"/>
                <a:gd name="T61" fmla="*/ 1102902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>
                <a:gd name="T0" fmla="*/ 0 w 3112"/>
                <a:gd name="T1" fmla="*/ 926979 h 584"/>
                <a:gd name="T2" fmla="*/ 0 w 3112"/>
                <a:gd name="T3" fmla="*/ 926979 h 584"/>
                <a:gd name="T4" fmla="*/ 142845 w 3112"/>
                <a:gd name="T5" fmla="*/ 888884 h 584"/>
                <a:gd name="T6" fmla="*/ 533288 w 3112"/>
                <a:gd name="T7" fmla="*/ 790472 h 584"/>
                <a:gd name="T8" fmla="*/ 803107 w 3112"/>
                <a:gd name="T9" fmla="*/ 723806 h 584"/>
                <a:gd name="T10" fmla="*/ 1114192 w 3112"/>
                <a:gd name="T11" fmla="*/ 650790 h 584"/>
                <a:gd name="T12" fmla="*/ 1460194 w 3112"/>
                <a:gd name="T13" fmla="*/ 571425 h 584"/>
                <a:gd name="T14" fmla="*/ 1831591 w 3112"/>
                <a:gd name="T15" fmla="*/ 485712 h 584"/>
                <a:gd name="T16" fmla="*/ 2225209 w 3112"/>
                <a:gd name="T17" fmla="*/ 403172 h 584"/>
                <a:gd name="T18" fmla="*/ 2628349 w 3112"/>
                <a:gd name="T19" fmla="*/ 320633 h 584"/>
                <a:gd name="T20" fmla="*/ 3041013 w 3112"/>
                <a:gd name="T21" fmla="*/ 244443 h 584"/>
                <a:gd name="T22" fmla="*/ 3450502 w 3112"/>
                <a:gd name="T23" fmla="*/ 171428 h 584"/>
                <a:gd name="T24" fmla="*/ 3653659 w 3112"/>
                <a:gd name="T25" fmla="*/ 139682 h 584"/>
                <a:gd name="T26" fmla="*/ 3850468 w 3112"/>
                <a:gd name="T27" fmla="*/ 107936 h 584"/>
                <a:gd name="T28" fmla="*/ 4047277 w 3112"/>
                <a:gd name="T29" fmla="*/ 82539 h 584"/>
                <a:gd name="T30" fmla="*/ 4237737 w 3112"/>
                <a:gd name="T31" fmla="*/ 57143 h 584"/>
                <a:gd name="T32" fmla="*/ 4425023 w 3112"/>
                <a:gd name="T33" fmla="*/ 38095 h 584"/>
                <a:gd name="T34" fmla="*/ 4602786 w 3112"/>
                <a:gd name="T35" fmla="*/ 22222 h 584"/>
                <a:gd name="T36" fmla="*/ 4774200 w 3112"/>
                <a:gd name="T37" fmla="*/ 9524 h 584"/>
                <a:gd name="T38" fmla="*/ 4939265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9708C-2236-47BE-8B68-186416544FEA}" type="datetimeFigureOut">
              <a:rPr lang="en-US"/>
              <a:pPr>
                <a:defRPr/>
              </a:pPr>
              <a:t>06/22/17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DA91A-1B29-4DEA-B343-47E5FE5C68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>
                <a:gd name="T0" fmla="*/ 4285695 w 2706"/>
                <a:gd name="T1" fmla="*/ 0 h 640"/>
                <a:gd name="T2" fmla="*/ 4285695 w 2706"/>
                <a:gd name="T3" fmla="*/ 0 h 640"/>
                <a:gd name="T4" fmla="*/ 4104744 w 2706"/>
                <a:gd name="T5" fmla="*/ 28579 h 640"/>
                <a:gd name="T6" fmla="*/ 3920617 w 2706"/>
                <a:gd name="T7" fmla="*/ 60334 h 640"/>
                <a:gd name="T8" fmla="*/ 3733317 w 2706"/>
                <a:gd name="T9" fmla="*/ 95264 h 640"/>
                <a:gd name="T10" fmla="*/ 3539667 w 2706"/>
                <a:gd name="T11" fmla="*/ 130194 h 640"/>
                <a:gd name="T12" fmla="*/ 3342842 w 2706"/>
                <a:gd name="T13" fmla="*/ 171476 h 640"/>
                <a:gd name="T14" fmla="*/ 3139669 w 2706"/>
                <a:gd name="T15" fmla="*/ 212757 h 640"/>
                <a:gd name="T16" fmla="*/ 2933320 w 2706"/>
                <a:gd name="T17" fmla="*/ 260389 h 640"/>
                <a:gd name="T18" fmla="*/ 2720623 w 2706"/>
                <a:gd name="T19" fmla="*/ 308021 h 640"/>
                <a:gd name="T20" fmla="*/ 2720623 w 2706"/>
                <a:gd name="T21" fmla="*/ 308021 h 640"/>
                <a:gd name="T22" fmla="*/ 2336498 w 2706"/>
                <a:gd name="T23" fmla="*/ 400110 h 640"/>
                <a:gd name="T24" fmla="*/ 1961896 w 2706"/>
                <a:gd name="T25" fmla="*/ 482672 h 640"/>
                <a:gd name="T26" fmla="*/ 1603167 w 2706"/>
                <a:gd name="T27" fmla="*/ 558884 h 640"/>
                <a:gd name="T28" fmla="*/ 1257137 w 2706"/>
                <a:gd name="T29" fmla="*/ 631920 h 640"/>
                <a:gd name="T30" fmla="*/ 926980 w 2706"/>
                <a:gd name="T31" fmla="*/ 695429 h 640"/>
                <a:gd name="T32" fmla="*/ 606347 w 2706"/>
                <a:gd name="T33" fmla="*/ 752588 h 640"/>
                <a:gd name="T34" fmla="*/ 298411 w 2706"/>
                <a:gd name="T35" fmla="*/ 806571 h 640"/>
                <a:gd name="T36" fmla="*/ 0 w 2706"/>
                <a:gd name="T37" fmla="*/ 854203 h 640"/>
                <a:gd name="T38" fmla="*/ 0 w 2706"/>
                <a:gd name="T39" fmla="*/ 854203 h 640"/>
                <a:gd name="T40" fmla="*/ 206348 w 2706"/>
                <a:gd name="T41" fmla="*/ 882782 h 640"/>
                <a:gd name="T42" fmla="*/ 403173 w 2706"/>
                <a:gd name="T43" fmla="*/ 908186 h 640"/>
                <a:gd name="T44" fmla="*/ 593648 w 2706"/>
                <a:gd name="T45" fmla="*/ 930414 h 640"/>
                <a:gd name="T46" fmla="*/ 780949 w 2706"/>
                <a:gd name="T47" fmla="*/ 949467 h 640"/>
                <a:gd name="T48" fmla="*/ 961900 w 2706"/>
                <a:gd name="T49" fmla="*/ 968520 h 640"/>
                <a:gd name="T50" fmla="*/ 1136503 w 2706"/>
                <a:gd name="T51" fmla="*/ 981222 h 640"/>
                <a:gd name="T52" fmla="*/ 1304756 w 2706"/>
                <a:gd name="T53" fmla="*/ 993924 h 640"/>
                <a:gd name="T54" fmla="*/ 1469835 w 2706"/>
                <a:gd name="T55" fmla="*/ 1003450 h 640"/>
                <a:gd name="T56" fmla="*/ 1631739 w 2706"/>
                <a:gd name="T57" fmla="*/ 1009801 h 640"/>
                <a:gd name="T58" fmla="*/ 1787294 w 2706"/>
                <a:gd name="T59" fmla="*/ 1012977 h 640"/>
                <a:gd name="T60" fmla="*/ 1936499 w 2706"/>
                <a:gd name="T61" fmla="*/ 1016152 h 640"/>
                <a:gd name="T62" fmla="*/ 2082530 w 2706"/>
                <a:gd name="T63" fmla="*/ 1016152 h 640"/>
                <a:gd name="T64" fmla="*/ 2225387 w 2706"/>
                <a:gd name="T65" fmla="*/ 1012977 h 640"/>
                <a:gd name="T66" fmla="*/ 2365069 w 2706"/>
                <a:gd name="T67" fmla="*/ 1009801 h 640"/>
                <a:gd name="T68" fmla="*/ 2498402 w 2706"/>
                <a:gd name="T69" fmla="*/ 1003450 h 640"/>
                <a:gd name="T70" fmla="*/ 2628560 w 2706"/>
                <a:gd name="T71" fmla="*/ 993924 h 640"/>
                <a:gd name="T72" fmla="*/ 2752369 w 2706"/>
                <a:gd name="T73" fmla="*/ 984397 h 640"/>
                <a:gd name="T74" fmla="*/ 2876178 w 2706"/>
                <a:gd name="T75" fmla="*/ 971695 h 640"/>
                <a:gd name="T76" fmla="*/ 2993637 w 2706"/>
                <a:gd name="T77" fmla="*/ 955818 h 640"/>
                <a:gd name="T78" fmla="*/ 3111097 w 2706"/>
                <a:gd name="T79" fmla="*/ 939941 h 640"/>
                <a:gd name="T80" fmla="*/ 3222208 w 2706"/>
                <a:gd name="T81" fmla="*/ 920888 h 640"/>
                <a:gd name="T82" fmla="*/ 3333319 w 2706"/>
                <a:gd name="T83" fmla="*/ 901835 h 640"/>
                <a:gd name="T84" fmla="*/ 3438080 w 2706"/>
                <a:gd name="T85" fmla="*/ 879607 h 640"/>
                <a:gd name="T86" fmla="*/ 3542841 w 2706"/>
                <a:gd name="T87" fmla="*/ 857378 h 640"/>
                <a:gd name="T88" fmla="*/ 3644428 w 2706"/>
                <a:gd name="T89" fmla="*/ 831974 h 640"/>
                <a:gd name="T90" fmla="*/ 3742841 w 2706"/>
                <a:gd name="T91" fmla="*/ 806571 h 640"/>
                <a:gd name="T92" fmla="*/ 3838078 w 2706"/>
                <a:gd name="T93" fmla="*/ 777991 h 640"/>
                <a:gd name="T94" fmla="*/ 3933316 w 2706"/>
                <a:gd name="T95" fmla="*/ 749412 h 640"/>
                <a:gd name="T96" fmla="*/ 4114267 w 2706"/>
                <a:gd name="T97" fmla="*/ 685903 h 640"/>
                <a:gd name="T98" fmla="*/ 4288870 w 2706"/>
                <a:gd name="T99" fmla="*/ 619218 h 640"/>
                <a:gd name="T100" fmla="*/ 4288870 w 2706"/>
                <a:gd name="T101" fmla="*/ 619218 h 640"/>
                <a:gd name="T102" fmla="*/ 4295219 w 2706"/>
                <a:gd name="T103" fmla="*/ 616042 h 640"/>
                <a:gd name="T104" fmla="*/ 4295219 w 2706"/>
                <a:gd name="T105" fmla="*/ 616042 h 640"/>
                <a:gd name="T106" fmla="*/ 4295219 w 2706"/>
                <a:gd name="T107" fmla="*/ 0 h 640"/>
                <a:gd name="T108" fmla="*/ 4295219 w 2706"/>
                <a:gd name="T109" fmla="*/ 0 h 640"/>
                <a:gd name="T110" fmla="*/ 4285695 w 2706"/>
                <a:gd name="T111" fmla="*/ 0 h 640"/>
                <a:gd name="T112" fmla="*/ 4285695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>
                <a:gd name="T0" fmla="*/ 8280254 w 5216"/>
                <a:gd name="T1" fmla="*/ 1131992 h 762"/>
                <a:gd name="T2" fmla="*/ 7911960 w 5216"/>
                <a:gd name="T3" fmla="*/ 1087600 h 762"/>
                <a:gd name="T4" fmla="*/ 7108700 w 5216"/>
                <a:gd name="T5" fmla="*/ 967108 h 762"/>
                <a:gd name="T6" fmla="*/ 6213365 w 5216"/>
                <a:gd name="T7" fmla="*/ 805395 h 762"/>
                <a:gd name="T8" fmla="*/ 5216433 w 5216"/>
                <a:gd name="T9" fmla="*/ 592948 h 762"/>
                <a:gd name="T10" fmla="*/ 4676693 w 5216"/>
                <a:gd name="T11" fmla="*/ 469285 h 762"/>
                <a:gd name="T12" fmla="*/ 4257600 w 5216"/>
                <a:gd name="T13" fmla="*/ 374160 h 762"/>
                <a:gd name="T14" fmla="*/ 3857557 w 5216"/>
                <a:gd name="T15" fmla="*/ 291718 h 762"/>
                <a:gd name="T16" fmla="*/ 3476564 w 5216"/>
                <a:gd name="T17" fmla="*/ 221959 h 762"/>
                <a:gd name="T18" fmla="*/ 3111445 w 5216"/>
                <a:gd name="T19" fmla="*/ 161713 h 762"/>
                <a:gd name="T20" fmla="*/ 2762201 w 5216"/>
                <a:gd name="T21" fmla="*/ 114150 h 762"/>
                <a:gd name="T22" fmla="*/ 2117688 w 5216"/>
                <a:gd name="T23" fmla="*/ 44392 h 762"/>
                <a:gd name="T24" fmla="*/ 1539848 w 5216"/>
                <a:gd name="T25" fmla="*/ 6342 h 762"/>
                <a:gd name="T26" fmla="*/ 1022332 w 5216"/>
                <a:gd name="T27" fmla="*/ 0 h 762"/>
                <a:gd name="T28" fmla="*/ 568315 w 5216"/>
                <a:gd name="T29" fmla="*/ 15854 h 762"/>
                <a:gd name="T30" fmla="*/ 174622 w 5216"/>
                <a:gd name="T31" fmla="*/ 50734 h 762"/>
                <a:gd name="T32" fmla="*/ 0 w 5216"/>
                <a:gd name="T33" fmla="*/ 76100 h 762"/>
                <a:gd name="T34" fmla="*/ 498466 w 5216"/>
                <a:gd name="T35" fmla="*/ 136346 h 762"/>
                <a:gd name="T36" fmla="*/ 1035032 w 5216"/>
                <a:gd name="T37" fmla="*/ 221959 h 762"/>
                <a:gd name="T38" fmla="*/ 1609697 w 5216"/>
                <a:gd name="T39" fmla="*/ 332939 h 762"/>
                <a:gd name="T40" fmla="*/ 2225636 w 5216"/>
                <a:gd name="T41" fmla="*/ 469285 h 762"/>
                <a:gd name="T42" fmla="*/ 2787601 w 5216"/>
                <a:gd name="T43" fmla="*/ 599290 h 762"/>
                <a:gd name="T44" fmla="*/ 3822633 w 5216"/>
                <a:gd name="T45" fmla="*/ 818078 h 762"/>
                <a:gd name="T46" fmla="*/ 4298874 w 5216"/>
                <a:gd name="T47" fmla="*/ 906862 h 762"/>
                <a:gd name="T48" fmla="*/ 4749716 w 5216"/>
                <a:gd name="T49" fmla="*/ 982962 h 762"/>
                <a:gd name="T50" fmla="*/ 5175159 w 5216"/>
                <a:gd name="T51" fmla="*/ 1049550 h 762"/>
                <a:gd name="T52" fmla="*/ 5575202 w 5216"/>
                <a:gd name="T53" fmla="*/ 1100283 h 762"/>
                <a:gd name="T54" fmla="*/ 5953020 w 5216"/>
                <a:gd name="T55" fmla="*/ 1144675 h 762"/>
                <a:gd name="T56" fmla="*/ 6308614 w 5216"/>
                <a:gd name="T57" fmla="*/ 1173213 h 762"/>
                <a:gd name="T58" fmla="*/ 6641983 w 5216"/>
                <a:gd name="T59" fmla="*/ 1195409 h 762"/>
                <a:gd name="T60" fmla="*/ 6959477 w 5216"/>
                <a:gd name="T61" fmla="*/ 1208092 h 762"/>
                <a:gd name="T62" fmla="*/ 7254747 w 5216"/>
                <a:gd name="T63" fmla="*/ 1208092 h 762"/>
                <a:gd name="T64" fmla="*/ 7534142 w 5216"/>
                <a:gd name="T65" fmla="*/ 1201750 h 762"/>
                <a:gd name="T66" fmla="*/ 7797663 w 5216"/>
                <a:gd name="T67" fmla="*/ 1185896 h 762"/>
                <a:gd name="T68" fmla="*/ 8045308 w 5216"/>
                <a:gd name="T69" fmla="*/ 1160529 h 762"/>
                <a:gd name="T70" fmla="*/ 8280254 w 5216"/>
                <a:gd name="T71" fmla="*/ 1131992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>
                <a:gd name="T0" fmla="*/ 0 w 5144"/>
                <a:gd name="T1" fmla="*/ 111149 h 694"/>
                <a:gd name="T2" fmla="*/ 0 w 5144"/>
                <a:gd name="T3" fmla="*/ 111149 h 694"/>
                <a:gd name="T4" fmla="*/ 28568 w 5144"/>
                <a:gd name="T5" fmla="*/ 104797 h 694"/>
                <a:gd name="T6" fmla="*/ 114274 w 5144"/>
                <a:gd name="T7" fmla="*/ 88919 h 694"/>
                <a:gd name="T8" fmla="*/ 260290 w 5144"/>
                <a:gd name="T9" fmla="*/ 66689 h 694"/>
                <a:gd name="T10" fmla="*/ 355519 w 5144"/>
                <a:gd name="T11" fmla="*/ 53987 h 694"/>
                <a:gd name="T12" fmla="*/ 466618 w 5144"/>
                <a:gd name="T13" fmla="*/ 41284 h 694"/>
                <a:gd name="T14" fmla="*/ 590415 w 5144"/>
                <a:gd name="T15" fmla="*/ 31757 h 694"/>
                <a:gd name="T16" fmla="*/ 733257 w 5144"/>
                <a:gd name="T17" fmla="*/ 22230 h 694"/>
                <a:gd name="T18" fmla="*/ 888797 w 5144"/>
                <a:gd name="T19" fmla="*/ 12703 h 694"/>
                <a:gd name="T20" fmla="*/ 1063382 w 5144"/>
                <a:gd name="T21" fmla="*/ 6351 h 694"/>
                <a:gd name="T22" fmla="*/ 1253838 w 5144"/>
                <a:gd name="T23" fmla="*/ 3176 h 694"/>
                <a:gd name="T24" fmla="*/ 1460166 w 5144"/>
                <a:gd name="T25" fmla="*/ 0 h 694"/>
                <a:gd name="T26" fmla="*/ 1682365 w 5144"/>
                <a:gd name="T27" fmla="*/ 3176 h 694"/>
                <a:gd name="T28" fmla="*/ 1920435 w 5144"/>
                <a:gd name="T29" fmla="*/ 9527 h 694"/>
                <a:gd name="T30" fmla="*/ 2177552 w 5144"/>
                <a:gd name="T31" fmla="*/ 22230 h 694"/>
                <a:gd name="T32" fmla="*/ 2450539 w 5144"/>
                <a:gd name="T33" fmla="*/ 38108 h 694"/>
                <a:gd name="T34" fmla="*/ 2739398 w 5144"/>
                <a:gd name="T35" fmla="*/ 63514 h 694"/>
                <a:gd name="T36" fmla="*/ 3047302 w 5144"/>
                <a:gd name="T37" fmla="*/ 92095 h 694"/>
                <a:gd name="T38" fmla="*/ 3374253 w 5144"/>
                <a:gd name="T39" fmla="*/ 127027 h 694"/>
                <a:gd name="T40" fmla="*/ 3717074 w 5144"/>
                <a:gd name="T41" fmla="*/ 168311 h 694"/>
                <a:gd name="T42" fmla="*/ 4078941 w 5144"/>
                <a:gd name="T43" fmla="*/ 219122 h 694"/>
                <a:gd name="T44" fmla="*/ 4456680 w 5144"/>
                <a:gd name="T45" fmla="*/ 276284 h 694"/>
                <a:gd name="T46" fmla="*/ 4853464 w 5144"/>
                <a:gd name="T47" fmla="*/ 342973 h 694"/>
                <a:gd name="T48" fmla="*/ 5269294 w 5144"/>
                <a:gd name="T49" fmla="*/ 422365 h 694"/>
                <a:gd name="T50" fmla="*/ 5704169 w 5144"/>
                <a:gd name="T51" fmla="*/ 508108 h 694"/>
                <a:gd name="T52" fmla="*/ 6158090 w 5144"/>
                <a:gd name="T53" fmla="*/ 603379 h 694"/>
                <a:gd name="T54" fmla="*/ 6631057 w 5144"/>
                <a:gd name="T55" fmla="*/ 711352 h 694"/>
                <a:gd name="T56" fmla="*/ 7123069 w 5144"/>
                <a:gd name="T57" fmla="*/ 828852 h 694"/>
                <a:gd name="T58" fmla="*/ 7634127 w 5144"/>
                <a:gd name="T59" fmla="*/ 959055 h 694"/>
                <a:gd name="T60" fmla="*/ 8164231 w 5144"/>
                <a:gd name="T61" fmla="*/ 1101960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>
                <a:gd name="T0" fmla="*/ 0 w 3112"/>
                <a:gd name="T1" fmla="*/ 925827 h 584"/>
                <a:gd name="T2" fmla="*/ 0 w 3112"/>
                <a:gd name="T3" fmla="*/ 925827 h 584"/>
                <a:gd name="T4" fmla="*/ 142845 w 3112"/>
                <a:gd name="T5" fmla="*/ 887779 h 584"/>
                <a:gd name="T6" fmla="*/ 533288 w 3112"/>
                <a:gd name="T7" fmla="*/ 789489 h 584"/>
                <a:gd name="T8" fmla="*/ 803107 w 3112"/>
                <a:gd name="T9" fmla="*/ 722906 h 584"/>
                <a:gd name="T10" fmla="*/ 1114192 w 3112"/>
                <a:gd name="T11" fmla="*/ 649981 h 584"/>
                <a:gd name="T12" fmla="*/ 1460194 w 3112"/>
                <a:gd name="T13" fmla="*/ 570715 h 584"/>
                <a:gd name="T14" fmla="*/ 1831591 w 3112"/>
                <a:gd name="T15" fmla="*/ 485108 h 584"/>
                <a:gd name="T16" fmla="*/ 2225209 w 3112"/>
                <a:gd name="T17" fmla="*/ 402671 h 584"/>
                <a:gd name="T18" fmla="*/ 2628349 w 3112"/>
                <a:gd name="T19" fmla="*/ 320235 h 584"/>
                <a:gd name="T20" fmla="*/ 3041013 w 3112"/>
                <a:gd name="T21" fmla="*/ 244139 h 584"/>
                <a:gd name="T22" fmla="*/ 3450502 w 3112"/>
                <a:gd name="T23" fmla="*/ 171215 h 584"/>
                <a:gd name="T24" fmla="*/ 3653659 w 3112"/>
                <a:gd name="T25" fmla="*/ 139508 h 584"/>
                <a:gd name="T26" fmla="*/ 3850468 w 3112"/>
                <a:gd name="T27" fmla="*/ 107802 h 584"/>
                <a:gd name="T28" fmla="*/ 4047277 w 3112"/>
                <a:gd name="T29" fmla="*/ 82437 h 584"/>
                <a:gd name="T30" fmla="*/ 4237737 w 3112"/>
                <a:gd name="T31" fmla="*/ 57072 h 584"/>
                <a:gd name="T32" fmla="*/ 4425023 w 3112"/>
                <a:gd name="T33" fmla="*/ 38048 h 584"/>
                <a:gd name="T34" fmla="*/ 4602786 w 3112"/>
                <a:gd name="T35" fmla="*/ 22194 h 584"/>
                <a:gd name="T36" fmla="*/ 4774200 w 3112"/>
                <a:gd name="T37" fmla="*/ 9512 h 584"/>
                <a:gd name="T38" fmla="*/ 4939265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1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13004800 w 8196"/>
                <a:gd name="T1" fmla="*/ 812800 h 1192"/>
                <a:gd name="T2" fmla="*/ 12763500 w 8196"/>
                <a:gd name="T3" fmla="*/ 904875 h 1192"/>
                <a:gd name="T4" fmla="*/ 12506325 w 8196"/>
                <a:gd name="T5" fmla="*/ 984250 h 1192"/>
                <a:gd name="T6" fmla="*/ 12233275 w 8196"/>
                <a:gd name="T7" fmla="*/ 1057275 h 1192"/>
                <a:gd name="T8" fmla="*/ 11941175 w 8196"/>
                <a:gd name="T9" fmla="*/ 1114425 h 1192"/>
                <a:gd name="T10" fmla="*/ 11623675 w 8196"/>
                <a:gd name="T11" fmla="*/ 1158875 h 1192"/>
                <a:gd name="T12" fmla="*/ 11280775 w 8196"/>
                <a:gd name="T13" fmla="*/ 1190625 h 1192"/>
                <a:gd name="T14" fmla="*/ 10909300 w 8196"/>
                <a:gd name="T15" fmla="*/ 1209675 h 1192"/>
                <a:gd name="T16" fmla="*/ 10506075 w 8196"/>
                <a:gd name="T17" fmla="*/ 1206500 h 1192"/>
                <a:gd name="T18" fmla="*/ 10067925 w 8196"/>
                <a:gd name="T19" fmla="*/ 1190625 h 1192"/>
                <a:gd name="T20" fmla="*/ 9591675 w 8196"/>
                <a:gd name="T21" fmla="*/ 1152525 h 1192"/>
                <a:gd name="T22" fmla="*/ 9074150 w 8196"/>
                <a:gd name="T23" fmla="*/ 1095375 h 1192"/>
                <a:gd name="T24" fmla="*/ 8515350 w 8196"/>
                <a:gd name="T25" fmla="*/ 1019175 h 1192"/>
                <a:gd name="T26" fmla="*/ 7908925 w 8196"/>
                <a:gd name="T27" fmla="*/ 917575 h 1192"/>
                <a:gd name="T28" fmla="*/ 7251700 w 8196"/>
                <a:gd name="T29" fmla="*/ 793750 h 1192"/>
                <a:gd name="T30" fmla="*/ 6543675 w 8196"/>
                <a:gd name="T31" fmla="*/ 644525 h 1192"/>
                <a:gd name="T32" fmla="*/ 5778500 w 8196"/>
                <a:gd name="T33" fmla="*/ 469900 h 1192"/>
                <a:gd name="T34" fmla="*/ 5391150 w 8196"/>
                <a:gd name="T35" fmla="*/ 381000 h 1192"/>
                <a:gd name="T36" fmla="*/ 4657725 w 8196"/>
                <a:gd name="T37" fmla="*/ 234950 h 1192"/>
                <a:gd name="T38" fmla="*/ 3987800 w 8196"/>
                <a:gd name="T39" fmla="*/ 130175 h 1192"/>
                <a:gd name="T40" fmla="*/ 3375025 w 8196"/>
                <a:gd name="T41" fmla="*/ 57150 h 1192"/>
                <a:gd name="T42" fmla="*/ 2819400 w 8196"/>
                <a:gd name="T43" fmla="*/ 15875 h 1192"/>
                <a:gd name="T44" fmla="*/ 2320925 w 8196"/>
                <a:gd name="T45" fmla="*/ 0 h 1192"/>
                <a:gd name="T46" fmla="*/ 1876425 w 8196"/>
                <a:gd name="T47" fmla="*/ 6350 h 1192"/>
                <a:gd name="T48" fmla="*/ 1482725 w 8196"/>
                <a:gd name="T49" fmla="*/ 31750 h 1192"/>
                <a:gd name="T50" fmla="*/ 1136650 w 8196"/>
                <a:gd name="T51" fmla="*/ 69850 h 1192"/>
                <a:gd name="T52" fmla="*/ 841375 w 8196"/>
                <a:gd name="T53" fmla="*/ 117475 h 1192"/>
                <a:gd name="T54" fmla="*/ 593725 w 8196"/>
                <a:gd name="T55" fmla="*/ 171450 h 1192"/>
                <a:gd name="T56" fmla="*/ 393700 w 8196"/>
                <a:gd name="T57" fmla="*/ 228600 h 1192"/>
                <a:gd name="T58" fmla="*/ 234950 w 8196"/>
                <a:gd name="T59" fmla="*/ 279400 h 1192"/>
                <a:gd name="T60" fmla="*/ 76200 w 8196"/>
                <a:gd name="T61" fmla="*/ 342900 h 1192"/>
                <a:gd name="T62" fmla="*/ 0 w 8196"/>
                <a:gd name="T63" fmla="*/ 381000 h 1192"/>
                <a:gd name="T64" fmla="*/ 13004800 w 8196"/>
                <a:gd name="T65" fmla="*/ 1892300 h 1192"/>
                <a:gd name="T66" fmla="*/ 13011150 w 8196"/>
                <a:gd name="T67" fmla="*/ 1882775 h 1192"/>
                <a:gd name="T68" fmla="*/ 13011150 w 8196"/>
                <a:gd name="T69" fmla="*/ 809625 h 1192"/>
                <a:gd name="T70" fmla="*/ 13004800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46125-7547-4048-9036-EBB04AEC9CBB}" type="datetimeFigureOut">
              <a:rPr lang="en-US"/>
              <a:pPr>
                <a:defRPr/>
              </a:pPr>
              <a:t>06/22/17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D0772-6517-456B-B671-8F1941C456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>
                <a:gd name="T0" fmla="*/ 4286461 w 2706"/>
                <a:gd name="T1" fmla="*/ 0 h 640"/>
                <a:gd name="T2" fmla="*/ 4286461 w 2706"/>
                <a:gd name="T3" fmla="*/ 0 h 640"/>
                <a:gd name="T4" fmla="*/ 4105477 w 2706"/>
                <a:gd name="T5" fmla="*/ 28579 h 640"/>
                <a:gd name="T6" fmla="*/ 3921318 w 2706"/>
                <a:gd name="T7" fmla="*/ 60334 h 640"/>
                <a:gd name="T8" fmla="*/ 3733983 w 2706"/>
                <a:gd name="T9" fmla="*/ 95264 h 640"/>
                <a:gd name="T10" fmla="*/ 3540299 w 2706"/>
                <a:gd name="T11" fmla="*/ 130194 h 640"/>
                <a:gd name="T12" fmla="*/ 3343439 w 2706"/>
                <a:gd name="T13" fmla="*/ 171476 h 640"/>
                <a:gd name="T14" fmla="*/ 3140229 w 2706"/>
                <a:gd name="T15" fmla="*/ 212757 h 640"/>
                <a:gd name="T16" fmla="*/ 2933844 w 2706"/>
                <a:gd name="T17" fmla="*/ 260389 h 640"/>
                <a:gd name="T18" fmla="*/ 2721109 w 2706"/>
                <a:gd name="T19" fmla="*/ 308021 h 640"/>
                <a:gd name="T20" fmla="*/ 2721109 w 2706"/>
                <a:gd name="T21" fmla="*/ 308021 h 640"/>
                <a:gd name="T22" fmla="*/ 2336915 w 2706"/>
                <a:gd name="T23" fmla="*/ 400110 h 640"/>
                <a:gd name="T24" fmla="*/ 1962246 w 2706"/>
                <a:gd name="T25" fmla="*/ 482672 h 640"/>
                <a:gd name="T26" fmla="*/ 1603454 w 2706"/>
                <a:gd name="T27" fmla="*/ 558884 h 640"/>
                <a:gd name="T28" fmla="*/ 1257362 w 2706"/>
                <a:gd name="T29" fmla="*/ 631920 h 640"/>
                <a:gd name="T30" fmla="*/ 927146 w 2706"/>
                <a:gd name="T31" fmla="*/ 695429 h 640"/>
                <a:gd name="T32" fmla="*/ 606455 w 2706"/>
                <a:gd name="T33" fmla="*/ 752588 h 640"/>
                <a:gd name="T34" fmla="*/ 298465 w 2706"/>
                <a:gd name="T35" fmla="*/ 806571 h 640"/>
                <a:gd name="T36" fmla="*/ 0 w 2706"/>
                <a:gd name="T37" fmla="*/ 854203 h 640"/>
                <a:gd name="T38" fmla="*/ 0 w 2706"/>
                <a:gd name="T39" fmla="*/ 854203 h 640"/>
                <a:gd name="T40" fmla="*/ 206385 w 2706"/>
                <a:gd name="T41" fmla="*/ 882782 h 640"/>
                <a:gd name="T42" fmla="*/ 403245 w 2706"/>
                <a:gd name="T43" fmla="*/ 908186 h 640"/>
                <a:gd name="T44" fmla="*/ 593754 w 2706"/>
                <a:gd name="T45" fmla="*/ 930414 h 640"/>
                <a:gd name="T46" fmla="*/ 781088 w 2706"/>
                <a:gd name="T47" fmla="*/ 949467 h 640"/>
                <a:gd name="T48" fmla="*/ 962072 w 2706"/>
                <a:gd name="T49" fmla="*/ 968520 h 640"/>
                <a:gd name="T50" fmla="*/ 1136706 w 2706"/>
                <a:gd name="T51" fmla="*/ 981222 h 640"/>
                <a:gd name="T52" fmla="*/ 1304989 w 2706"/>
                <a:gd name="T53" fmla="*/ 993924 h 640"/>
                <a:gd name="T54" fmla="*/ 1470097 w 2706"/>
                <a:gd name="T55" fmla="*/ 1003450 h 640"/>
                <a:gd name="T56" fmla="*/ 1632030 w 2706"/>
                <a:gd name="T57" fmla="*/ 1009801 h 640"/>
                <a:gd name="T58" fmla="*/ 1787613 w 2706"/>
                <a:gd name="T59" fmla="*/ 1012977 h 640"/>
                <a:gd name="T60" fmla="*/ 1936845 w 2706"/>
                <a:gd name="T61" fmla="*/ 1016152 h 640"/>
                <a:gd name="T62" fmla="*/ 2082902 w 2706"/>
                <a:gd name="T63" fmla="*/ 1016152 h 640"/>
                <a:gd name="T64" fmla="*/ 2225784 w 2706"/>
                <a:gd name="T65" fmla="*/ 1012977 h 640"/>
                <a:gd name="T66" fmla="*/ 2365491 w 2706"/>
                <a:gd name="T67" fmla="*/ 1009801 h 640"/>
                <a:gd name="T68" fmla="*/ 2498848 w 2706"/>
                <a:gd name="T69" fmla="*/ 1003450 h 640"/>
                <a:gd name="T70" fmla="*/ 2629029 w 2706"/>
                <a:gd name="T71" fmla="*/ 993924 h 640"/>
                <a:gd name="T72" fmla="*/ 2752860 w 2706"/>
                <a:gd name="T73" fmla="*/ 984397 h 640"/>
                <a:gd name="T74" fmla="*/ 2876691 w 2706"/>
                <a:gd name="T75" fmla="*/ 971695 h 640"/>
                <a:gd name="T76" fmla="*/ 2994172 w 2706"/>
                <a:gd name="T77" fmla="*/ 955818 h 640"/>
                <a:gd name="T78" fmla="*/ 3111653 w 2706"/>
                <a:gd name="T79" fmla="*/ 939941 h 640"/>
                <a:gd name="T80" fmla="*/ 3222783 w 2706"/>
                <a:gd name="T81" fmla="*/ 920888 h 640"/>
                <a:gd name="T82" fmla="*/ 3333914 w 2706"/>
                <a:gd name="T83" fmla="*/ 901835 h 640"/>
                <a:gd name="T84" fmla="*/ 3438694 w 2706"/>
                <a:gd name="T85" fmla="*/ 879607 h 640"/>
                <a:gd name="T86" fmla="*/ 3543474 w 2706"/>
                <a:gd name="T87" fmla="*/ 857378 h 640"/>
                <a:gd name="T88" fmla="*/ 3645079 w 2706"/>
                <a:gd name="T89" fmla="*/ 831974 h 640"/>
                <a:gd name="T90" fmla="*/ 3743509 w 2706"/>
                <a:gd name="T91" fmla="*/ 806571 h 640"/>
                <a:gd name="T92" fmla="*/ 3838764 w 2706"/>
                <a:gd name="T93" fmla="*/ 777991 h 640"/>
                <a:gd name="T94" fmla="*/ 3934018 w 2706"/>
                <a:gd name="T95" fmla="*/ 749412 h 640"/>
                <a:gd name="T96" fmla="*/ 4115002 w 2706"/>
                <a:gd name="T97" fmla="*/ 685903 h 640"/>
                <a:gd name="T98" fmla="*/ 4289636 w 2706"/>
                <a:gd name="T99" fmla="*/ 619218 h 640"/>
                <a:gd name="T100" fmla="*/ 4289636 w 2706"/>
                <a:gd name="T101" fmla="*/ 619218 h 640"/>
                <a:gd name="T102" fmla="*/ 4295986 w 2706"/>
                <a:gd name="T103" fmla="*/ 616042 h 640"/>
                <a:gd name="T104" fmla="*/ 4295986 w 2706"/>
                <a:gd name="T105" fmla="*/ 616042 h 640"/>
                <a:gd name="T106" fmla="*/ 4295986 w 2706"/>
                <a:gd name="T107" fmla="*/ 0 h 640"/>
                <a:gd name="T108" fmla="*/ 4295986 w 2706"/>
                <a:gd name="T109" fmla="*/ 0 h 640"/>
                <a:gd name="T110" fmla="*/ 4286461 w 2706"/>
                <a:gd name="T111" fmla="*/ 0 h 640"/>
                <a:gd name="T112" fmla="*/ 4286461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>
                <a:gd name="T0" fmla="*/ 8279020 w 5216"/>
                <a:gd name="T1" fmla="*/ 1131991 h 762"/>
                <a:gd name="T2" fmla="*/ 7910781 w 5216"/>
                <a:gd name="T3" fmla="*/ 1087599 h 762"/>
                <a:gd name="T4" fmla="*/ 7107640 w 5216"/>
                <a:gd name="T5" fmla="*/ 967107 h 762"/>
                <a:gd name="T6" fmla="*/ 6212439 w 5216"/>
                <a:gd name="T7" fmla="*/ 805394 h 762"/>
                <a:gd name="T8" fmla="*/ 5215656 w 5216"/>
                <a:gd name="T9" fmla="*/ 592948 h 762"/>
                <a:gd name="T10" fmla="*/ 4675996 w 5216"/>
                <a:gd name="T11" fmla="*/ 469285 h 762"/>
                <a:gd name="T12" fmla="*/ 4256965 w 5216"/>
                <a:gd name="T13" fmla="*/ 374159 h 762"/>
                <a:gd name="T14" fmla="*/ 3856982 w 5216"/>
                <a:gd name="T15" fmla="*/ 291718 h 762"/>
                <a:gd name="T16" fmla="*/ 3476046 w 5216"/>
                <a:gd name="T17" fmla="*/ 221959 h 762"/>
                <a:gd name="T18" fmla="*/ 3110981 w 5216"/>
                <a:gd name="T19" fmla="*/ 161713 h 762"/>
                <a:gd name="T20" fmla="*/ 2761790 w 5216"/>
                <a:gd name="T21" fmla="*/ 114150 h 762"/>
                <a:gd name="T22" fmla="*/ 2117372 w 5216"/>
                <a:gd name="T23" fmla="*/ 44392 h 762"/>
                <a:gd name="T24" fmla="*/ 1539618 w 5216"/>
                <a:gd name="T25" fmla="*/ 6342 h 762"/>
                <a:gd name="T26" fmla="*/ 1022180 w 5216"/>
                <a:gd name="T27" fmla="*/ 0 h 762"/>
                <a:gd name="T28" fmla="*/ 568230 w 5216"/>
                <a:gd name="T29" fmla="*/ 15854 h 762"/>
                <a:gd name="T30" fmla="*/ 174596 w 5216"/>
                <a:gd name="T31" fmla="*/ 50733 h 762"/>
                <a:gd name="T32" fmla="*/ 0 w 5216"/>
                <a:gd name="T33" fmla="*/ 76100 h 762"/>
                <a:gd name="T34" fmla="*/ 498392 w 5216"/>
                <a:gd name="T35" fmla="*/ 136346 h 762"/>
                <a:gd name="T36" fmla="*/ 1034878 w 5216"/>
                <a:gd name="T37" fmla="*/ 221959 h 762"/>
                <a:gd name="T38" fmla="*/ 1609457 w 5216"/>
                <a:gd name="T39" fmla="*/ 332938 h 762"/>
                <a:gd name="T40" fmla="*/ 2225304 w 5216"/>
                <a:gd name="T41" fmla="*/ 469285 h 762"/>
                <a:gd name="T42" fmla="*/ 2787185 w 5216"/>
                <a:gd name="T43" fmla="*/ 599289 h 762"/>
                <a:gd name="T44" fmla="*/ 3822063 w 5216"/>
                <a:gd name="T45" fmla="*/ 818077 h 762"/>
                <a:gd name="T46" fmla="*/ 4298234 w 5216"/>
                <a:gd name="T47" fmla="*/ 906861 h 762"/>
                <a:gd name="T48" fmla="*/ 4749008 w 5216"/>
                <a:gd name="T49" fmla="*/ 982961 h 762"/>
                <a:gd name="T50" fmla="*/ 5174388 w 5216"/>
                <a:gd name="T51" fmla="*/ 1049549 h 762"/>
                <a:gd name="T52" fmla="*/ 5574371 w 5216"/>
                <a:gd name="T53" fmla="*/ 1100282 h 762"/>
                <a:gd name="T54" fmla="*/ 5952133 w 5216"/>
                <a:gd name="T55" fmla="*/ 1144674 h 762"/>
                <a:gd name="T56" fmla="*/ 6307674 w 5216"/>
                <a:gd name="T57" fmla="*/ 1173212 h 762"/>
                <a:gd name="T58" fmla="*/ 6640993 w 5216"/>
                <a:gd name="T59" fmla="*/ 1195408 h 762"/>
                <a:gd name="T60" fmla="*/ 6958440 w 5216"/>
                <a:gd name="T61" fmla="*/ 1208091 h 762"/>
                <a:gd name="T62" fmla="*/ 7253666 w 5216"/>
                <a:gd name="T63" fmla="*/ 1208091 h 762"/>
                <a:gd name="T64" fmla="*/ 7533019 w 5216"/>
                <a:gd name="T65" fmla="*/ 1201749 h 762"/>
                <a:gd name="T66" fmla="*/ 7796500 w 5216"/>
                <a:gd name="T67" fmla="*/ 1185895 h 762"/>
                <a:gd name="T68" fmla="*/ 8044109 w 5216"/>
                <a:gd name="T69" fmla="*/ 1160528 h 762"/>
                <a:gd name="T70" fmla="*/ 8279020 w 5216"/>
                <a:gd name="T71" fmla="*/ 1131991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>
                <a:gd name="T0" fmla="*/ 0 w 5144"/>
                <a:gd name="T1" fmla="*/ 111149 h 694"/>
                <a:gd name="T2" fmla="*/ 0 w 5144"/>
                <a:gd name="T3" fmla="*/ 111149 h 694"/>
                <a:gd name="T4" fmla="*/ 28572 w 5144"/>
                <a:gd name="T5" fmla="*/ 104797 h 694"/>
                <a:gd name="T6" fmla="*/ 114288 w 5144"/>
                <a:gd name="T7" fmla="*/ 88919 h 694"/>
                <a:gd name="T8" fmla="*/ 260322 w 5144"/>
                <a:gd name="T9" fmla="*/ 66689 h 694"/>
                <a:gd name="T10" fmla="*/ 355562 w 5144"/>
                <a:gd name="T11" fmla="*/ 53987 h 694"/>
                <a:gd name="T12" fmla="*/ 466675 w 5144"/>
                <a:gd name="T13" fmla="*/ 41284 h 694"/>
                <a:gd name="T14" fmla="*/ 590486 w 5144"/>
                <a:gd name="T15" fmla="*/ 31757 h 694"/>
                <a:gd name="T16" fmla="*/ 733346 w 5144"/>
                <a:gd name="T17" fmla="*/ 22230 h 694"/>
                <a:gd name="T18" fmla="*/ 888904 w 5144"/>
                <a:gd name="T19" fmla="*/ 12703 h 694"/>
                <a:gd name="T20" fmla="*/ 1063510 w 5144"/>
                <a:gd name="T21" fmla="*/ 6351 h 694"/>
                <a:gd name="T22" fmla="*/ 1253990 w 5144"/>
                <a:gd name="T23" fmla="*/ 3176 h 694"/>
                <a:gd name="T24" fmla="*/ 1460342 w 5144"/>
                <a:gd name="T25" fmla="*/ 0 h 694"/>
                <a:gd name="T26" fmla="*/ 1682568 w 5144"/>
                <a:gd name="T27" fmla="*/ 3176 h 694"/>
                <a:gd name="T28" fmla="*/ 1920668 w 5144"/>
                <a:gd name="T29" fmla="*/ 9527 h 694"/>
                <a:gd name="T30" fmla="*/ 2177815 w 5144"/>
                <a:gd name="T31" fmla="*/ 22230 h 694"/>
                <a:gd name="T32" fmla="*/ 2450836 w 5144"/>
                <a:gd name="T33" fmla="*/ 38108 h 694"/>
                <a:gd name="T34" fmla="*/ 2739729 w 5144"/>
                <a:gd name="T35" fmla="*/ 63514 h 694"/>
                <a:gd name="T36" fmla="*/ 3047671 w 5144"/>
                <a:gd name="T37" fmla="*/ 92095 h 694"/>
                <a:gd name="T38" fmla="*/ 3374661 w 5144"/>
                <a:gd name="T39" fmla="*/ 127027 h 694"/>
                <a:gd name="T40" fmla="*/ 3717524 w 5144"/>
                <a:gd name="T41" fmla="*/ 168311 h 694"/>
                <a:gd name="T42" fmla="*/ 4079435 w 5144"/>
                <a:gd name="T43" fmla="*/ 219122 h 694"/>
                <a:gd name="T44" fmla="*/ 4457219 w 5144"/>
                <a:gd name="T45" fmla="*/ 276284 h 694"/>
                <a:gd name="T46" fmla="*/ 4854051 w 5144"/>
                <a:gd name="T47" fmla="*/ 342973 h 694"/>
                <a:gd name="T48" fmla="*/ 5269931 w 5144"/>
                <a:gd name="T49" fmla="*/ 422365 h 694"/>
                <a:gd name="T50" fmla="*/ 5704859 w 5144"/>
                <a:gd name="T51" fmla="*/ 508108 h 694"/>
                <a:gd name="T52" fmla="*/ 6158835 w 5144"/>
                <a:gd name="T53" fmla="*/ 603379 h 694"/>
                <a:gd name="T54" fmla="*/ 6631859 w 5144"/>
                <a:gd name="T55" fmla="*/ 711352 h 694"/>
                <a:gd name="T56" fmla="*/ 7123931 w 5144"/>
                <a:gd name="T57" fmla="*/ 828852 h 694"/>
                <a:gd name="T58" fmla="*/ 7635051 w 5144"/>
                <a:gd name="T59" fmla="*/ 959055 h 694"/>
                <a:gd name="T60" fmla="*/ 8165219 w 5144"/>
                <a:gd name="T61" fmla="*/ 1101960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>
                <a:gd name="T0" fmla="*/ 0 w 3112"/>
                <a:gd name="T1" fmla="*/ 925827 h 584"/>
                <a:gd name="T2" fmla="*/ 0 w 3112"/>
                <a:gd name="T3" fmla="*/ 925827 h 584"/>
                <a:gd name="T4" fmla="*/ 142891 w 3112"/>
                <a:gd name="T5" fmla="*/ 887779 h 584"/>
                <a:gd name="T6" fmla="*/ 533460 w 3112"/>
                <a:gd name="T7" fmla="*/ 789489 h 584"/>
                <a:gd name="T8" fmla="*/ 803366 w 3112"/>
                <a:gd name="T9" fmla="*/ 722906 h 584"/>
                <a:gd name="T10" fmla="*/ 1114551 w 3112"/>
                <a:gd name="T11" fmla="*/ 649981 h 584"/>
                <a:gd name="T12" fmla="*/ 1460665 w 3112"/>
                <a:gd name="T13" fmla="*/ 570715 h 584"/>
                <a:gd name="T14" fmla="*/ 1832182 w 3112"/>
                <a:gd name="T15" fmla="*/ 485108 h 584"/>
                <a:gd name="T16" fmla="*/ 2225927 w 3112"/>
                <a:gd name="T17" fmla="*/ 402671 h 584"/>
                <a:gd name="T18" fmla="*/ 2629197 w 3112"/>
                <a:gd name="T19" fmla="*/ 320235 h 584"/>
                <a:gd name="T20" fmla="*/ 3041994 w 3112"/>
                <a:gd name="T21" fmla="*/ 244139 h 584"/>
                <a:gd name="T22" fmla="*/ 3451616 w 3112"/>
                <a:gd name="T23" fmla="*/ 171215 h 584"/>
                <a:gd name="T24" fmla="*/ 3654839 w 3112"/>
                <a:gd name="T25" fmla="*/ 139508 h 584"/>
                <a:gd name="T26" fmla="*/ 3851711 w 3112"/>
                <a:gd name="T27" fmla="*/ 107802 h 584"/>
                <a:gd name="T28" fmla="*/ 4048583 w 3112"/>
                <a:gd name="T29" fmla="*/ 82437 h 584"/>
                <a:gd name="T30" fmla="*/ 4239105 w 3112"/>
                <a:gd name="T31" fmla="*/ 57072 h 584"/>
                <a:gd name="T32" fmla="*/ 4426451 w 3112"/>
                <a:gd name="T33" fmla="*/ 38048 h 584"/>
                <a:gd name="T34" fmla="*/ 4604271 w 3112"/>
                <a:gd name="T35" fmla="*/ 22194 h 584"/>
                <a:gd name="T36" fmla="*/ 4775740 w 3112"/>
                <a:gd name="T37" fmla="*/ 9512 h 584"/>
                <a:gd name="T38" fmla="*/ 4940859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13021481 w 8196"/>
                <a:gd name="T1" fmla="*/ 812800 h 1192"/>
                <a:gd name="T2" fmla="*/ 12779871 w 8196"/>
                <a:gd name="T3" fmla="*/ 904875 h 1192"/>
                <a:gd name="T4" fmla="*/ 12522366 w 8196"/>
                <a:gd name="T5" fmla="*/ 984250 h 1192"/>
                <a:gd name="T6" fmla="*/ 12248966 w 8196"/>
                <a:gd name="T7" fmla="*/ 1057275 h 1192"/>
                <a:gd name="T8" fmla="*/ 11956492 w 8196"/>
                <a:gd name="T9" fmla="*/ 1114425 h 1192"/>
                <a:gd name="T10" fmla="*/ 11638584 w 8196"/>
                <a:gd name="T11" fmla="*/ 1158875 h 1192"/>
                <a:gd name="T12" fmla="*/ 11295245 w 8196"/>
                <a:gd name="T13" fmla="*/ 1190625 h 1192"/>
                <a:gd name="T14" fmla="*/ 10923293 w 8196"/>
                <a:gd name="T15" fmla="*/ 1209675 h 1192"/>
                <a:gd name="T16" fmla="*/ 10519551 w 8196"/>
                <a:gd name="T17" fmla="*/ 1206500 h 1192"/>
                <a:gd name="T18" fmla="*/ 10080839 w 8196"/>
                <a:gd name="T19" fmla="*/ 1190625 h 1192"/>
                <a:gd name="T20" fmla="*/ 9603978 w 8196"/>
                <a:gd name="T21" fmla="*/ 1152525 h 1192"/>
                <a:gd name="T22" fmla="*/ 9085789 w 8196"/>
                <a:gd name="T23" fmla="*/ 1095375 h 1192"/>
                <a:gd name="T24" fmla="*/ 8526272 w 8196"/>
                <a:gd name="T25" fmla="*/ 1019175 h 1192"/>
                <a:gd name="T26" fmla="*/ 7919070 w 8196"/>
                <a:gd name="T27" fmla="*/ 917575 h 1192"/>
                <a:gd name="T28" fmla="*/ 7261002 w 8196"/>
                <a:gd name="T29" fmla="*/ 793750 h 1192"/>
                <a:gd name="T30" fmla="*/ 6552068 w 8196"/>
                <a:gd name="T31" fmla="*/ 644525 h 1192"/>
                <a:gd name="T32" fmla="*/ 5785912 w 8196"/>
                <a:gd name="T33" fmla="*/ 469900 h 1192"/>
                <a:gd name="T34" fmla="*/ 5398065 w 8196"/>
                <a:gd name="T35" fmla="*/ 381000 h 1192"/>
                <a:gd name="T36" fmla="*/ 4663699 w 8196"/>
                <a:gd name="T37" fmla="*/ 234950 h 1192"/>
                <a:gd name="T38" fmla="*/ 3992915 w 8196"/>
                <a:gd name="T39" fmla="*/ 130175 h 1192"/>
                <a:gd name="T40" fmla="*/ 3379354 w 8196"/>
                <a:gd name="T41" fmla="*/ 57150 h 1192"/>
                <a:gd name="T42" fmla="*/ 2823016 w 8196"/>
                <a:gd name="T43" fmla="*/ 15875 h 1192"/>
                <a:gd name="T44" fmla="*/ 2323902 w 8196"/>
                <a:gd name="T45" fmla="*/ 0 h 1192"/>
                <a:gd name="T46" fmla="*/ 1878832 w 8196"/>
                <a:gd name="T47" fmla="*/ 6350 h 1192"/>
                <a:gd name="T48" fmla="*/ 1484627 w 8196"/>
                <a:gd name="T49" fmla="*/ 31750 h 1192"/>
                <a:gd name="T50" fmla="*/ 1138108 w 8196"/>
                <a:gd name="T51" fmla="*/ 69850 h 1192"/>
                <a:gd name="T52" fmla="*/ 842454 w 8196"/>
                <a:gd name="T53" fmla="*/ 117475 h 1192"/>
                <a:gd name="T54" fmla="*/ 594487 w 8196"/>
                <a:gd name="T55" fmla="*/ 171450 h 1192"/>
                <a:gd name="T56" fmla="*/ 394205 w 8196"/>
                <a:gd name="T57" fmla="*/ 228600 h 1192"/>
                <a:gd name="T58" fmla="*/ 235251 w 8196"/>
                <a:gd name="T59" fmla="*/ 279400 h 1192"/>
                <a:gd name="T60" fmla="*/ 76298 w 8196"/>
                <a:gd name="T61" fmla="*/ 342900 h 1192"/>
                <a:gd name="T62" fmla="*/ 0 w 8196"/>
                <a:gd name="T63" fmla="*/ 381000 h 1192"/>
                <a:gd name="T64" fmla="*/ 13021481 w 8196"/>
                <a:gd name="T65" fmla="*/ 1892300 h 1192"/>
                <a:gd name="T66" fmla="*/ 13027839 w 8196"/>
                <a:gd name="T67" fmla="*/ 1882775 h 1192"/>
                <a:gd name="T68" fmla="*/ 13027839 w 8196"/>
                <a:gd name="T69" fmla="*/ 809625 h 1192"/>
                <a:gd name="T70" fmla="*/ 13021481 w 8196"/>
                <a:gd name="T71" fmla="*/ 8128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Verdana" pitchFamily="42" charset="0"/>
                <a:cs typeface="Arial" charset="0"/>
              </a:defRPr>
            </a:lvl1pPr>
          </a:lstStyle>
          <a:p>
            <a:pPr>
              <a:defRPr/>
            </a:pPr>
            <a:fld id="{C8DA546A-0666-48CC-AC38-859045919AB0}" type="datetimeFigureOut">
              <a:rPr lang="en-US"/>
              <a:pPr>
                <a:defRPr/>
              </a:pPr>
              <a:t>06/22/17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Verdana" pitchFamily="42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226FFFA-8A64-46E1-9459-EA2DA1F65E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7" r:id="rId2"/>
    <p:sldLayoutId id="2147483733" r:id="rId3"/>
    <p:sldLayoutId id="2147483728" r:id="rId4"/>
    <p:sldLayoutId id="2147483729" r:id="rId5"/>
    <p:sldLayoutId id="2147483730" r:id="rId6"/>
    <p:sldLayoutId id="2147483734" r:id="rId7"/>
    <p:sldLayoutId id="2147483735" r:id="rId8"/>
    <p:sldLayoutId id="2147483736" r:id="rId9"/>
    <p:sldLayoutId id="2147483731" r:id="rId10"/>
    <p:sldLayoutId id="21474837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7795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6000" b="1" dirty="0" smtClean="0">
                <a:solidFill>
                  <a:schemeClr val="tx1"/>
                </a:solidFill>
                <a:cs typeface="Arial" charset="0"/>
              </a:rPr>
              <a:t>OOP Programming</a:t>
            </a:r>
            <a:endParaRPr lang="en-US" sz="6000" b="1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743200" y="5384800"/>
            <a:ext cx="6400800" cy="1473200"/>
          </a:xfrm>
        </p:spPr>
        <p:txBody>
          <a:bodyPr/>
          <a:lstStyle/>
          <a:p>
            <a:pPr algn="r"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By: Manoja Weerasekara</a:t>
            </a:r>
          </a:p>
          <a:p>
            <a:pPr algn="r"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NSBM- Nugegoda</a:t>
            </a:r>
          </a:p>
        </p:txBody>
      </p:sp>
      <p:pic>
        <p:nvPicPr>
          <p:cNvPr id="10244" name="Picture 2" descr="https://encrypted-tbn2.gstatic.com/images?q=tbn:ANd9GcSEe2yVztQ5HivfImSbpdHgFPHTsFzphRmySkXEgexi4ngGMhx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28600"/>
            <a:ext cx="1857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D2FD77-8230-4383-831D-1ECC617870DA}" type="slidenum">
              <a:rPr lang="en-US"/>
              <a:pPr/>
              <a:t>10</a:t>
            </a:fld>
            <a:endParaRPr lang="en-US"/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Extending Thread</a:t>
            </a: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public class ThreadExample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extends Thread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public void run ()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for (int i = 1; i &lt;= 100; i++)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 System.out.println(“---”);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21D381-D9DC-49E7-8B86-5243116F5082}" type="slidenum">
              <a:rPr lang="en-US"/>
              <a:pPr/>
              <a:t>11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Thread Methods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828800"/>
            <a:ext cx="8610600" cy="4876800"/>
          </a:xfrm>
          <a:ln>
            <a:solidFill>
              <a:schemeClr val="bg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>
                <a:solidFill>
                  <a:schemeClr val="hlink"/>
                </a:solidFill>
                <a:cs typeface="Arial" charset="0"/>
              </a:rPr>
              <a:t>void start()</a:t>
            </a:r>
          </a:p>
          <a:p>
            <a:pPr lvl="1" eaLnBrk="1" hangingPunct="1"/>
            <a:r>
              <a:rPr lang="en-US" smtClean="0">
                <a:cs typeface="Arial" charset="0"/>
              </a:rPr>
              <a:t>Creates a new thread and makes it runnable</a:t>
            </a:r>
          </a:p>
          <a:p>
            <a:pPr lvl="1" eaLnBrk="1" hangingPunct="1"/>
            <a:r>
              <a:rPr lang="en-US" smtClean="0">
                <a:cs typeface="Times New Roman" pitchFamily="18" charset="0"/>
              </a:rPr>
              <a:t>This method can be called only once</a:t>
            </a:r>
            <a:endParaRPr lang="en-US" sz="1200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chemeClr val="hlink"/>
                </a:solidFill>
                <a:cs typeface="Arial" charset="0"/>
              </a:rPr>
              <a:t>void run()</a:t>
            </a:r>
          </a:p>
          <a:p>
            <a:pPr lvl="1" eaLnBrk="1" hangingPunct="1"/>
            <a:r>
              <a:rPr lang="en-US" smtClean="0">
                <a:cs typeface="Arial" charset="0"/>
              </a:rPr>
              <a:t>The new thread begins its life inside this method</a:t>
            </a:r>
          </a:p>
          <a:p>
            <a:pPr eaLnBrk="1" hangingPunct="1">
              <a:buFontTx/>
              <a:buNone/>
            </a:pPr>
            <a:r>
              <a:rPr lang="en-US" sz="2800" b="1" smtClean="0">
                <a:solidFill>
                  <a:schemeClr val="hlink"/>
                </a:solidFill>
                <a:cs typeface="Courier New" pitchFamily="49" charset="0"/>
              </a:rPr>
              <a:t>void stop() </a:t>
            </a:r>
            <a:r>
              <a:rPr lang="en-US" sz="2800" smtClean="0">
                <a:solidFill>
                  <a:schemeClr val="hlink"/>
                </a:solidFill>
                <a:cs typeface="Times New Roman" pitchFamily="18" charset="0"/>
              </a:rPr>
              <a:t>(deprecated)</a:t>
            </a:r>
          </a:p>
          <a:p>
            <a:pPr lvl="1" eaLnBrk="1" hangingPunct="1"/>
            <a:r>
              <a:rPr lang="en-US" smtClean="0">
                <a:cs typeface="Arial" charset="0"/>
              </a:rPr>
              <a:t>The thread is being 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FFDEE7-9729-4475-94CD-F29720E40A47}" type="slidenum">
              <a:rPr lang="en-US"/>
              <a:pPr/>
              <a:t>12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Thread Methods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b="1" smtClean="0">
                <a:solidFill>
                  <a:schemeClr val="hlink"/>
                </a:solidFill>
                <a:cs typeface="Courier New" pitchFamily="49" charset="0"/>
              </a:rPr>
              <a:t>void yield()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cs typeface="Times New Roman" pitchFamily="18" charset="0"/>
              </a:rPr>
              <a:t>Causes the currently executing thread object to temporarily pause and allow other threads to execute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cs typeface="Times New Roman" pitchFamily="18" charset="0"/>
              </a:rPr>
              <a:t>Allow only threads of the same priority to run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b="1" smtClean="0">
                <a:solidFill>
                  <a:schemeClr val="hlink"/>
                </a:solidFill>
                <a:cs typeface="Courier New" pitchFamily="49" charset="0"/>
              </a:rPr>
              <a:t>void sleep(int</a:t>
            </a:r>
            <a:r>
              <a:rPr lang="en-US" sz="2800" b="1" i="1" smtClean="0">
                <a:solidFill>
                  <a:schemeClr val="hlink"/>
                </a:solidFill>
                <a:cs typeface="Courier New" pitchFamily="49" charset="0"/>
              </a:rPr>
              <a:t> m</a:t>
            </a:r>
            <a:r>
              <a:rPr lang="en-US" sz="2800" b="1" smtClean="0">
                <a:solidFill>
                  <a:schemeClr val="hlink"/>
                </a:solidFill>
                <a:cs typeface="Courier New" pitchFamily="49" charset="0"/>
              </a:rPr>
              <a:t>) </a:t>
            </a:r>
            <a:r>
              <a:rPr lang="en-US" sz="2800" b="1" smtClean="0">
                <a:cs typeface="Times New Roman" pitchFamily="18" charset="0"/>
              </a:rPr>
              <a:t>or</a:t>
            </a:r>
            <a:r>
              <a:rPr lang="en-US" sz="2800" b="1" smtClean="0">
                <a:solidFill>
                  <a:schemeClr val="hlink"/>
                </a:solidFill>
                <a:cs typeface="Times New Roman" pitchFamily="18" charset="0"/>
              </a:rPr>
              <a:t> </a:t>
            </a:r>
            <a:r>
              <a:rPr lang="en-US" sz="2800" b="1" smtClean="0">
                <a:solidFill>
                  <a:schemeClr val="hlink"/>
                </a:solidFill>
                <a:cs typeface="Courier New" pitchFamily="49" charset="0"/>
              </a:rPr>
              <a:t>sleep(int</a:t>
            </a:r>
            <a:r>
              <a:rPr lang="en-US" sz="2800" b="1" i="1" smtClean="0">
                <a:solidFill>
                  <a:schemeClr val="hlink"/>
                </a:solidFill>
                <a:cs typeface="Courier New" pitchFamily="49" charset="0"/>
              </a:rPr>
              <a:t> m</a:t>
            </a:r>
            <a:r>
              <a:rPr lang="en-US" sz="2800" b="1" smtClean="0">
                <a:solidFill>
                  <a:schemeClr val="hlink"/>
                </a:solidFill>
                <a:cs typeface="Courier New" pitchFamily="49" charset="0"/>
              </a:rPr>
              <a:t>, int </a:t>
            </a:r>
            <a:r>
              <a:rPr lang="en-US" sz="2800" b="1" i="1" smtClean="0">
                <a:solidFill>
                  <a:schemeClr val="hlink"/>
                </a:solidFill>
                <a:cs typeface="Courier New" pitchFamily="49" charset="0"/>
              </a:rPr>
              <a:t>n</a:t>
            </a:r>
            <a:r>
              <a:rPr lang="en-US" sz="2800" b="1" smtClean="0">
                <a:solidFill>
                  <a:schemeClr val="hlink"/>
                </a:solidFill>
                <a:cs typeface="Courier New" pitchFamily="49" charset="0"/>
              </a:rPr>
              <a:t>)</a:t>
            </a:r>
            <a:r>
              <a:rPr lang="en-US" b="1" smtClean="0">
                <a:latin typeface="Comic Sans MS" pitchFamily="66" charset="0"/>
                <a:cs typeface="Times New Roman" pitchFamily="18" charset="0"/>
              </a:rPr>
              <a:t>  </a:t>
            </a:r>
            <a:endParaRPr lang="en-US" b="1" smtClean="0">
              <a:cs typeface="Times New Roman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mtClean="0">
                <a:cs typeface="Times New Roman" pitchFamily="18" charset="0"/>
              </a:rPr>
              <a:t>The thread sleeps for </a:t>
            </a:r>
            <a:r>
              <a:rPr lang="en-US" i="1" smtClean="0">
                <a:cs typeface="Times New Roman" pitchFamily="18" charset="0"/>
              </a:rPr>
              <a:t>m</a:t>
            </a:r>
            <a:r>
              <a:rPr lang="en-US" smtClean="0">
                <a:cs typeface="Times New Roman" pitchFamily="18" charset="0"/>
              </a:rPr>
              <a:t> milliseconds, plus </a:t>
            </a:r>
            <a:r>
              <a:rPr lang="en-US" i="1" smtClean="0">
                <a:cs typeface="Times New Roman" pitchFamily="18" charset="0"/>
              </a:rPr>
              <a:t>n</a:t>
            </a:r>
            <a:r>
              <a:rPr lang="en-US" smtClean="0">
                <a:cs typeface="Times New Roman" pitchFamily="18" charset="0"/>
              </a:rPr>
              <a:t> nanoseconds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5C6AD4-E755-4F02-AD6B-D35470EC7CCC}" type="slidenum">
              <a:rPr lang="en-US"/>
              <a:pPr/>
              <a:t>13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Implementing Runnable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RunnableExample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implements Runnable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public void run 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 = 1; i &lt;= 100; i++)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	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(“***”);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AA39FE-A545-447C-A9F3-D6CC168B70D9}" type="slidenum">
              <a:rPr lang="en-US"/>
              <a:pPr/>
              <a:t>14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A Runnable Object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610600" cy="4876800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When running the Runnable object, a Thread object is created from the Runnable object</a:t>
            </a:r>
          </a:p>
          <a:p>
            <a:pPr eaLnBrk="1" hangingPunct="1"/>
            <a:r>
              <a:rPr lang="en-US" smtClean="0">
                <a:cs typeface="Arial" charset="0"/>
              </a:rPr>
              <a:t>The Thread object</a:t>
            </a:r>
            <a:r>
              <a:rPr lang="en-US" smtClean="0">
                <a:latin typeface="Comic Sans MS" pitchFamily="66" charset="0"/>
                <a:cs typeface="Arial" charset="0"/>
              </a:rPr>
              <a:t>’</a:t>
            </a:r>
            <a:r>
              <a:rPr lang="en-US" smtClean="0">
                <a:cs typeface="Arial" charset="0"/>
              </a:rPr>
              <a:t>s </a:t>
            </a:r>
            <a:r>
              <a:rPr lang="en-US" sz="2800" b="1" smtClean="0">
                <a:cs typeface="Courier New" pitchFamily="49" charset="0"/>
              </a:rPr>
              <a:t>run()</a:t>
            </a:r>
            <a:r>
              <a:rPr lang="en-US" smtClean="0">
                <a:cs typeface="Arial" charset="0"/>
              </a:rPr>
              <a:t> method calls the Runnable object</a:t>
            </a:r>
            <a:r>
              <a:rPr lang="en-US" smtClean="0">
                <a:latin typeface="Comic Sans MS" pitchFamily="66" charset="0"/>
                <a:cs typeface="Arial" charset="0"/>
              </a:rPr>
              <a:t>’</a:t>
            </a:r>
            <a:r>
              <a:rPr lang="en-US" smtClean="0">
                <a:cs typeface="Arial" charset="0"/>
              </a:rPr>
              <a:t>s </a:t>
            </a:r>
            <a:r>
              <a:rPr lang="en-US" sz="2800" b="1" smtClean="0">
                <a:cs typeface="Courier New" pitchFamily="49" charset="0"/>
              </a:rPr>
              <a:t>run()</a:t>
            </a:r>
            <a:r>
              <a:rPr lang="en-US" smtClean="0">
                <a:cs typeface="Arial" charset="0"/>
              </a:rPr>
              <a:t> method</a:t>
            </a:r>
          </a:p>
          <a:p>
            <a:pPr eaLnBrk="1" hangingPunct="1"/>
            <a:r>
              <a:rPr lang="en-US" smtClean="0">
                <a:cs typeface="Arial" charset="0"/>
              </a:rPr>
              <a:t>Allows threads to run inside any object, regardless of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8464E2-CF54-402E-94F0-107EEC2AA848}" type="slidenum">
              <a:rPr lang="en-US"/>
              <a:pPr/>
              <a:t>15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239000" cy="838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Starting the Threads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ThreadsStartExample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public static void main 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ThreadExample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().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 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   new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RunnableExample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().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 ();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en-US" sz="20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>
                <a:cs typeface="Arial" charset="0"/>
              </a:rPr>
              <a:t>					</a:t>
            </a:r>
            <a:r>
              <a:rPr lang="en-US" sz="2000" dirty="0" smtClean="0">
                <a:solidFill>
                  <a:srgbClr val="6699FF"/>
                </a:solidFill>
                <a:cs typeface="Arial" charset="0"/>
              </a:rPr>
              <a:t>	</a:t>
            </a:r>
            <a:endParaRPr lang="en-US" sz="2000" dirty="0" smtClean="0">
              <a:cs typeface="Arial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371600" y="4343400"/>
            <a:ext cx="5791200" cy="13716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en-US" sz="2400" b="0" u="none">
                <a:solidFill>
                  <a:schemeClr val="tx1"/>
                </a:solidFill>
                <a:latin typeface="Comic Sans MS" pitchFamily="66" charset="0"/>
              </a:rPr>
              <a:t>What will we see when running </a:t>
            </a:r>
          </a:p>
          <a:p>
            <a:pPr algn="ctr">
              <a:lnSpc>
                <a:spcPct val="120000"/>
              </a:lnSpc>
            </a:pPr>
            <a:r>
              <a:rPr lang="en-US" sz="2400" b="0" u="none">
                <a:solidFill>
                  <a:schemeClr val="tx1"/>
                </a:solidFill>
                <a:latin typeface="Comic Sans MS" pitchFamily="66" charset="0"/>
              </a:rPr>
              <a:t>ThreadsStartExample?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F34220-2DEE-405F-9F90-B0246C1E6975}" type="slidenum">
              <a:rPr lang="en-US"/>
              <a:pPr/>
              <a:t>16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Scheduling Threads</a:t>
            </a:r>
          </a:p>
        </p:txBody>
      </p:sp>
      <p:sp>
        <p:nvSpPr>
          <p:cNvPr id="28676" name="Oval 30"/>
          <p:cNvSpPr>
            <a:spLocks noChangeArrowheads="1"/>
          </p:cNvSpPr>
          <p:nvPr/>
        </p:nvSpPr>
        <p:spPr bwMode="auto">
          <a:xfrm>
            <a:off x="6324600" y="2362200"/>
            <a:ext cx="914400" cy="19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77" name="Rectangle 29"/>
          <p:cNvSpPr>
            <a:spLocks noChangeArrowheads="1"/>
          </p:cNvSpPr>
          <p:nvPr/>
        </p:nvSpPr>
        <p:spPr bwMode="auto">
          <a:xfrm>
            <a:off x="3429000" y="15240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78" name="Oval 28"/>
          <p:cNvSpPr>
            <a:spLocks noChangeArrowheads="1"/>
          </p:cNvSpPr>
          <p:nvPr/>
        </p:nvSpPr>
        <p:spPr bwMode="auto">
          <a:xfrm>
            <a:off x="914400" y="990600"/>
            <a:ext cx="11430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79" name="Oval 3"/>
          <p:cNvSpPr>
            <a:spLocks noChangeArrowheads="1"/>
          </p:cNvSpPr>
          <p:nvPr/>
        </p:nvSpPr>
        <p:spPr bwMode="auto">
          <a:xfrm>
            <a:off x="11430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28680" name="Oval 4"/>
          <p:cNvSpPr>
            <a:spLocks noChangeArrowheads="1"/>
          </p:cNvSpPr>
          <p:nvPr/>
        </p:nvSpPr>
        <p:spPr bwMode="auto">
          <a:xfrm>
            <a:off x="1371600" y="1143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28681" name="Oval 5"/>
          <p:cNvSpPr>
            <a:spLocks noChangeArrowheads="1"/>
          </p:cNvSpPr>
          <p:nvPr/>
        </p:nvSpPr>
        <p:spPr bwMode="auto">
          <a:xfrm>
            <a:off x="1600200" y="1524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28682" name="Oval 6"/>
          <p:cNvSpPr>
            <a:spLocks noChangeArrowheads="1"/>
          </p:cNvSpPr>
          <p:nvPr/>
        </p:nvSpPr>
        <p:spPr bwMode="auto">
          <a:xfrm>
            <a:off x="35052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28683" name="Oval 7"/>
          <p:cNvSpPr>
            <a:spLocks noChangeArrowheads="1"/>
          </p:cNvSpPr>
          <p:nvPr/>
        </p:nvSpPr>
        <p:spPr bwMode="auto">
          <a:xfrm>
            <a:off x="43434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28684" name="Oval 8"/>
          <p:cNvSpPr>
            <a:spLocks noChangeArrowheads="1"/>
          </p:cNvSpPr>
          <p:nvPr/>
        </p:nvSpPr>
        <p:spPr bwMode="auto">
          <a:xfrm>
            <a:off x="5257800" y="1600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28685" name="Line 11"/>
          <p:cNvSpPr>
            <a:spLocks noChangeShapeType="1"/>
          </p:cNvSpPr>
          <p:nvPr/>
        </p:nvSpPr>
        <p:spPr bwMode="auto">
          <a:xfrm>
            <a:off x="3886200" y="175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686" name="Line 12"/>
          <p:cNvSpPr>
            <a:spLocks noChangeShapeType="1"/>
          </p:cNvSpPr>
          <p:nvPr/>
        </p:nvSpPr>
        <p:spPr bwMode="auto">
          <a:xfrm>
            <a:off x="4800600" y="1752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687" name="Line 13"/>
          <p:cNvSpPr>
            <a:spLocks noChangeShapeType="1"/>
          </p:cNvSpPr>
          <p:nvPr/>
        </p:nvSpPr>
        <p:spPr bwMode="auto">
          <a:xfrm flipV="1">
            <a:off x="2057400" y="1752600"/>
            <a:ext cx="1371600" cy="76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688" name="Oval 14"/>
          <p:cNvSpPr>
            <a:spLocks noChangeArrowheads="1"/>
          </p:cNvSpPr>
          <p:nvPr/>
        </p:nvSpPr>
        <p:spPr bwMode="auto">
          <a:xfrm>
            <a:off x="6553200" y="3505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28689" name="Oval 15"/>
          <p:cNvSpPr>
            <a:spLocks noChangeArrowheads="1"/>
          </p:cNvSpPr>
          <p:nvPr/>
        </p:nvSpPr>
        <p:spPr bwMode="auto">
          <a:xfrm>
            <a:off x="6629400" y="25908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28690" name="Oval 16"/>
          <p:cNvSpPr>
            <a:spLocks noChangeArrowheads="1"/>
          </p:cNvSpPr>
          <p:nvPr/>
        </p:nvSpPr>
        <p:spPr bwMode="auto">
          <a:xfrm>
            <a:off x="6705600" y="30480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28691" name="Oval 18"/>
          <p:cNvSpPr>
            <a:spLocks noChangeArrowheads="1"/>
          </p:cNvSpPr>
          <p:nvPr/>
        </p:nvSpPr>
        <p:spPr bwMode="auto">
          <a:xfrm>
            <a:off x="4343400" y="2819400"/>
            <a:ext cx="304800" cy="3048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28692" name="Freeform 20"/>
          <p:cNvSpPr>
            <a:spLocks/>
          </p:cNvSpPr>
          <p:nvPr/>
        </p:nvSpPr>
        <p:spPr bwMode="auto">
          <a:xfrm>
            <a:off x="4724400" y="2133600"/>
            <a:ext cx="990600" cy="838200"/>
          </a:xfrm>
          <a:custGeom>
            <a:avLst/>
            <a:gdLst>
              <a:gd name="T0" fmla="*/ 2147483646 w 624"/>
              <a:gd name="T1" fmla="*/ 0 h 720"/>
              <a:gd name="T2" fmla="*/ 2147483646 w 624"/>
              <a:gd name="T3" fmla="*/ 2147483646 h 720"/>
              <a:gd name="T4" fmla="*/ 0 w 624"/>
              <a:gd name="T5" fmla="*/ 2147483646 h 720"/>
              <a:gd name="T6" fmla="*/ 0 60000 65536"/>
              <a:gd name="T7" fmla="*/ 0 60000 65536"/>
              <a:gd name="T8" fmla="*/ 0 60000 65536"/>
              <a:gd name="T9" fmla="*/ 0 w 624"/>
              <a:gd name="T10" fmla="*/ 0 h 720"/>
              <a:gd name="T11" fmla="*/ 624 w 62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720">
                <a:moveTo>
                  <a:pt x="576" y="0"/>
                </a:moveTo>
                <a:cubicBezTo>
                  <a:pt x="600" y="204"/>
                  <a:pt x="624" y="408"/>
                  <a:pt x="528" y="528"/>
                </a:cubicBezTo>
                <a:cubicBezTo>
                  <a:pt x="432" y="648"/>
                  <a:pt x="216" y="684"/>
                  <a:pt x="0" y="72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693" name="Freeform 21"/>
          <p:cNvSpPr>
            <a:spLocks/>
          </p:cNvSpPr>
          <p:nvPr/>
        </p:nvSpPr>
        <p:spPr bwMode="auto">
          <a:xfrm>
            <a:off x="4648200" y="3124200"/>
            <a:ext cx="1600200" cy="622300"/>
          </a:xfrm>
          <a:custGeom>
            <a:avLst/>
            <a:gdLst>
              <a:gd name="T0" fmla="*/ 0 w 1008"/>
              <a:gd name="T1" fmla="*/ 0 h 392"/>
              <a:gd name="T2" fmla="*/ 2147483646 w 1008"/>
              <a:gd name="T3" fmla="*/ 2147483646 h 392"/>
              <a:gd name="T4" fmla="*/ 2147483646 w 1008"/>
              <a:gd name="T5" fmla="*/ 2147483646 h 392"/>
              <a:gd name="T6" fmla="*/ 0 60000 65536"/>
              <a:gd name="T7" fmla="*/ 0 60000 65536"/>
              <a:gd name="T8" fmla="*/ 0 60000 65536"/>
              <a:gd name="T9" fmla="*/ 0 w 1008"/>
              <a:gd name="T10" fmla="*/ 0 h 392"/>
              <a:gd name="T11" fmla="*/ 1008 w 1008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92">
                <a:moveTo>
                  <a:pt x="0" y="0"/>
                </a:moveTo>
                <a:cubicBezTo>
                  <a:pt x="132" y="140"/>
                  <a:pt x="264" y="280"/>
                  <a:pt x="432" y="336"/>
                </a:cubicBezTo>
                <a:cubicBezTo>
                  <a:pt x="600" y="392"/>
                  <a:pt x="804" y="364"/>
                  <a:pt x="1008" y="33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694" name="Freeform 22"/>
          <p:cNvSpPr>
            <a:spLocks/>
          </p:cNvSpPr>
          <p:nvPr/>
        </p:nvSpPr>
        <p:spPr bwMode="auto">
          <a:xfrm>
            <a:off x="3505200" y="2057400"/>
            <a:ext cx="762000" cy="914400"/>
          </a:xfrm>
          <a:custGeom>
            <a:avLst/>
            <a:gdLst>
              <a:gd name="T0" fmla="*/ 2147483646 w 456"/>
              <a:gd name="T1" fmla="*/ 2147483646 h 672"/>
              <a:gd name="T2" fmla="*/ 2147483646 w 456"/>
              <a:gd name="T3" fmla="*/ 2147483646 h 672"/>
              <a:gd name="T4" fmla="*/ 2147483646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456" y="672"/>
                </a:moveTo>
                <a:cubicBezTo>
                  <a:pt x="300" y="608"/>
                  <a:pt x="144" y="544"/>
                  <a:pt x="72" y="432"/>
                </a:cubicBezTo>
                <a:cubicBezTo>
                  <a:pt x="0" y="320"/>
                  <a:pt x="12" y="160"/>
                  <a:pt x="24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695" name="Freeform 23"/>
          <p:cNvSpPr>
            <a:spLocks/>
          </p:cNvSpPr>
          <p:nvPr/>
        </p:nvSpPr>
        <p:spPr bwMode="auto">
          <a:xfrm>
            <a:off x="2971800" y="2133600"/>
            <a:ext cx="3124200" cy="2400300"/>
          </a:xfrm>
          <a:custGeom>
            <a:avLst/>
            <a:gdLst>
              <a:gd name="T0" fmla="*/ 2147483646 w 2080"/>
              <a:gd name="T1" fmla="*/ 2147483646 h 1656"/>
              <a:gd name="T2" fmla="*/ 2147483646 w 2080"/>
              <a:gd name="T3" fmla="*/ 2147483646 h 1656"/>
              <a:gd name="T4" fmla="*/ 2147483646 w 2080"/>
              <a:gd name="T5" fmla="*/ 0 h 1656"/>
              <a:gd name="T6" fmla="*/ 0 60000 65536"/>
              <a:gd name="T7" fmla="*/ 0 60000 65536"/>
              <a:gd name="T8" fmla="*/ 0 60000 65536"/>
              <a:gd name="T9" fmla="*/ 0 w 2080"/>
              <a:gd name="T10" fmla="*/ 0 h 1656"/>
              <a:gd name="T11" fmla="*/ 2080 w 2080"/>
              <a:gd name="T12" fmla="*/ 1656 h 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0" h="1656">
                <a:moveTo>
                  <a:pt x="2080" y="1296"/>
                </a:moveTo>
                <a:cubicBezTo>
                  <a:pt x="1344" y="1476"/>
                  <a:pt x="608" y="1656"/>
                  <a:pt x="304" y="1440"/>
                </a:cubicBezTo>
                <a:cubicBezTo>
                  <a:pt x="0" y="1224"/>
                  <a:pt x="128" y="612"/>
                  <a:pt x="256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6629400" y="3886200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endParaRPr lang="en-US"/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2819400" y="4387850"/>
            <a:ext cx="340836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sz="2200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I/O operation completes</a:t>
            </a:r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2362200" y="1339850"/>
            <a:ext cx="106521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sz="2200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start()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81000" y="3124200"/>
            <a:ext cx="3962400" cy="1223963"/>
            <a:chOff x="336" y="2208"/>
            <a:chExt cx="2208" cy="771"/>
          </a:xfrm>
        </p:grpSpPr>
        <p:sp>
          <p:nvSpPr>
            <p:cNvPr id="28709" name="Text Box 19"/>
            <p:cNvSpPr txBox="1">
              <a:spLocks noChangeArrowheads="1"/>
            </p:cNvSpPr>
            <p:nvPr/>
          </p:nvSpPr>
          <p:spPr bwMode="auto">
            <a:xfrm>
              <a:off x="336" y="2583"/>
              <a:ext cx="1511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2200" b="0" u="none">
                  <a:solidFill>
                    <a:srgbClr val="009900"/>
                  </a:solidFill>
                  <a:latin typeface="Comic Sans MS" pitchFamily="66" charset="0"/>
                  <a:cs typeface="Times New Roman (Hebrew)" charset="-79"/>
                </a:rPr>
                <a:t>Currently executed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2200" b="0" u="none">
                  <a:solidFill>
                    <a:srgbClr val="009900"/>
                  </a:solidFill>
                  <a:latin typeface="Comic Sans MS" pitchFamily="66" charset="0"/>
                  <a:cs typeface="Times New Roman (Hebrew)" charset="-79"/>
                </a:rPr>
                <a:t>thread</a:t>
              </a:r>
            </a:p>
          </p:txBody>
        </p:sp>
        <p:sp>
          <p:nvSpPr>
            <p:cNvPr id="28710" name="Line 31"/>
            <p:cNvSpPr>
              <a:spLocks noChangeShapeType="1"/>
            </p:cNvSpPr>
            <p:nvPr/>
          </p:nvSpPr>
          <p:spPr bwMode="auto">
            <a:xfrm flipV="1">
              <a:off x="1296" y="2208"/>
              <a:ext cx="12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791200" y="1662113"/>
            <a:ext cx="2782888" cy="327025"/>
            <a:chOff x="3648" y="1287"/>
            <a:chExt cx="1753" cy="206"/>
          </a:xfrm>
        </p:grpSpPr>
        <p:sp>
          <p:nvSpPr>
            <p:cNvPr id="28707" name="Text Box 10"/>
            <p:cNvSpPr txBox="1">
              <a:spLocks noChangeArrowheads="1"/>
            </p:cNvSpPr>
            <p:nvPr/>
          </p:nvSpPr>
          <p:spPr bwMode="auto">
            <a:xfrm>
              <a:off x="4272" y="1287"/>
              <a:ext cx="112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2200" b="0" u="none">
                  <a:solidFill>
                    <a:srgbClr val="009900"/>
                  </a:solidFill>
                  <a:latin typeface="Comic Sans MS" pitchFamily="66" charset="0"/>
                  <a:cs typeface="Times New Roman (Hebrew)" charset="-79"/>
                </a:rPr>
                <a:t>Ready queue</a:t>
              </a:r>
            </a:p>
          </p:txBody>
        </p:sp>
        <p:sp>
          <p:nvSpPr>
            <p:cNvPr id="28708" name="Line 32"/>
            <p:cNvSpPr>
              <a:spLocks noChangeShapeType="1"/>
            </p:cNvSpPr>
            <p:nvPr/>
          </p:nvSpPr>
          <p:spPr bwMode="auto">
            <a:xfrm flipH="1">
              <a:off x="3648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124200" y="4267200"/>
            <a:ext cx="5891213" cy="2055813"/>
            <a:chOff x="2304" y="2976"/>
            <a:chExt cx="3711" cy="1295"/>
          </a:xfrm>
        </p:grpSpPr>
        <p:sp>
          <p:nvSpPr>
            <p:cNvPr id="28705" name="Text Box 25"/>
            <p:cNvSpPr txBox="1">
              <a:spLocks noChangeArrowheads="1"/>
            </p:cNvSpPr>
            <p:nvPr/>
          </p:nvSpPr>
          <p:spPr bwMode="auto">
            <a:xfrm>
              <a:off x="2304" y="3495"/>
              <a:ext cx="3711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sz="2200" b="0" u="none">
                  <a:solidFill>
                    <a:srgbClr val="009900"/>
                  </a:solidFill>
                  <a:latin typeface="Comic Sans MS" pitchFamily="66" charset="0"/>
                  <a:cs typeface="Times New Roman (Hebrew)" charset="-79"/>
                </a:rPr>
                <a:t>Waiting for I/O operation to be completed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sz="2200" b="0" u="none">
                  <a:solidFill>
                    <a:srgbClr val="009900"/>
                  </a:solidFill>
                  <a:latin typeface="Comic Sans MS" pitchFamily="66" charset="0"/>
                  <a:cs typeface="Times New Roman (Hebrew)" charset="-79"/>
                </a:rPr>
                <a:t>Waiting to be notified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sz="2200" b="0" u="none">
                  <a:solidFill>
                    <a:srgbClr val="009900"/>
                  </a:solidFill>
                  <a:latin typeface="Comic Sans MS" pitchFamily="66" charset="0"/>
                  <a:cs typeface="Times New Roman (Hebrew)" charset="-79"/>
                </a:rPr>
                <a:t>Sleeping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sz="2200" b="0" u="none">
                  <a:solidFill>
                    <a:srgbClr val="009900"/>
                  </a:solidFill>
                  <a:latin typeface="Comic Sans MS" pitchFamily="66" charset="0"/>
                  <a:cs typeface="Times New Roman (Hebrew)" charset="-79"/>
                </a:rPr>
                <a:t>Waiting to enter a synchronized section</a:t>
              </a:r>
            </a:p>
          </p:txBody>
        </p:sp>
        <p:sp>
          <p:nvSpPr>
            <p:cNvPr id="28706" name="Line 33"/>
            <p:cNvSpPr>
              <a:spLocks noChangeShapeType="1"/>
            </p:cNvSpPr>
            <p:nvPr/>
          </p:nvSpPr>
          <p:spPr bwMode="auto">
            <a:xfrm flipV="1">
              <a:off x="3600" y="297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62000" y="2209800"/>
            <a:ext cx="2076450" cy="919163"/>
            <a:chOff x="480" y="1632"/>
            <a:chExt cx="1308" cy="579"/>
          </a:xfrm>
        </p:grpSpPr>
        <p:sp>
          <p:nvSpPr>
            <p:cNvPr id="28703" name="Text Box 9"/>
            <p:cNvSpPr txBox="1">
              <a:spLocks noChangeArrowheads="1"/>
            </p:cNvSpPr>
            <p:nvPr/>
          </p:nvSpPr>
          <p:spPr bwMode="auto">
            <a:xfrm>
              <a:off x="480" y="1815"/>
              <a:ext cx="130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2200" b="0" u="none">
                  <a:solidFill>
                    <a:srgbClr val="009900"/>
                  </a:solidFill>
                  <a:latin typeface="Comic Sans MS" pitchFamily="66" charset="0"/>
                  <a:cs typeface="Times New Roman (Hebrew)" charset="-79"/>
                </a:rPr>
                <a:t>Newly created</a:t>
              </a:r>
            </a:p>
            <a:p>
              <a:pPr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charset="2"/>
                <a:buNone/>
              </a:pPr>
              <a:r>
                <a:rPr lang="en-US" sz="2200" b="0" u="none">
                  <a:solidFill>
                    <a:srgbClr val="009900"/>
                  </a:solidFill>
                  <a:latin typeface="Comic Sans MS" pitchFamily="66" charset="0"/>
                  <a:cs typeface="Times New Roman (Hebrew)" charset="-79"/>
                </a:rPr>
                <a:t>threads</a:t>
              </a:r>
            </a:p>
          </p:txBody>
        </p:sp>
        <p:sp>
          <p:nvSpPr>
            <p:cNvPr id="28704" name="Line 34"/>
            <p:cNvSpPr>
              <a:spLocks noChangeShapeType="1"/>
            </p:cNvSpPr>
            <p:nvPr/>
          </p:nvSpPr>
          <p:spPr bwMode="auto">
            <a:xfrm flipV="1">
              <a:off x="720" y="163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B7C8FF-21D1-4A52-BF01-C2D3573B659D}" type="slidenum">
              <a:rPr lang="en-US"/>
              <a:pPr/>
              <a:t>17</a:t>
            </a:fld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smtClean="0">
                <a:solidFill>
                  <a:schemeClr val="tx1"/>
                </a:solidFill>
                <a:cs typeface="Arial" charset="0"/>
              </a:rPr>
              <a:t>Thread State Diagram</a:t>
            </a:r>
          </a:p>
        </p:txBody>
      </p:sp>
      <p:sp>
        <p:nvSpPr>
          <p:cNvPr id="107522" name="AutoShape 1026"/>
          <p:cNvSpPr>
            <a:spLocks noChangeArrowheads="1"/>
          </p:cNvSpPr>
          <p:nvPr/>
        </p:nvSpPr>
        <p:spPr bwMode="auto">
          <a:xfrm rot="-5400000">
            <a:off x="1257300" y="800100"/>
            <a:ext cx="4267200" cy="6019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vert="eaVert" wrap="none" anchorCtr="1"/>
          <a:lstStyle/>
          <a:p>
            <a:pPr algn="ctr"/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isAlive()</a:t>
            </a:r>
          </a:p>
        </p:txBody>
      </p:sp>
      <p:sp>
        <p:nvSpPr>
          <p:cNvPr id="107524" name="AutoShape 1028"/>
          <p:cNvSpPr>
            <a:spLocks noChangeArrowheads="1"/>
          </p:cNvSpPr>
          <p:nvPr/>
        </p:nvSpPr>
        <p:spPr bwMode="auto">
          <a:xfrm>
            <a:off x="457200" y="3581400"/>
            <a:ext cx="14478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New Thread</a:t>
            </a:r>
          </a:p>
        </p:txBody>
      </p:sp>
      <p:sp>
        <p:nvSpPr>
          <p:cNvPr id="107525" name="AutoShape 1029"/>
          <p:cNvSpPr>
            <a:spLocks noChangeArrowheads="1"/>
          </p:cNvSpPr>
          <p:nvPr/>
        </p:nvSpPr>
        <p:spPr bwMode="auto">
          <a:xfrm>
            <a:off x="7239000" y="3581400"/>
            <a:ext cx="14478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Dead Thread</a:t>
            </a:r>
          </a:p>
        </p:txBody>
      </p:sp>
      <p:sp>
        <p:nvSpPr>
          <p:cNvPr id="107526" name="AutoShape 1030"/>
          <p:cNvSpPr>
            <a:spLocks noChangeArrowheads="1"/>
          </p:cNvSpPr>
          <p:nvPr/>
        </p:nvSpPr>
        <p:spPr bwMode="auto">
          <a:xfrm rot="-5400000">
            <a:off x="3581400" y="2057400"/>
            <a:ext cx="2209800" cy="3124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vert="eaVert" wrap="none" anchorCtr="1"/>
          <a:lstStyle/>
          <a:p>
            <a:pPr algn="ctr"/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Running</a:t>
            </a:r>
          </a:p>
        </p:txBody>
      </p:sp>
      <p:sp>
        <p:nvSpPr>
          <p:cNvPr id="107527" name="AutoShape 1031"/>
          <p:cNvSpPr>
            <a:spLocks noChangeArrowheads="1"/>
          </p:cNvSpPr>
          <p:nvPr/>
        </p:nvSpPr>
        <p:spPr bwMode="auto">
          <a:xfrm>
            <a:off x="4191000" y="3581400"/>
            <a:ext cx="11430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Runnable</a:t>
            </a:r>
          </a:p>
        </p:txBody>
      </p:sp>
      <p:sp>
        <p:nvSpPr>
          <p:cNvPr id="107528" name="Text Box 1032"/>
          <p:cNvSpPr txBox="1">
            <a:spLocks noChangeArrowheads="1"/>
          </p:cNvSpPr>
          <p:nvPr/>
        </p:nvSpPr>
        <p:spPr bwMode="auto">
          <a:xfrm>
            <a:off x="381000" y="3048000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new ThreadExample();</a:t>
            </a:r>
          </a:p>
        </p:txBody>
      </p:sp>
      <p:sp>
        <p:nvSpPr>
          <p:cNvPr id="107529" name="Text Box 1033"/>
          <p:cNvSpPr txBox="1">
            <a:spLocks noChangeArrowheads="1"/>
          </p:cNvSpPr>
          <p:nvPr/>
        </p:nvSpPr>
        <p:spPr bwMode="auto">
          <a:xfrm>
            <a:off x="6629400" y="4276725"/>
            <a:ext cx="2436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run() method returns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191000" y="3148013"/>
            <a:ext cx="1641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while (…) { … }</a:t>
            </a:r>
          </a:p>
        </p:txBody>
      </p:sp>
      <p:sp>
        <p:nvSpPr>
          <p:cNvPr id="107531" name="AutoShape 1035"/>
          <p:cNvSpPr>
            <a:spLocks noChangeArrowheads="1"/>
          </p:cNvSpPr>
          <p:nvPr/>
        </p:nvSpPr>
        <p:spPr bwMode="auto">
          <a:xfrm>
            <a:off x="4191000" y="4953000"/>
            <a:ext cx="11430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Blocked</a:t>
            </a:r>
          </a:p>
        </p:txBody>
      </p:sp>
      <p:cxnSp>
        <p:nvCxnSpPr>
          <p:cNvPr id="107532" name="AutoShape 1036"/>
          <p:cNvCxnSpPr>
            <a:cxnSpLocks noChangeShapeType="1"/>
            <a:stCxn id="107524" idx="3"/>
            <a:endCxn id="107527" idx="1"/>
          </p:cNvCxnSpPr>
          <p:nvPr/>
        </p:nvCxnSpPr>
        <p:spPr bwMode="auto">
          <a:xfrm>
            <a:off x="1905000" y="3924300"/>
            <a:ext cx="2286000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7533" name="AutoShape 1037"/>
          <p:cNvCxnSpPr>
            <a:cxnSpLocks noChangeShapeType="1"/>
            <a:stCxn id="107527" idx="3"/>
            <a:endCxn id="107525" idx="1"/>
          </p:cNvCxnSpPr>
          <p:nvPr/>
        </p:nvCxnSpPr>
        <p:spPr bwMode="auto">
          <a:xfrm>
            <a:off x="5334000" y="3924300"/>
            <a:ext cx="1905000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</p:cxnSp>
      <p:cxnSp>
        <p:nvCxnSpPr>
          <p:cNvPr id="107534" name="AutoShape 1038"/>
          <p:cNvCxnSpPr>
            <a:cxnSpLocks noChangeShapeType="1"/>
            <a:stCxn id="107527" idx="2"/>
            <a:endCxn id="107531" idx="1"/>
          </p:cNvCxnSpPr>
          <p:nvPr/>
        </p:nvCxnSpPr>
        <p:spPr bwMode="auto">
          <a:xfrm rot="5400000">
            <a:off x="3962400" y="4495800"/>
            <a:ext cx="1028700" cy="571500"/>
          </a:xfrm>
          <a:prstGeom prst="curvedConnector4">
            <a:avLst>
              <a:gd name="adj1" fmla="val 33333"/>
              <a:gd name="adj2" fmla="val 140000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cxnSp>
        <p:nvCxnSpPr>
          <p:cNvPr id="107535" name="AutoShape 1039"/>
          <p:cNvCxnSpPr>
            <a:cxnSpLocks noChangeShapeType="1"/>
            <a:stCxn id="107531" idx="3"/>
            <a:endCxn id="107527" idx="2"/>
          </p:cNvCxnSpPr>
          <p:nvPr/>
        </p:nvCxnSpPr>
        <p:spPr bwMode="auto">
          <a:xfrm flipH="1" flipV="1">
            <a:off x="4762500" y="4267200"/>
            <a:ext cx="571500" cy="1028700"/>
          </a:xfrm>
          <a:prstGeom prst="curvedConnector4">
            <a:avLst>
              <a:gd name="adj1" fmla="val -40000"/>
              <a:gd name="adj2" fmla="val 66667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</p:spPr>
      </p:cxnSp>
      <p:sp>
        <p:nvSpPr>
          <p:cNvPr id="107536" name="Text Box 1040"/>
          <p:cNvSpPr txBox="1">
            <a:spLocks noChangeArrowheads="1"/>
          </p:cNvSpPr>
          <p:nvPr/>
        </p:nvSpPr>
        <p:spPr bwMode="auto">
          <a:xfrm>
            <a:off x="5562600" y="5343525"/>
            <a:ext cx="2314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Object.wait()</a:t>
            </a:r>
          </a:p>
          <a:p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Thread.sleep()</a:t>
            </a:r>
          </a:p>
          <a:p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blocking IO call</a:t>
            </a:r>
          </a:p>
          <a:p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waiting on a monitor</a:t>
            </a:r>
          </a:p>
        </p:txBody>
      </p:sp>
      <p:sp>
        <p:nvSpPr>
          <p:cNvPr id="107537" name="Text Box 1041"/>
          <p:cNvSpPr txBox="1">
            <a:spLocks noChangeArrowheads="1"/>
          </p:cNvSpPr>
          <p:nvPr/>
        </p:nvSpPr>
        <p:spPr bwMode="auto">
          <a:xfrm>
            <a:off x="1981200" y="4048125"/>
            <a:ext cx="175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thread.start();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nimBg="1" autoUpdateAnimBg="0"/>
      <p:bldP spid="107524" grpId="0" animBg="1" autoUpdateAnimBg="0"/>
      <p:bldP spid="107525" grpId="0" animBg="1" autoUpdateAnimBg="0"/>
      <p:bldP spid="107526" grpId="0" animBg="1" autoUpdateAnimBg="0"/>
      <p:bldP spid="107527" grpId="0" animBg="1" autoUpdateAnimBg="0"/>
      <p:bldP spid="107528" grpId="0" autoUpdateAnimBg="0"/>
      <p:bldP spid="107529" grpId="0" autoUpdateAnimBg="0"/>
      <p:bldP spid="107530" grpId="0" autoUpdateAnimBg="0"/>
      <p:bldP spid="107531" grpId="0" animBg="1" autoUpdateAnimBg="0"/>
      <p:bldP spid="107536" grpId="0" autoUpdateAnimBg="0"/>
      <p:bldP spid="10753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3213AD-2C64-48B9-A7C3-C915D346ECB8}" type="slidenum">
              <a:rPr lang="en-US"/>
              <a:pPr/>
              <a:t>18</a:t>
            </a:fld>
            <a:endParaRPr lang="en-US"/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Example</a:t>
            </a:r>
          </a:p>
        </p:txBody>
      </p:sp>
      <p:sp>
        <p:nvSpPr>
          <p:cNvPr id="20484" name="Rectangle 1028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610600" cy="4876800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public class PrintThread1 extends Thread {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   String name;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   public PrintThread1(String name) {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       this.name = name;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   }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  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57" charset="0"/>
                <a:cs typeface="Courier New" pitchFamily="57" charset="0"/>
              </a:rPr>
              <a:t>public void run()</a:t>
            </a: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{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       for (</a:t>
            </a:r>
            <a:r>
              <a:rPr lang="en-US" sz="2000" b="1" dirty="0" err="1" smtClean="0">
                <a:latin typeface="Courier New" pitchFamily="57" charset="0"/>
                <a:cs typeface="Courier New" pitchFamily="57" charset="0"/>
              </a:rPr>
              <a:t>int</a:t>
            </a: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</a:t>
            </a:r>
            <a:r>
              <a:rPr lang="en-US" sz="2000" b="1" dirty="0" err="1" smtClean="0">
                <a:latin typeface="Courier New" pitchFamily="57" charset="0"/>
                <a:cs typeface="Courier New" pitchFamily="57" charset="0"/>
              </a:rPr>
              <a:t>i</a:t>
            </a: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=1; </a:t>
            </a:r>
            <a:r>
              <a:rPr lang="en-US" sz="2000" b="1" dirty="0" err="1" smtClean="0">
                <a:latin typeface="Courier New" pitchFamily="57" charset="0"/>
                <a:cs typeface="Courier New" pitchFamily="57" charset="0"/>
              </a:rPr>
              <a:t>i</a:t>
            </a: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&lt;100 ; </a:t>
            </a:r>
            <a:r>
              <a:rPr lang="en-US" sz="2000" b="1" dirty="0" err="1" smtClean="0">
                <a:latin typeface="Courier New" pitchFamily="57" charset="0"/>
                <a:cs typeface="Courier New" pitchFamily="57" charset="0"/>
              </a:rPr>
              <a:t>i</a:t>
            </a: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++) {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           try {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              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57" charset="0"/>
                <a:cs typeface="Courier New" pitchFamily="57" charset="0"/>
              </a:rPr>
              <a:t>sleep</a:t>
            </a: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((long)(</a:t>
            </a:r>
            <a:r>
              <a:rPr lang="en-US" sz="2000" b="1" dirty="0" err="1" smtClean="0">
                <a:latin typeface="Courier New" pitchFamily="57" charset="0"/>
                <a:cs typeface="Courier New" pitchFamily="57" charset="0"/>
              </a:rPr>
              <a:t>Math.random</a:t>
            </a: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() * 100));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           } catch (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57" charset="0"/>
                <a:cs typeface="Courier New" pitchFamily="57" charset="0"/>
              </a:rPr>
              <a:t>InterruptedException</a:t>
            </a: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</a:t>
            </a:r>
            <a:r>
              <a:rPr lang="en-US" sz="2000" b="1" dirty="0" err="1" smtClean="0">
                <a:latin typeface="Courier New" pitchFamily="57" charset="0"/>
                <a:cs typeface="Courier New" pitchFamily="57" charset="0"/>
              </a:rPr>
              <a:t>ie</a:t>
            </a: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) { } 	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           </a:t>
            </a:r>
            <a:r>
              <a:rPr lang="en-US" sz="2000" b="1" dirty="0" err="1" smtClean="0">
                <a:latin typeface="Courier New" pitchFamily="57" charset="0"/>
                <a:cs typeface="Courier New" pitchFamily="57" charset="0"/>
              </a:rPr>
              <a:t>System.out.print</a:t>
            </a: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(name); 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        }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57" charset="0"/>
                <a:cs typeface="Courier New" pitchFamily="57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8ABD86-6CC5-4D34-8A09-42FA77A3A032}" type="slidenum">
              <a:rPr lang="en-US"/>
              <a:pPr/>
              <a:t>19</a:t>
            </a:fld>
            <a:endParaRPr lang="en-US"/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smtClean="0">
                <a:solidFill>
                  <a:schemeClr val="tx1"/>
                </a:solidFill>
                <a:cs typeface="Arial" charset="0"/>
              </a:rPr>
              <a:t>Example (cont)</a:t>
            </a:r>
          </a:p>
        </p:txBody>
      </p:sp>
      <p:sp>
        <p:nvSpPr>
          <p:cNvPr id="31748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10600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 smtClean="0">
                <a:cs typeface="Courier New" pitchFamily="49" charset="0"/>
              </a:rPr>
              <a:t>   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public static void main(String args[]) {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PrintThread1 a = new PrintThread1(“Th1");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PrintThread1 b = new PrintThread1(“Th2");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a.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start()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    b.</a:t>
            </a: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start()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;   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 smtClean="0">
                <a:cs typeface="Courier New" pitchFamily="49" charset="0"/>
              </a:rPr>
              <a:t>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914400" y="1981200"/>
            <a:ext cx="7543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u="none" dirty="0">
                <a:solidFill>
                  <a:schemeClr val="tx1"/>
                </a:solidFill>
              </a:rPr>
              <a:t>Lecture </a:t>
            </a:r>
            <a:r>
              <a:rPr lang="en-US" sz="4800" u="none" dirty="0" smtClean="0">
                <a:solidFill>
                  <a:schemeClr val="tx1"/>
                </a:solidFill>
              </a:rPr>
              <a:t>07</a:t>
            </a:r>
            <a:endParaRPr lang="en-US" sz="4800" u="none" dirty="0">
              <a:solidFill>
                <a:schemeClr val="tx1"/>
              </a:solidFill>
            </a:endParaRPr>
          </a:p>
          <a:p>
            <a:pPr algn="ctr"/>
            <a:r>
              <a:rPr lang="en-US" sz="4800" u="none" dirty="0">
                <a:solidFill>
                  <a:schemeClr val="tx1"/>
                </a:solidFill>
              </a:rPr>
              <a:t>Java Threads</a:t>
            </a:r>
            <a:endParaRPr lang="en-US" sz="4800" i="1" u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E7ECAE-8112-4A70-AF6C-6B1A5D484D51}" type="slidenum">
              <a:rPr lang="en-US"/>
              <a:pPr/>
              <a:t>20</a:t>
            </a:fld>
            <a:endParaRPr lang="en-US"/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533400" y="1905000"/>
            <a:ext cx="3429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none"/>
              <a:t>Th2</a:t>
            </a:r>
          </a:p>
          <a:p>
            <a:pPr algn="ctr"/>
            <a:r>
              <a:rPr lang="en-US" u="none"/>
              <a:t>Th2</a:t>
            </a:r>
          </a:p>
          <a:p>
            <a:pPr algn="ctr"/>
            <a:r>
              <a:rPr lang="en-US" u="none"/>
              <a:t>Th1</a:t>
            </a:r>
          </a:p>
          <a:p>
            <a:pPr algn="ctr"/>
            <a:r>
              <a:rPr lang="en-US" u="none"/>
              <a:t>Th2</a:t>
            </a:r>
          </a:p>
          <a:p>
            <a:pPr algn="ctr"/>
            <a:r>
              <a:rPr lang="en-US" u="none"/>
              <a:t>Th1</a:t>
            </a:r>
          </a:p>
          <a:p>
            <a:pPr algn="ctr"/>
            <a:r>
              <a:rPr lang="en-US" u="none"/>
              <a:t>Th2</a:t>
            </a:r>
          </a:p>
          <a:p>
            <a:pPr algn="ctr"/>
            <a:r>
              <a:rPr lang="en-US" u="none"/>
              <a:t>Th1</a:t>
            </a:r>
          </a:p>
          <a:p>
            <a:pPr algn="ctr"/>
            <a:r>
              <a:rPr lang="en-US" u="none"/>
              <a:t>Th2</a:t>
            </a:r>
          </a:p>
          <a:p>
            <a:pPr algn="ctr"/>
            <a:r>
              <a:rPr lang="en-US" u="none"/>
              <a:t>Th2</a:t>
            </a:r>
          </a:p>
          <a:p>
            <a:pPr algn="ctr"/>
            <a:r>
              <a:rPr lang="en-US" u="none"/>
              <a:t>Th1</a:t>
            </a:r>
          </a:p>
          <a:p>
            <a:pPr algn="ctr"/>
            <a:r>
              <a:rPr lang="en-US" u="none"/>
              <a:t>Th2</a:t>
            </a:r>
          </a:p>
          <a:p>
            <a:pPr algn="ctr"/>
            <a:r>
              <a:rPr lang="en-US" u="none"/>
              <a:t>Th1</a:t>
            </a: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3124200" y="1905000"/>
            <a:ext cx="3048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u="none"/>
              <a:t>Th2</a:t>
            </a:r>
          </a:p>
          <a:p>
            <a:pPr algn="ctr"/>
            <a:r>
              <a:rPr lang="en-US" u="none"/>
              <a:t>Th1</a:t>
            </a:r>
          </a:p>
          <a:p>
            <a:pPr algn="ctr"/>
            <a:r>
              <a:rPr lang="en-US" u="none"/>
              <a:t>Th2</a:t>
            </a:r>
          </a:p>
          <a:p>
            <a:pPr algn="ctr"/>
            <a:r>
              <a:rPr lang="en-US" u="none"/>
              <a:t>Th2</a:t>
            </a:r>
          </a:p>
          <a:p>
            <a:pPr algn="ctr"/>
            <a:r>
              <a:rPr lang="en-US" u="none"/>
              <a:t>Th1</a:t>
            </a:r>
          </a:p>
          <a:p>
            <a:pPr algn="ctr"/>
            <a:r>
              <a:rPr lang="en-US" u="none"/>
              <a:t>Th1</a:t>
            </a:r>
          </a:p>
          <a:p>
            <a:pPr algn="ctr"/>
            <a:r>
              <a:rPr lang="en-US" u="none"/>
              <a:t>Th2</a:t>
            </a:r>
          </a:p>
          <a:p>
            <a:pPr algn="ctr"/>
            <a:r>
              <a:rPr lang="en-US" u="none"/>
              <a:t>Th1</a:t>
            </a:r>
          </a:p>
          <a:p>
            <a:pPr algn="ctr"/>
            <a:r>
              <a:rPr lang="en-US" u="none"/>
              <a:t>Th1</a:t>
            </a:r>
          </a:p>
          <a:p>
            <a:pPr algn="ctr"/>
            <a:r>
              <a:rPr lang="en-US" u="none"/>
              <a:t>Th2</a:t>
            </a:r>
          </a:p>
          <a:p>
            <a:pPr algn="ctr"/>
            <a:r>
              <a:rPr lang="en-US" u="none"/>
              <a:t>Th1</a:t>
            </a:r>
          </a:p>
          <a:p>
            <a:pPr algn="ctr"/>
            <a:r>
              <a:rPr lang="en-US" u="none"/>
              <a:t>Th2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064DBE-26E6-4130-A0AE-2BD2A11D6048}" type="slidenum">
              <a:rPr lang="en-US"/>
              <a:pPr/>
              <a:t>21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  <a:cs typeface="Arial" charset="0"/>
              </a:rPr>
              <a:t>Scheduling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Thread </a:t>
            </a:r>
            <a:r>
              <a:rPr lang="en-US" smtClean="0">
                <a:solidFill>
                  <a:schemeClr val="hlink"/>
                </a:solidFill>
                <a:cs typeface="Times New Roman" pitchFamily="18" charset="0"/>
              </a:rPr>
              <a:t>scheduling</a:t>
            </a:r>
            <a:r>
              <a:rPr lang="en-US" smtClean="0">
                <a:cs typeface="Times New Roman" pitchFamily="18" charset="0"/>
              </a:rPr>
              <a:t> is the mechanism used to determine how runnable threads are allocated CPU time</a:t>
            </a:r>
          </a:p>
          <a:p>
            <a:pPr eaLnBrk="1" hangingPunct="1">
              <a:buFont typeface="Symbol" pitchFamily="18" charset="2"/>
              <a:buNone/>
            </a:pPr>
            <a:endParaRPr lang="en-US" smtClean="0">
              <a:cs typeface="Times New Roman" pitchFamily="18" charset="0"/>
            </a:endParaRPr>
          </a:p>
          <a:p>
            <a:pPr eaLnBrk="1" hangingPunct="1"/>
            <a:r>
              <a:rPr lang="en-US" smtClean="0">
                <a:cs typeface="Times New Roman" pitchFamily="18" charset="0"/>
              </a:rPr>
              <a:t>A thread-scheduling mechanism is either </a:t>
            </a:r>
            <a:r>
              <a:rPr lang="en-US" smtClean="0">
                <a:solidFill>
                  <a:schemeClr val="hlink"/>
                </a:solidFill>
                <a:cs typeface="Times New Roman" pitchFamily="18" charset="0"/>
              </a:rPr>
              <a:t>preemptive</a:t>
            </a:r>
            <a:r>
              <a:rPr lang="en-US" smtClean="0">
                <a:cs typeface="Times New Roman" pitchFamily="18" charset="0"/>
              </a:rPr>
              <a:t> or </a:t>
            </a:r>
            <a:r>
              <a:rPr lang="en-US" smtClean="0">
                <a:solidFill>
                  <a:schemeClr val="hlink"/>
                </a:solidFill>
                <a:cs typeface="Times New Roman" pitchFamily="18" charset="0"/>
              </a:rPr>
              <a:t>nonpreemptive</a:t>
            </a:r>
          </a:p>
          <a:p>
            <a:pPr lvl="1" eaLnBrk="1" hangingPunct="1"/>
            <a:endParaRPr lang="en-US" smtClean="0">
              <a:cs typeface="Times New Roman" pitchFamily="18" charset="0"/>
            </a:endParaRPr>
          </a:p>
          <a:p>
            <a:pPr eaLnBrk="1" hangingPunct="1"/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5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C46683-0FD0-4A72-A8DE-6EEB52CBFCD9}" type="slidenum">
              <a:rPr lang="en-US"/>
              <a:pPr/>
              <a:t>22</a:t>
            </a:fld>
            <a:endParaRPr lang="en-US"/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19456" y="33528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  <a:cs typeface="Arial" charset="0"/>
              </a:rPr>
              <a:t>Preemptive Scheduling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48768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hlink"/>
                </a:solidFill>
                <a:cs typeface="Times New Roman" pitchFamily="18" charset="0"/>
              </a:rPr>
              <a:t>Preemptive scheduling</a:t>
            </a:r>
            <a:r>
              <a:rPr lang="en-US" sz="2800" dirty="0" smtClean="0">
                <a:cs typeface="Times New Roman" pitchFamily="18" charset="0"/>
              </a:rPr>
              <a:t> – the thread scheduler preempts (pauses) a running thread to allow different threads to execute</a:t>
            </a:r>
          </a:p>
          <a:p>
            <a:pPr eaLnBrk="1" hangingPunct="1">
              <a:buFont typeface="Symbol" pitchFamily="18" charset="2"/>
              <a:buNone/>
            </a:pPr>
            <a:endParaRPr lang="en-US" sz="2800" dirty="0" smtClean="0">
              <a:cs typeface="Times New Roman" pitchFamily="18" charset="0"/>
            </a:endParaRPr>
          </a:p>
          <a:p>
            <a:pPr eaLnBrk="1" hangingPunct="1"/>
            <a:r>
              <a:rPr lang="en-US" sz="2800" dirty="0" err="1" smtClean="0">
                <a:solidFill>
                  <a:schemeClr val="hlink"/>
                </a:solidFill>
                <a:cs typeface="Times New Roman" pitchFamily="18" charset="0"/>
              </a:rPr>
              <a:t>Nonpreemptive</a:t>
            </a:r>
            <a:r>
              <a:rPr lang="en-US" sz="2800" dirty="0" smtClean="0">
                <a:solidFill>
                  <a:schemeClr val="hlink"/>
                </a:solidFill>
                <a:cs typeface="Times New Roman" pitchFamily="18" charset="0"/>
              </a:rPr>
              <a:t> scheduling</a:t>
            </a:r>
            <a:r>
              <a:rPr lang="en-US" sz="2800" dirty="0" smtClean="0">
                <a:cs typeface="Times New Roman" pitchFamily="18" charset="0"/>
              </a:rPr>
              <a:t> – the scheduler never interrupts a running thread</a:t>
            </a:r>
          </a:p>
          <a:p>
            <a:pPr eaLnBrk="1" hangingPunct="1">
              <a:buFont typeface="Symbol" pitchFamily="18" charset="2"/>
              <a:buNone/>
            </a:pPr>
            <a:endParaRPr lang="en-US" sz="2800" dirty="0" smtClean="0">
              <a:cs typeface="Times New Roman" pitchFamily="18" charset="0"/>
            </a:endParaRPr>
          </a:p>
          <a:p>
            <a:pPr eaLnBrk="1" hangingPunct="1"/>
            <a:r>
              <a:rPr lang="en-US" sz="2800" dirty="0" smtClean="0">
                <a:cs typeface="Times New Roman" pitchFamily="18" charset="0"/>
              </a:rPr>
              <a:t>The </a:t>
            </a:r>
            <a:r>
              <a:rPr lang="en-US" sz="2800" dirty="0" err="1" smtClean="0">
                <a:solidFill>
                  <a:schemeClr val="hlink"/>
                </a:solidFill>
                <a:cs typeface="Times New Roman" pitchFamily="18" charset="0"/>
              </a:rPr>
              <a:t>nonpreemptive</a:t>
            </a:r>
            <a:r>
              <a:rPr lang="en-US" sz="2800" dirty="0" smtClean="0">
                <a:solidFill>
                  <a:schemeClr val="hlink"/>
                </a:solidFill>
                <a:cs typeface="Times New Roman" pitchFamily="18" charset="0"/>
              </a:rPr>
              <a:t> scheduler</a:t>
            </a:r>
            <a:r>
              <a:rPr lang="en-US" sz="2800" dirty="0" smtClean="0">
                <a:cs typeface="Times New Roman" pitchFamily="18" charset="0"/>
              </a:rPr>
              <a:t> relies on the running thread to yield control of the CPU so that other threads may 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8079FA-24A6-4007-A1C2-3ECE870E5F3D}" type="slidenum">
              <a:rPr lang="en-US"/>
              <a:pPr/>
              <a:t>23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cs typeface="Times New Roman" pitchFamily="18" charset="0"/>
              </a:rPr>
              <a:t>Thread Priority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Every thread has a priority</a:t>
            </a:r>
          </a:p>
          <a:p>
            <a:pPr eaLnBrk="1" hangingPunct="1"/>
            <a:r>
              <a:rPr lang="en-US" smtClean="0">
                <a:cs typeface="Times New Roman" pitchFamily="18" charset="0"/>
              </a:rPr>
              <a:t>When a thread is created, it inherits the priority of the thread that created it</a:t>
            </a:r>
          </a:p>
          <a:p>
            <a:pPr eaLnBrk="1" hangingPunct="1"/>
            <a:r>
              <a:rPr lang="en-US" smtClean="0">
                <a:cs typeface="Arial" charset="0"/>
              </a:rPr>
              <a:t>The priority values range from 1 to 10, in increasing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F9927B-626D-4AA0-B3DF-A7443F786DFB}" type="slidenum">
              <a:rPr lang="en-US"/>
              <a:pPr/>
              <a:t>24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Thread Priority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4876800"/>
          </a:xfrm>
        </p:spPr>
        <p:txBody>
          <a:bodyPr/>
          <a:lstStyle/>
          <a:p>
            <a:pPr eaLnBrk="1" hangingPunct="1"/>
            <a:r>
              <a:rPr lang="en-US" sz="2800" smtClean="0">
                <a:cs typeface="Times New Roman" pitchFamily="18" charset="0"/>
              </a:rPr>
              <a:t>The priority can be adjusted subsequently using the </a:t>
            </a:r>
            <a:r>
              <a:rPr lang="en-US" b="1" smtClean="0">
                <a:cs typeface="Courier New" pitchFamily="49" charset="0"/>
              </a:rPr>
              <a:t>setPriority()</a:t>
            </a:r>
            <a:r>
              <a:rPr lang="en-US" sz="2800" smtClean="0">
                <a:cs typeface="Times New Roman" pitchFamily="18" charset="0"/>
              </a:rPr>
              <a:t> method</a:t>
            </a:r>
          </a:p>
          <a:p>
            <a:pPr eaLnBrk="1" hangingPunct="1"/>
            <a:r>
              <a:rPr lang="en-US" sz="2800" smtClean="0">
                <a:cs typeface="Times New Roman" pitchFamily="18" charset="0"/>
              </a:rPr>
              <a:t>The priority of a thread may be obtained using </a:t>
            </a:r>
            <a:r>
              <a:rPr lang="en-US" b="1" smtClean="0">
                <a:cs typeface="Courier New" pitchFamily="49" charset="0"/>
              </a:rPr>
              <a:t>getPriority()</a:t>
            </a:r>
          </a:p>
          <a:p>
            <a:pPr eaLnBrk="1" hangingPunct="1"/>
            <a:r>
              <a:rPr lang="en-US" sz="2800" smtClean="0">
                <a:cs typeface="Arial" charset="0"/>
              </a:rPr>
              <a:t> Priority constants are defined: 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MIN_PRIORITY=1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MAX_PRIORITY=10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NORM_PRIORITY=5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041BE6-C3E7-4962-809C-99FDAFD5244A}" type="slidenum">
              <a:rPr lang="en-US"/>
              <a:pPr/>
              <a:t>25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Daemon Threads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6106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 smtClean="0">
                <a:solidFill>
                  <a:schemeClr val="hlink"/>
                </a:solidFill>
                <a:cs typeface="Arial" charset="0"/>
              </a:rPr>
              <a:t>Daemon</a:t>
            </a:r>
            <a:r>
              <a:rPr lang="en-US" sz="2800" smtClean="0">
                <a:cs typeface="Arial" charset="0"/>
              </a:rPr>
              <a:t> threads are “</a:t>
            </a:r>
            <a:r>
              <a:rPr lang="en-US" sz="2800" smtClean="0">
                <a:cs typeface="Times New Roman" pitchFamily="18" charset="0"/>
              </a:rPr>
              <a:t>background” threads, that provide services to other threads, 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r>
              <a:rPr lang="en-US" sz="2800" smtClean="0">
                <a:cs typeface="Times New Roman" pitchFamily="18" charset="0"/>
              </a:rPr>
              <a:t>e.g., the garbage collection thread</a:t>
            </a:r>
            <a:endParaRPr lang="en-US" sz="2800" smtClean="0"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 smtClean="0">
                <a:cs typeface="Arial" charset="0"/>
              </a:rPr>
              <a:t>Daemon threads die when the Java VM exits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smtClean="0">
                <a:cs typeface="Arial" charset="0"/>
              </a:rPr>
              <a:t>Thread priority is low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smtClean="0">
                <a:solidFill>
                  <a:schemeClr val="accent2"/>
                </a:solidFill>
                <a:cs typeface="Arial" charset="0"/>
              </a:rPr>
              <a:t>Q:</a:t>
            </a:r>
            <a:r>
              <a:rPr lang="en-US" sz="2800" smtClean="0">
                <a:cs typeface="Arial" charset="0"/>
              </a:rPr>
              <a:t> Is the </a:t>
            </a:r>
            <a:r>
              <a:rPr lang="en-US" sz="2800" b="1" smtClean="0">
                <a:cs typeface="Arial" charset="0"/>
              </a:rPr>
              <a:t>main</a:t>
            </a:r>
            <a:r>
              <a:rPr lang="en-US" sz="2800" smtClean="0">
                <a:cs typeface="Arial" charset="0"/>
              </a:rPr>
              <a:t> thread a daemon thread?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A35135-8CDE-41D4-8AE7-197F32C5A080}" type="slidenum">
              <a:rPr lang="en-US"/>
              <a:pPr/>
              <a:t>26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839200" cy="838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Thread and the Garbage Collector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524000"/>
            <a:ext cx="8610600" cy="4876800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Can a Thread object be collected by the garbage collector while running? </a:t>
            </a:r>
          </a:p>
          <a:p>
            <a:pPr lvl="1" eaLnBrk="1" hangingPunct="1"/>
            <a:r>
              <a:rPr lang="en-US" smtClean="0">
                <a:cs typeface="Arial" charset="0"/>
              </a:rPr>
              <a:t>If not, why?</a:t>
            </a:r>
          </a:p>
          <a:p>
            <a:pPr lvl="1" eaLnBrk="1" hangingPunct="1"/>
            <a:r>
              <a:rPr lang="en-US" smtClean="0">
                <a:cs typeface="Arial" charset="0"/>
              </a:rPr>
              <a:t>If yes, what happens to the execution thread?</a:t>
            </a:r>
          </a:p>
          <a:p>
            <a:pPr eaLnBrk="1" hangingPunct="1"/>
            <a:r>
              <a:rPr lang="en-US" smtClean="0">
                <a:cs typeface="Arial" charset="0"/>
              </a:rPr>
              <a:t>When can a Thread object be collected?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762000" y="914400"/>
            <a:ext cx="7620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u="none">
                <a:solidFill>
                  <a:schemeClr val="tx1"/>
                </a:solidFill>
              </a:rPr>
              <a:t>class WorkerThread extends Thread {</a:t>
            </a:r>
          </a:p>
          <a:p>
            <a:endParaRPr lang="en-US" b="0" u="none">
              <a:solidFill>
                <a:schemeClr val="tx1"/>
              </a:solidFill>
            </a:endParaRPr>
          </a:p>
          <a:p>
            <a:r>
              <a:rPr lang="en-US" b="0" u="none">
                <a:solidFill>
                  <a:schemeClr val="tx1"/>
                </a:solidFill>
              </a:rPr>
              <a:t>    public WorkerThread() {</a:t>
            </a:r>
          </a:p>
          <a:p>
            <a:r>
              <a:rPr lang="en-US" b="0" u="none">
                <a:solidFill>
                  <a:schemeClr val="tx1"/>
                </a:solidFill>
              </a:rPr>
              <a:t>        setDaemon(false) ;   </a:t>
            </a:r>
          </a:p>
          <a:p>
            <a:r>
              <a:rPr lang="en-US" b="0" u="none">
                <a:solidFill>
                  <a:schemeClr val="tx1"/>
                </a:solidFill>
              </a:rPr>
              <a:t>    }</a:t>
            </a:r>
          </a:p>
          <a:p>
            <a:endParaRPr lang="en-US" b="0" u="none">
              <a:solidFill>
                <a:schemeClr val="tx1"/>
              </a:solidFill>
            </a:endParaRPr>
          </a:p>
          <a:p>
            <a:r>
              <a:rPr lang="en-US" b="0" u="none">
                <a:solidFill>
                  <a:schemeClr val="tx1"/>
                </a:solidFill>
              </a:rPr>
              <a:t>    public void run() {</a:t>
            </a:r>
          </a:p>
          <a:p>
            <a:r>
              <a:rPr lang="en-US" b="0" u="none">
                <a:solidFill>
                  <a:schemeClr val="tx1"/>
                </a:solidFill>
              </a:rPr>
              <a:t>        int count=0 ;</a:t>
            </a:r>
          </a:p>
          <a:p>
            <a:r>
              <a:rPr lang="en-US" b="0" u="none">
                <a:solidFill>
                  <a:schemeClr val="tx1"/>
                </a:solidFill>
              </a:rPr>
              <a:t>        while (true) {</a:t>
            </a:r>
          </a:p>
          <a:p>
            <a:r>
              <a:rPr lang="en-US" b="0" u="none">
                <a:solidFill>
                  <a:schemeClr val="tx1"/>
                </a:solidFill>
              </a:rPr>
              <a:t>            System.out.println("Hello from Worker "+count++) ;</a:t>
            </a:r>
          </a:p>
          <a:p>
            <a:r>
              <a:rPr lang="en-US" b="0" u="none">
                <a:solidFill>
                  <a:schemeClr val="tx1"/>
                </a:solidFill>
              </a:rPr>
              <a:t>            try {</a:t>
            </a:r>
          </a:p>
          <a:p>
            <a:r>
              <a:rPr lang="en-US" b="0" u="none">
                <a:solidFill>
                  <a:schemeClr val="tx1"/>
                </a:solidFill>
              </a:rPr>
              <a:t>                sleep(5000);</a:t>
            </a:r>
          </a:p>
          <a:p>
            <a:r>
              <a:rPr lang="en-US" b="0" u="none">
                <a:solidFill>
                  <a:schemeClr val="tx1"/>
                </a:solidFill>
              </a:rPr>
              <a:t>            } catch (InterruptedException e) {}</a:t>
            </a:r>
          </a:p>
          <a:p>
            <a:r>
              <a:rPr lang="en-US" b="0" u="none">
                <a:solidFill>
                  <a:schemeClr val="tx1"/>
                </a:solidFill>
              </a:rPr>
              <a:t>        }</a:t>
            </a:r>
          </a:p>
          <a:p>
            <a:r>
              <a:rPr lang="en-US" b="0" u="none">
                <a:solidFill>
                  <a:schemeClr val="tx1"/>
                </a:solidFill>
              </a:rPr>
              <a:t>    }</a:t>
            </a:r>
          </a:p>
          <a:p>
            <a:r>
              <a:rPr lang="en-US" b="0" u="none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838200" y="914400"/>
            <a:ext cx="7696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u="none">
                <a:solidFill>
                  <a:schemeClr val="tx1"/>
                </a:solidFill>
              </a:rPr>
              <a:t>public class DaemonTest {</a:t>
            </a:r>
          </a:p>
          <a:p>
            <a:endParaRPr lang="en-US" b="0" u="none">
              <a:solidFill>
                <a:schemeClr val="tx1"/>
              </a:solidFill>
            </a:endParaRPr>
          </a:p>
          <a:p>
            <a:r>
              <a:rPr lang="en-US" b="0" u="none">
                <a:solidFill>
                  <a:schemeClr val="tx1"/>
                </a:solidFill>
              </a:rPr>
              <a:t>    public static void main(String[] args) {</a:t>
            </a:r>
          </a:p>
          <a:p>
            <a:r>
              <a:rPr lang="en-US" b="0" u="none">
                <a:solidFill>
                  <a:schemeClr val="tx1"/>
                </a:solidFill>
              </a:rPr>
              <a:t>        new WorkerThread().start();</a:t>
            </a:r>
          </a:p>
          <a:p>
            <a:r>
              <a:rPr lang="en-US" b="0" u="none">
                <a:solidFill>
                  <a:schemeClr val="tx1"/>
                </a:solidFill>
              </a:rPr>
              <a:t>        try {</a:t>
            </a:r>
          </a:p>
          <a:p>
            <a:r>
              <a:rPr lang="en-US" b="0" u="none">
                <a:solidFill>
                  <a:schemeClr val="tx1"/>
                </a:solidFill>
              </a:rPr>
              <a:t>            Thread.sleep(7500);</a:t>
            </a:r>
          </a:p>
          <a:p>
            <a:r>
              <a:rPr lang="en-US" b="0" u="none">
                <a:solidFill>
                  <a:schemeClr val="tx1"/>
                </a:solidFill>
              </a:rPr>
              <a:t>        } catch (InterruptedException e) {}</a:t>
            </a:r>
          </a:p>
          <a:p>
            <a:r>
              <a:rPr lang="en-US" b="0" u="none">
                <a:solidFill>
                  <a:schemeClr val="tx1"/>
                </a:solidFill>
              </a:rPr>
              <a:t>        System.out.println("Main Thread ending") ;</a:t>
            </a:r>
          </a:p>
          <a:p>
            <a:r>
              <a:rPr lang="en-US" b="0" u="none">
                <a:solidFill>
                  <a:schemeClr val="tx1"/>
                </a:solidFill>
              </a:rPr>
              <a:t>    }</a:t>
            </a:r>
          </a:p>
          <a:p>
            <a:endParaRPr lang="en-US" b="0" u="none">
              <a:solidFill>
                <a:schemeClr val="tx1"/>
              </a:solidFill>
            </a:endParaRPr>
          </a:p>
          <a:p>
            <a:r>
              <a:rPr lang="en-US" b="0" u="none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25253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THREAD EXAMPLE                         </a:t>
            </a:r>
            <a:r>
              <a:rPr lang="en-US" sz="2000" b="1" dirty="0" smtClean="0">
                <a:solidFill>
                  <a:srgbClr val="FF0000"/>
                </a:solidFill>
              </a:rPr>
              <a:t>please refer given handout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159602-CD7F-4849-AD5B-2E0E7732BDB2}" type="slidenum">
              <a:rPr lang="en-US"/>
              <a:pPr/>
              <a:t>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534400" cy="838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Multitasking and Multithreading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hlink"/>
                </a:solidFill>
                <a:cs typeface="Arial" charset="0"/>
              </a:rPr>
              <a:t>Multitasking:</a:t>
            </a:r>
            <a:r>
              <a:rPr lang="en-US" sz="2800" smtClean="0">
                <a:cs typeface="Arial" charset="0"/>
              </a:rPr>
              <a:t> 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refers to a computer's ability to perform multiple jobs concurrently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more than one program are running concurrently, e.g., UNIX</a:t>
            </a:r>
          </a:p>
          <a:p>
            <a:pPr eaLnBrk="1" hangingPunct="1"/>
            <a:r>
              <a:rPr lang="en-US" sz="2800" smtClean="0">
                <a:solidFill>
                  <a:schemeClr val="hlink"/>
                </a:solidFill>
                <a:cs typeface="Arial" charset="0"/>
              </a:rPr>
              <a:t>Multithreading</a:t>
            </a:r>
            <a:r>
              <a:rPr lang="en-US" sz="2800" smtClean="0">
                <a:cs typeface="Arial" charset="0"/>
              </a:rPr>
              <a:t>: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A </a:t>
            </a:r>
            <a:r>
              <a:rPr lang="en-US" sz="2400" smtClean="0">
                <a:solidFill>
                  <a:schemeClr val="hlink"/>
                </a:solidFill>
                <a:cs typeface="Arial" charset="0"/>
              </a:rPr>
              <a:t>thread</a:t>
            </a:r>
            <a:r>
              <a:rPr lang="en-US" sz="2400" smtClean="0">
                <a:cs typeface="Arial" charset="0"/>
              </a:rPr>
              <a:t> is a single sequence of execution within a program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refers to multiple threads of control within a single program</a:t>
            </a:r>
          </a:p>
          <a:p>
            <a:pPr lvl="1" eaLnBrk="1" hangingPunct="1"/>
            <a:r>
              <a:rPr lang="en-US" sz="2400" smtClean="0">
                <a:cs typeface="Arial" charset="0"/>
              </a:rPr>
              <a:t>each program can run multiple threads of control within it, e.g., Web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252538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8D9297-33C2-437C-BF70-06E911648222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239000" cy="838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Concurrency vs. Parallelism</a:t>
            </a:r>
          </a:p>
        </p:txBody>
      </p:sp>
      <p:sp>
        <p:nvSpPr>
          <p:cNvPr id="101379" name="AutoShape 1027"/>
          <p:cNvSpPr>
            <a:spLocks noChangeArrowheads="1"/>
          </p:cNvSpPr>
          <p:nvPr/>
        </p:nvSpPr>
        <p:spPr bwMode="auto">
          <a:xfrm>
            <a:off x="8382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 u="none">
              <a:solidFill>
                <a:schemeClr val="tx1"/>
              </a:solidFill>
              <a:latin typeface="Tahoma" pitchFamily="34" charset="0"/>
              <a:cs typeface="Times New Roman (Hebrew)" charset="-79"/>
            </a:endParaRPr>
          </a:p>
        </p:txBody>
      </p:sp>
      <p:sp>
        <p:nvSpPr>
          <p:cNvPr id="101380" name="Rectangle 1028"/>
          <p:cNvSpPr>
            <a:spLocks noChangeArrowheads="1"/>
          </p:cNvSpPr>
          <p:nvPr/>
        </p:nvSpPr>
        <p:spPr bwMode="auto">
          <a:xfrm>
            <a:off x="1028700" y="2209800"/>
            <a:ext cx="1295400" cy="1066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381" name="Rectangle 1029"/>
          <p:cNvSpPr>
            <a:spLocks noChangeArrowheads="1"/>
          </p:cNvSpPr>
          <p:nvPr/>
        </p:nvSpPr>
        <p:spPr bwMode="auto">
          <a:xfrm>
            <a:off x="1028700" y="3886200"/>
            <a:ext cx="12954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382" name="Rectangle 1030"/>
          <p:cNvSpPr>
            <a:spLocks noChangeArrowheads="1"/>
          </p:cNvSpPr>
          <p:nvPr/>
        </p:nvSpPr>
        <p:spPr bwMode="auto">
          <a:xfrm>
            <a:off x="1028700" y="3352800"/>
            <a:ext cx="12954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383" name="Rectangle 1031"/>
          <p:cNvSpPr>
            <a:spLocks noChangeArrowheads="1"/>
          </p:cNvSpPr>
          <p:nvPr/>
        </p:nvSpPr>
        <p:spPr bwMode="auto">
          <a:xfrm>
            <a:off x="1028700" y="4724400"/>
            <a:ext cx="1295400" cy="762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384" name="AutoShape 1032"/>
          <p:cNvSpPr>
            <a:spLocks noChangeArrowheads="1"/>
          </p:cNvSpPr>
          <p:nvPr/>
        </p:nvSpPr>
        <p:spPr bwMode="auto">
          <a:xfrm>
            <a:off x="43434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385" name="Rectangle 1033"/>
          <p:cNvSpPr>
            <a:spLocks noChangeArrowheads="1"/>
          </p:cNvSpPr>
          <p:nvPr/>
        </p:nvSpPr>
        <p:spPr bwMode="auto">
          <a:xfrm>
            <a:off x="4724400" y="2209800"/>
            <a:ext cx="9144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386" name="AutoShape 1034"/>
          <p:cNvSpPr>
            <a:spLocks noChangeArrowheads="1"/>
          </p:cNvSpPr>
          <p:nvPr/>
        </p:nvSpPr>
        <p:spPr bwMode="auto">
          <a:xfrm>
            <a:off x="65532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387" name="Rectangle 1035"/>
          <p:cNvSpPr>
            <a:spLocks noChangeArrowheads="1"/>
          </p:cNvSpPr>
          <p:nvPr/>
        </p:nvSpPr>
        <p:spPr bwMode="auto">
          <a:xfrm>
            <a:off x="6934200" y="2209800"/>
            <a:ext cx="914400" cy="3276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73" name="Text Box 1036"/>
          <p:cNvSpPr txBox="1">
            <a:spLocks noChangeArrowheads="1"/>
          </p:cNvSpPr>
          <p:nvPr/>
        </p:nvSpPr>
        <p:spPr bwMode="auto">
          <a:xfrm>
            <a:off x="1377950" y="1311275"/>
            <a:ext cx="595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u="none">
                <a:solidFill>
                  <a:schemeClr val="tx1"/>
                </a:solidFill>
                <a:latin typeface="Tahoma" pitchFamily="34" charset="0"/>
                <a:cs typeface="Times New Roman (Hebrew)" charset="-79"/>
              </a:rPr>
              <a:t>CPU</a:t>
            </a:r>
          </a:p>
        </p:txBody>
      </p:sp>
      <p:sp>
        <p:nvSpPr>
          <p:cNvPr id="15374" name="Text Box 1037"/>
          <p:cNvSpPr txBox="1">
            <a:spLocks noChangeArrowheads="1"/>
          </p:cNvSpPr>
          <p:nvPr/>
        </p:nvSpPr>
        <p:spPr bwMode="auto">
          <a:xfrm>
            <a:off x="4821238" y="1311275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u="none">
                <a:solidFill>
                  <a:schemeClr val="tx1"/>
                </a:solidFill>
                <a:latin typeface="Tahoma" pitchFamily="34" charset="0"/>
                <a:cs typeface="Times New Roman (Hebrew)" charset="-79"/>
              </a:rPr>
              <a:t>CPU1</a:t>
            </a:r>
          </a:p>
        </p:txBody>
      </p:sp>
      <p:sp>
        <p:nvSpPr>
          <p:cNvPr id="15375" name="Text Box 1038"/>
          <p:cNvSpPr txBox="1">
            <a:spLocks noChangeArrowheads="1"/>
          </p:cNvSpPr>
          <p:nvPr/>
        </p:nvSpPr>
        <p:spPr bwMode="auto">
          <a:xfrm>
            <a:off x="7031038" y="1311275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u="none">
                <a:solidFill>
                  <a:schemeClr val="tx1"/>
                </a:solidFill>
                <a:latin typeface="Tahoma" pitchFamily="34" charset="0"/>
                <a:cs typeface="Times New Roman (Hebrew)" charset="-79"/>
              </a:rPr>
              <a:t>CPU2</a:t>
            </a:r>
          </a:p>
        </p:txBody>
      </p:sp>
      <p:sp>
        <p:nvSpPr>
          <p:cNvPr id="15376" name="Line 1039"/>
          <p:cNvSpPr>
            <a:spLocks noChangeShapeType="1"/>
          </p:cNvSpPr>
          <p:nvPr/>
        </p:nvSpPr>
        <p:spPr bwMode="auto">
          <a:xfrm>
            <a:off x="3352800" y="1371600"/>
            <a:ext cx="0" cy="47244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nimBg="1" autoUpdateAnimBg="0"/>
      <p:bldP spid="101380" grpId="0" animBg="1"/>
      <p:bldP spid="101381" grpId="0" animBg="1"/>
      <p:bldP spid="101382" grpId="0" animBg="1"/>
      <p:bldP spid="101383" grpId="0" animBg="1"/>
      <p:bldP spid="101384" grpId="0" animBg="1"/>
      <p:bldP spid="101385" grpId="0" animBg="1"/>
      <p:bldP spid="101386" grpId="0" animBg="1"/>
      <p:bldP spid="1013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46C613-F262-4F97-8155-E5A0900EA223}" type="slidenum">
              <a:rPr lang="en-US"/>
              <a:pPr/>
              <a:t>5</a:t>
            </a:fld>
            <a:endParaRPr lang="en-US"/>
          </a:p>
        </p:txBody>
      </p:sp>
      <p:sp>
        <p:nvSpPr>
          <p:cNvPr id="1638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239000" cy="838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Threads and Processes</a:t>
            </a:r>
          </a:p>
        </p:txBody>
      </p:sp>
      <p:sp>
        <p:nvSpPr>
          <p:cNvPr id="16388" name="Text Box 1027"/>
          <p:cNvSpPr txBox="1">
            <a:spLocks noChangeArrowheads="1"/>
          </p:cNvSpPr>
          <p:nvPr/>
        </p:nvSpPr>
        <p:spPr bwMode="auto">
          <a:xfrm>
            <a:off x="4273550" y="1381125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CPU</a:t>
            </a:r>
          </a:p>
        </p:txBody>
      </p:sp>
      <p:sp>
        <p:nvSpPr>
          <p:cNvPr id="16389" name="AutoShape 1028"/>
          <p:cNvSpPr>
            <a:spLocks noChangeArrowheads="1"/>
          </p:cNvSpPr>
          <p:nvPr/>
        </p:nvSpPr>
        <p:spPr bwMode="auto">
          <a:xfrm>
            <a:off x="647700" y="1905000"/>
            <a:ext cx="78486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Ctr="1"/>
          <a:lstStyle/>
          <a:p>
            <a:pPr algn="ctr"/>
            <a:endParaRPr lang="en-US" b="0" u="none">
              <a:solidFill>
                <a:schemeClr val="tx1"/>
              </a:solidFill>
              <a:latin typeface="Comic Sans MS" pitchFamily="66" charset="0"/>
              <a:cs typeface="Times New Roman (Hebrew)" charset="-79"/>
            </a:endParaRPr>
          </a:p>
        </p:txBody>
      </p:sp>
      <p:sp>
        <p:nvSpPr>
          <p:cNvPr id="98309" name="Rectangle 1029"/>
          <p:cNvSpPr>
            <a:spLocks noChangeArrowheads="1"/>
          </p:cNvSpPr>
          <p:nvPr/>
        </p:nvSpPr>
        <p:spPr bwMode="auto">
          <a:xfrm>
            <a:off x="1028700" y="2209800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Process 1</a:t>
            </a:r>
          </a:p>
        </p:txBody>
      </p:sp>
      <p:sp>
        <p:nvSpPr>
          <p:cNvPr id="98310" name="Rectangle 1030"/>
          <p:cNvSpPr>
            <a:spLocks noChangeArrowheads="1"/>
          </p:cNvSpPr>
          <p:nvPr/>
        </p:nvSpPr>
        <p:spPr bwMode="auto">
          <a:xfrm>
            <a:off x="4762500" y="2209800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Process 3</a:t>
            </a:r>
          </a:p>
        </p:txBody>
      </p:sp>
      <p:sp>
        <p:nvSpPr>
          <p:cNvPr id="98311" name="Rectangle 1031"/>
          <p:cNvSpPr>
            <a:spLocks noChangeArrowheads="1"/>
          </p:cNvSpPr>
          <p:nvPr/>
        </p:nvSpPr>
        <p:spPr bwMode="auto">
          <a:xfrm>
            <a:off x="2933700" y="2209800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Process 2</a:t>
            </a:r>
          </a:p>
        </p:txBody>
      </p:sp>
      <p:sp>
        <p:nvSpPr>
          <p:cNvPr id="98312" name="Rectangle 1032"/>
          <p:cNvSpPr>
            <a:spLocks noChangeArrowheads="1"/>
          </p:cNvSpPr>
          <p:nvPr/>
        </p:nvSpPr>
        <p:spPr bwMode="auto">
          <a:xfrm>
            <a:off x="6591300" y="2209800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Process 4</a:t>
            </a:r>
          </a:p>
        </p:txBody>
      </p:sp>
      <p:sp>
        <p:nvSpPr>
          <p:cNvPr id="98313" name="Oval 1033"/>
          <p:cNvSpPr>
            <a:spLocks noChangeArrowheads="1"/>
          </p:cNvSpPr>
          <p:nvPr/>
        </p:nvSpPr>
        <p:spPr bwMode="auto">
          <a:xfrm>
            <a:off x="4914900" y="2286000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main</a:t>
            </a:r>
          </a:p>
        </p:txBody>
      </p:sp>
      <p:sp>
        <p:nvSpPr>
          <p:cNvPr id="98314" name="Oval 1034"/>
          <p:cNvSpPr>
            <a:spLocks noChangeArrowheads="1"/>
          </p:cNvSpPr>
          <p:nvPr/>
        </p:nvSpPr>
        <p:spPr bwMode="auto">
          <a:xfrm>
            <a:off x="4914900" y="3048000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run</a:t>
            </a:r>
          </a:p>
        </p:txBody>
      </p:sp>
      <p:sp>
        <p:nvSpPr>
          <p:cNvPr id="98315" name="Oval 1035"/>
          <p:cNvSpPr>
            <a:spLocks noChangeArrowheads="1"/>
          </p:cNvSpPr>
          <p:nvPr/>
        </p:nvSpPr>
        <p:spPr bwMode="auto">
          <a:xfrm>
            <a:off x="4991100" y="4648200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u="none">
                <a:solidFill>
                  <a:schemeClr val="tx1"/>
                </a:solidFill>
                <a:latin typeface="Comic Sans MS" pitchFamily="66" charset="0"/>
                <a:cs typeface="Times New Roman (Hebrew)" charset="-79"/>
              </a:rPr>
              <a:t>GC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 autoUpdateAnimBg="0"/>
      <p:bldP spid="98310" grpId="0" animBg="1" autoUpdateAnimBg="0"/>
      <p:bldP spid="98311" grpId="0" animBg="1" autoUpdateAnimBg="0"/>
      <p:bldP spid="98312" grpId="0" animBg="1" autoUpdateAnimBg="0"/>
      <p:bldP spid="98313" grpId="0" animBg="1" autoUpdateAnimBg="0"/>
      <p:bldP spid="98314" grpId="0" animBg="1" autoUpdateAnimBg="0"/>
      <p:bldP spid="983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E18792-C1BC-4D20-BF9B-537F7D10F668}" type="slidenum">
              <a:rPr lang="en-US"/>
              <a:pPr/>
              <a:t>6</a:t>
            </a:fld>
            <a:endParaRPr lang="en-US"/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What are Threads Good For?</a:t>
            </a:r>
          </a:p>
        </p:txBody>
      </p:sp>
      <p:sp>
        <p:nvSpPr>
          <p:cNvPr id="10240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eaLnBrk="1" hangingPunct="1"/>
            <a:r>
              <a:rPr lang="en-US" sz="2800" smtClean="0">
                <a:cs typeface="Arial" charset="0"/>
              </a:rPr>
              <a:t>To maintain responsiveness of an application during a long running task</a:t>
            </a:r>
          </a:p>
          <a:p>
            <a:pPr eaLnBrk="1" hangingPunct="1"/>
            <a:r>
              <a:rPr lang="en-US" sz="2800" smtClean="0">
                <a:cs typeface="Arial" charset="0"/>
              </a:rPr>
              <a:t>To enable cancellation of separable tasks</a:t>
            </a:r>
          </a:p>
          <a:p>
            <a:pPr eaLnBrk="1" hangingPunct="1"/>
            <a:r>
              <a:rPr lang="en-US" sz="2800" smtClean="0">
                <a:cs typeface="Arial" charset="0"/>
              </a:rPr>
              <a:t>Some problems are intrinsically parallel</a:t>
            </a:r>
          </a:p>
          <a:p>
            <a:pPr eaLnBrk="1" hangingPunct="1"/>
            <a:r>
              <a:rPr lang="en-US" sz="2800" smtClean="0">
                <a:cs typeface="Arial" charset="0"/>
              </a:rPr>
              <a:t>To monitor status of some resource</a:t>
            </a:r>
          </a:p>
          <a:p>
            <a:pPr eaLnBrk="1" hangingPunct="1"/>
            <a:r>
              <a:rPr lang="en-US" sz="2800" smtClean="0">
                <a:cs typeface="Arial" charset="0"/>
              </a:rPr>
              <a:t>Some APIs and systems demand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0AF27E-AD1A-4F45-911C-A75E93DDF4D0}" type="slidenum">
              <a:rPr lang="en-US"/>
              <a:pPr/>
              <a:t>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Application Thread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610600" cy="487680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en-US" dirty="0" smtClean="0">
                <a:cs typeface="Arial" charset="0"/>
              </a:rPr>
              <a:t>When we execute an application: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 smtClean="0">
                <a:cs typeface="Arial" charset="0"/>
              </a:rPr>
              <a:t>The JVM 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creates </a:t>
            </a:r>
            <a:r>
              <a:rPr lang="en-US" dirty="0" smtClean="0">
                <a:cs typeface="Arial" charset="0"/>
              </a:rPr>
              <a:t>a Thread object whose task is defined by 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>
                <a:cs typeface="Arial" charset="0"/>
              </a:rPr>
              <a:t> method 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 smtClean="0">
                <a:cs typeface="Arial" charset="0"/>
              </a:rPr>
              <a:t>The JVM 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starts </a:t>
            </a:r>
            <a:r>
              <a:rPr lang="en-US" dirty="0" smtClean="0">
                <a:cs typeface="Arial" charset="0"/>
              </a:rPr>
              <a:t>the thread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 smtClean="0">
                <a:cs typeface="Arial" charset="0"/>
              </a:rPr>
              <a:t>The thread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 executes</a:t>
            </a:r>
            <a:r>
              <a:rPr lang="en-US" dirty="0" smtClean="0">
                <a:cs typeface="Arial" charset="0"/>
              </a:rPr>
              <a:t> the statements of the program one by one</a:t>
            </a:r>
          </a:p>
          <a:p>
            <a:pPr marL="990600" lvl="1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 smtClean="0">
                <a:cs typeface="Arial" charset="0"/>
              </a:rPr>
              <a:t>After executing all the statements, the method returns and the 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thread 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53C00-A9E8-4E42-AED7-FDB800E65CE6}" type="slidenum">
              <a:rPr lang="en-US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610600" cy="8382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  <a:cs typeface="Arial" charset="0"/>
              </a:rPr>
              <a:t>Multiple Threads in an Application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6106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 dirty="0" smtClean="0">
                <a:cs typeface="Arial" charset="0"/>
              </a:rPr>
              <a:t>Each thread has its private run-time stack 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 dirty="0" smtClean="0">
                <a:cs typeface="Arial" charset="0"/>
              </a:rPr>
              <a:t>If two threads execute the same method, each will have its own copy of the local variables the methods uses</a:t>
            </a:r>
          </a:p>
          <a:p>
            <a:pPr eaLnBrk="1" hangingPunct="1">
              <a:lnSpc>
                <a:spcPct val="120000"/>
              </a:lnSpc>
              <a:buFont typeface="Symbol" pitchFamily="18" charset="2"/>
              <a:buNone/>
            </a:pPr>
            <a:endParaRPr lang="en-US" sz="2800" dirty="0" smtClean="0"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 dirty="0" smtClean="0">
                <a:cs typeface="Arial" charset="0"/>
              </a:rPr>
              <a:t>Two different threads can act on the same object and same static fields concurrently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92A923-AB49-45F2-BB85-2C93EAE06479}" type="slidenum">
              <a:rPr lang="en-US"/>
              <a:pPr/>
              <a:t>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7239000" cy="838200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  <a:cs typeface="Arial" charset="0"/>
              </a:rPr>
              <a:t>Creating Threads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752600"/>
            <a:ext cx="8610600" cy="48768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>
                <a:cs typeface="Arial" charset="0"/>
              </a:rPr>
              <a:t>There are two ways to create our own </a:t>
            </a:r>
            <a:r>
              <a:rPr lang="en-US" sz="2800" b="1" dirty="0" smtClean="0">
                <a:cs typeface="Courier New" pitchFamily="49" charset="0"/>
              </a:rPr>
              <a:t>Thread </a:t>
            </a:r>
            <a:r>
              <a:rPr lang="en-US" dirty="0" smtClean="0">
                <a:cs typeface="Arial" charset="0"/>
              </a:rPr>
              <a:t>object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err="1" smtClean="0">
                <a:solidFill>
                  <a:schemeClr val="accent2"/>
                </a:solidFill>
                <a:cs typeface="Arial" charset="0"/>
              </a:rPr>
              <a:t>Subclassing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 the </a:t>
            </a:r>
            <a:r>
              <a:rPr lang="en-US" b="1" dirty="0" smtClean="0">
                <a:solidFill>
                  <a:schemeClr val="accent2"/>
                </a:solidFill>
                <a:cs typeface="Arial" charset="0"/>
              </a:rPr>
              <a:t>Thread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 class and instantiating a new object of that class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Implementing the </a:t>
            </a:r>
            <a:r>
              <a:rPr lang="en-US" b="1" dirty="0" smtClean="0">
                <a:solidFill>
                  <a:schemeClr val="accent2"/>
                </a:solidFill>
                <a:cs typeface="Courier New" pitchFamily="49" charset="0"/>
              </a:rPr>
              <a:t>Runnable</a:t>
            </a:r>
            <a:r>
              <a:rPr lang="en-US" dirty="0" smtClean="0">
                <a:solidFill>
                  <a:schemeClr val="accent2"/>
                </a:solidFill>
                <a:cs typeface="Arial" charset="0"/>
              </a:rPr>
              <a:t> interface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US" dirty="0" smtClean="0">
              <a:solidFill>
                <a:schemeClr val="accent2"/>
              </a:solidFill>
              <a:cs typeface="Arial" charset="0"/>
            </a:endParaRPr>
          </a:p>
          <a:p>
            <a:pPr marL="990600" lvl="1" indent="-533400" eaLnBrk="1" hangingPunct="1">
              <a:buFont typeface="Symbol" pitchFamily="18" charset="2"/>
              <a:buNone/>
            </a:pPr>
            <a:endParaRPr lang="en-US" dirty="0" smtClean="0">
              <a:solidFill>
                <a:schemeClr val="accent2"/>
              </a:solidFill>
              <a:cs typeface="Arial" charset="0"/>
            </a:endParaRPr>
          </a:p>
          <a:p>
            <a:pPr marL="609600" indent="-609600" eaLnBrk="1" hangingPunct="1"/>
            <a:r>
              <a:rPr lang="en-US" dirty="0" smtClean="0">
                <a:cs typeface="Arial" charset="0"/>
              </a:rPr>
              <a:t>In both cases the </a:t>
            </a:r>
            <a:r>
              <a:rPr lang="en-US" sz="2800" b="1" dirty="0" smtClean="0">
                <a:cs typeface="Courier New" pitchFamily="49" charset="0"/>
              </a:rPr>
              <a:t>run()</a:t>
            </a:r>
            <a:r>
              <a:rPr lang="en-US" dirty="0" smtClean="0">
                <a:cs typeface="Arial" charset="0"/>
              </a:rPr>
              <a:t> method should be implemented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C:\WINDOWS\Profiles\sarina\Application Data\Microsoft\Templates\dbi_course.pot</Template>
  <TotalTime>5524</TotalTime>
  <Words>1041</Words>
  <Application>Microsoft Office PowerPoint</Application>
  <PresentationFormat>On-screen Show (4:3)</PresentationFormat>
  <Paragraphs>260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OOP Programming</vt:lpstr>
      <vt:lpstr>PowerPoint Presentation</vt:lpstr>
      <vt:lpstr>Multitasking and Multithreading</vt:lpstr>
      <vt:lpstr>Concurrency vs. Parallelism</vt:lpstr>
      <vt:lpstr>Threads and Processes</vt:lpstr>
      <vt:lpstr>What are Threads Good For?</vt:lpstr>
      <vt:lpstr>Application Thread</vt:lpstr>
      <vt:lpstr>Multiple Threads in an Application</vt:lpstr>
      <vt:lpstr>Creating Threads</vt:lpstr>
      <vt:lpstr>Extending Thread</vt:lpstr>
      <vt:lpstr>Thread Methods</vt:lpstr>
      <vt:lpstr>Thread Methods</vt:lpstr>
      <vt:lpstr>Implementing Runnable</vt:lpstr>
      <vt:lpstr>A Runnable Object</vt:lpstr>
      <vt:lpstr>Starting the Threads</vt:lpstr>
      <vt:lpstr>Scheduling Threads</vt:lpstr>
      <vt:lpstr>Thread State Diagram</vt:lpstr>
      <vt:lpstr>Example</vt:lpstr>
      <vt:lpstr>Example (cont)</vt:lpstr>
      <vt:lpstr>PowerPoint Presentation</vt:lpstr>
      <vt:lpstr>Scheduling</vt:lpstr>
      <vt:lpstr>Preemptive Scheduling</vt:lpstr>
      <vt:lpstr>Thread Priority</vt:lpstr>
      <vt:lpstr>Thread Priority (cont.)</vt:lpstr>
      <vt:lpstr>Daemon Threads</vt:lpstr>
      <vt:lpstr>Thread and the Garbage Collector</vt:lpstr>
      <vt:lpstr>PowerPoint Presentation</vt:lpstr>
      <vt:lpstr>PowerPoint Presentation</vt:lpstr>
      <vt:lpstr>THREAD EXAMPLE                         please refer given handout</vt:lpstr>
      <vt:lpstr>Thank You</vt:lpstr>
    </vt:vector>
  </TitlesOfParts>
  <Company>The Hebrew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manoja weerasekara</dc:creator>
  <cp:lastModifiedBy>admin</cp:lastModifiedBy>
  <cp:revision>162</cp:revision>
  <dcterms:created xsi:type="dcterms:W3CDTF">2001-03-17T02:25:22Z</dcterms:created>
  <dcterms:modified xsi:type="dcterms:W3CDTF">2017-06-22T01:52:58Z</dcterms:modified>
</cp:coreProperties>
</file>