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B060402020202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392c54cc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392c54cc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392c54cc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392c54cc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392c54cc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392c54cc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392c54cc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392c54cc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392c54cc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392c54cc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392c54cc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392c54cc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392c54cc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392c54cc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Transaction Fraud Prediction Model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Kush </a:t>
            </a:r>
            <a:r>
              <a:rPr lang="en-US" dirty="0" err="1"/>
              <a:t>bharagav</a:t>
            </a:r>
            <a:r>
              <a:rPr lang="en-US" dirty="0"/>
              <a:t> sah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mishra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54825" y="573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54825" y="1407975"/>
            <a:ext cx="5308800" cy="3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project is our team’s first experience with building a machine learning prediction model.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Kaggle, we used a dataset that contains transactions made by credit cards in September 2013 by European cardholders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transactions that occurred over a 48 hour period, in which there were 492 frauds out of 284,807 transactions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unbalanced dataset, as less that 0.2% of the data consists of fraudulent transactions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625" y="1407975"/>
            <a:ext cx="3053301" cy="29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73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329350"/>
            <a:ext cx="5867700" cy="3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this project, we had to utilize multiple libraries for various purposes: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Standard Plotting and Arithmetic Libraries:</a:t>
            </a:r>
            <a:r>
              <a:rPr lang="en" sz="1500"/>
              <a:t> numpy, pandas, matplotlib, seaborn, plotly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Libraries for processing and balancing data: </a:t>
            </a:r>
            <a:r>
              <a:rPr lang="en" sz="1500"/>
              <a:t>scikit-learn(PCA, Scaling),  imblearn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Modelling Libraries: </a:t>
            </a:r>
            <a:r>
              <a:rPr lang="en" sz="1500"/>
              <a:t>scikit-learn(Classification Strategies)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Testing Libraries: </a:t>
            </a:r>
            <a:r>
              <a:rPr lang="en" sz="1500"/>
              <a:t>sklearn.model selection, sklearn.metrics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0" y="285750"/>
            <a:ext cx="8411001" cy="47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610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379050"/>
            <a:ext cx="44016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We decided to analyse the data through plotting graphs and visualizing the distribution and imbalance of the dataset to notice trends.</a:t>
            </a:r>
            <a:endParaRPr sz="15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Only 0.2% of the dataset was fraudulent- highly unbalanced data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Fraudulent transactions had a more even time distribution compared to normal transactions ( higher fraudulent transaction activity at night time)</a:t>
            </a:r>
            <a:endParaRPr sz="1500"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050" y="1145700"/>
            <a:ext cx="3963399" cy="212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350" y="3267925"/>
            <a:ext cx="2171925" cy="18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7650" y="58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Data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7650" y="1370700"/>
            <a:ext cx="4217100" cy="3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such a high imbalance in the dataset, it was imperative that we had to adjust our sample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we train our model with the current sample, the model would almost always predict every transaction to be a normal transaction. We would also be unable to identify correlations between the variables without balancing the dataset.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Therefore, we need to create a new sub-sample that is standardized and balanced.</a:t>
            </a:r>
            <a:endParaRPr sz="1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50" y="1370700"/>
            <a:ext cx="4155251" cy="20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825" y="3453850"/>
            <a:ext cx="2504975" cy="1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59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the Data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7650" y="1333425"/>
            <a:ext cx="4167300" cy="3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Once coming up with a balanced sub-sample, we now have to model the data for our prediction. 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Using multiple classification strategies, we begin to train and test our datasets with each strategy and evaluating each classification type by obtaining the models accuracy score.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Use variety of  testing tools such as accuracy score, F-1 score, precision score and recall score to validate the accuracy of each model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950" y="1285675"/>
            <a:ext cx="4249049" cy="21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950" y="3621975"/>
            <a:ext cx="4249051" cy="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597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Validating and Final Results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7650" y="1326550"/>
            <a:ext cx="39246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Once done with modelling methods, we need to conduct cross-validation in order to compare different methods and determine how well they performed</a:t>
            </a:r>
            <a:endParaRPr sz="15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350" y="1326550"/>
            <a:ext cx="4186949" cy="35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33" y="2571750"/>
            <a:ext cx="3037217" cy="20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967275" y="4667525"/>
            <a:ext cx="274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Confusion Matrix of the best-performing method (K-Nearest Neighbour)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Credit Transaction Fraud Prediction Model</vt:lpstr>
      <vt:lpstr>Introduction</vt:lpstr>
      <vt:lpstr>Importing Libraries</vt:lpstr>
      <vt:lpstr>PowerPoint Presentation</vt:lpstr>
      <vt:lpstr>Exploratory Data Analysis</vt:lpstr>
      <vt:lpstr>Processing the Data</vt:lpstr>
      <vt:lpstr>Modelling the Data</vt:lpstr>
      <vt:lpstr>Cross Validating and 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Transaction Fraud Prediction Model</dc:title>
  <cp:lastModifiedBy>kush bhargav sah</cp:lastModifiedBy>
  <cp:revision>1</cp:revision>
  <dcterms:modified xsi:type="dcterms:W3CDTF">2022-12-15T08:33:13Z</dcterms:modified>
</cp:coreProperties>
</file>