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7" r:id="rId2"/>
    <p:sldId id="258" r:id="rId3"/>
    <p:sldId id="259" r:id="rId4"/>
    <p:sldId id="267" r:id="rId5"/>
    <p:sldId id="260" r:id="rId6"/>
    <p:sldId id="261" r:id="rId7"/>
    <p:sldId id="262" r:id="rId8"/>
    <p:sldId id="268" r:id="rId9"/>
    <p:sldId id="263" r:id="rId10"/>
    <p:sldId id="264" r:id="rId11"/>
    <p:sldId id="265" r:id="rId12"/>
    <p:sldId id="266" r:id="rId13"/>
  </p:sldIdLst>
  <p:sldSz cx="9144000" cy="5143500" type="screen16x9"/>
  <p:notesSz cx="6858000" cy="9144000"/>
  <p:embeddedFontLst>
    <p:embeddedFont>
      <p:font typeface="Montserrat SemiBold" panose="020B0604020202020204" charset="0"/>
      <p:regular r:id="rId15"/>
      <p:bold r:id="rId16"/>
      <p:italic r:id="rId17"/>
      <p:boldItalic r:id="rId18"/>
    </p:embeddedFont>
    <p:embeddedFont>
      <p:font typeface="Montserrat Medium" panose="020B0604020202020204" charset="0"/>
      <p:regular r:id="rId19"/>
      <p:bold r:id="rId20"/>
      <p:italic r:id="rId21"/>
      <p:boldItalic r:id="rId22"/>
    </p:embeddedFont>
    <p:embeddedFont>
      <p:font typeface="Montserrat"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878589-F12F-415A-B74D-9B8F074F380D}" type="doc">
      <dgm:prSet loTypeId="urn:microsoft.com/office/officeart/2005/8/layout/process5" loCatId="process" qsTypeId="urn:microsoft.com/office/officeart/2005/8/quickstyle/3d1" qsCatId="3D" csTypeId="urn:microsoft.com/office/officeart/2005/8/colors/accent1_2" csCatId="accent1" phldr="1"/>
      <dgm:spPr/>
    </dgm:pt>
    <dgm:pt modelId="{6C88AB5A-FB23-41FA-B2E8-ED77CC9DD901}">
      <dgm:prSet phldrT="[Text]"/>
      <dgm:spPr/>
      <dgm:t>
        <a:bodyPr/>
        <a:lstStyle/>
        <a:p>
          <a:r>
            <a:rPr lang="en-IN" dirty="0"/>
            <a:t>Installing Extension</a:t>
          </a:r>
        </a:p>
      </dgm:t>
    </dgm:pt>
    <dgm:pt modelId="{4B9E4687-0D04-4981-8F89-C7C70964E7C6}" type="parTrans" cxnId="{114E1F6B-18DE-4DD0-8BC6-A276407A8F1E}">
      <dgm:prSet/>
      <dgm:spPr/>
      <dgm:t>
        <a:bodyPr/>
        <a:lstStyle/>
        <a:p>
          <a:endParaRPr lang="en-IN"/>
        </a:p>
      </dgm:t>
    </dgm:pt>
    <dgm:pt modelId="{D0EB6655-DE5F-4487-8B42-AC4AC103AB63}" type="sibTrans" cxnId="{114E1F6B-18DE-4DD0-8BC6-A276407A8F1E}">
      <dgm:prSet/>
      <dgm:spPr/>
      <dgm:t>
        <a:bodyPr/>
        <a:lstStyle/>
        <a:p>
          <a:endParaRPr lang="en-IN"/>
        </a:p>
      </dgm:t>
    </dgm:pt>
    <dgm:pt modelId="{E3E585CE-F1C2-43A4-8B98-DC268B072FC3}">
      <dgm:prSet phldrT="[Text]"/>
      <dgm:spPr/>
      <dgm:t>
        <a:bodyPr/>
        <a:lstStyle/>
        <a:p>
          <a:r>
            <a:rPr lang="en-IN" dirty="0"/>
            <a:t>Navigates to coding platform</a:t>
          </a:r>
        </a:p>
      </dgm:t>
    </dgm:pt>
    <dgm:pt modelId="{0DE6B5E1-A93B-4D3C-8572-1B303B9CF294}" type="parTrans" cxnId="{F39EA2AB-2086-4229-AF52-BA272916841D}">
      <dgm:prSet/>
      <dgm:spPr/>
      <dgm:t>
        <a:bodyPr/>
        <a:lstStyle/>
        <a:p>
          <a:endParaRPr lang="en-IN"/>
        </a:p>
      </dgm:t>
    </dgm:pt>
    <dgm:pt modelId="{DA4542E9-029E-4957-B797-4E2E1EF67088}" type="sibTrans" cxnId="{F39EA2AB-2086-4229-AF52-BA272916841D}">
      <dgm:prSet/>
      <dgm:spPr/>
      <dgm:t>
        <a:bodyPr/>
        <a:lstStyle/>
        <a:p>
          <a:endParaRPr lang="en-IN"/>
        </a:p>
      </dgm:t>
    </dgm:pt>
    <dgm:pt modelId="{6C5AF7CD-FFB8-4723-9FAC-53FDCBD3D6FD}">
      <dgm:prSet phldrT="[Text]"/>
      <dgm:spPr/>
      <dgm:t>
        <a:bodyPr/>
        <a:lstStyle/>
        <a:p>
          <a:r>
            <a:rPr lang="en-IN" dirty="0" smtClean="0"/>
            <a:t>Detects and Extracts the </a:t>
          </a:r>
          <a:r>
            <a:rPr lang="en-IN" dirty="0"/>
            <a:t>Question</a:t>
          </a:r>
        </a:p>
      </dgm:t>
    </dgm:pt>
    <dgm:pt modelId="{AAF06BC1-CCE2-49C5-91F5-CE6F628E145B}" type="parTrans" cxnId="{2A2EF955-2DCA-46B0-9762-EB6C53E6D889}">
      <dgm:prSet/>
      <dgm:spPr/>
      <dgm:t>
        <a:bodyPr/>
        <a:lstStyle/>
        <a:p>
          <a:endParaRPr lang="en-IN"/>
        </a:p>
      </dgm:t>
    </dgm:pt>
    <dgm:pt modelId="{848A4AF7-20FE-4574-A0AA-13E126846131}" type="sibTrans" cxnId="{2A2EF955-2DCA-46B0-9762-EB6C53E6D889}">
      <dgm:prSet/>
      <dgm:spPr/>
      <dgm:t>
        <a:bodyPr/>
        <a:lstStyle/>
        <a:p>
          <a:endParaRPr lang="en-IN"/>
        </a:p>
      </dgm:t>
    </dgm:pt>
    <dgm:pt modelId="{62BAA462-82C8-4DBF-B67A-F96304565107}">
      <dgm:prSet phldrT="[Text]"/>
      <dgm:spPr/>
      <dgm:t>
        <a:bodyPr/>
        <a:lstStyle/>
        <a:p>
          <a:r>
            <a:rPr lang="en-IN" dirty="0"/>
            <a:t>User Asks Doubts &amp; Hints</a:t>
          </a:r>
        </a:p>
      </dgm:t>
    </dgm:pt>
    <dgm:pt modelId="{E6E6F2B6-3F86-4F72-BB2D-E436CB7483B1}" type="parTrans" cxnId="{0ED8CE17-F096-47F8-86F3-831A8C61599B}">
      <dgm:prSet/>
      <dgm:spPr/>
      <dgm:t>
        <a:bodyPr/>
        <a:lstStyle/>
        <a:p>
          <a:endParaRPr lang="en-IN"/>
        </a:p>
      </dgm:t>
    </dgm:pt>
    <dgm:pt modelId="{5505BD38-367F-4C2E-9D72-144573BEA710}" type="sibTrans" cxnId="{0ED8CE17-F096-47F8-86F3-831A8C61599B}">
      <dgm:prSet/>
      <dgm:spPr/>
      <dgm:t>
        <a:bodyPr/>
        <a:lstStyle/>
        <a:p>
          <a:endParaRPr lang="en-IN"/>
        </a:p>
      </dgm:t>
    </dgm:pt>
    <dgm:pt modelId="{40689655-3B3C-41DE-8358-C682F621001F}">
      <dgm:prSet phldrT="[Text]"/>
      <dgm:spPr/>
      <dgm:t>
        <a:bodyPr/>
        <a:lstStyle/>
        <a:p>
          <a:r>
            <a:rPr lang="en-IN" dirty="0"/>
            <a:t>Extension provides Feedback and Guidance</a:t>
          </a:r>
        </a:p>
      </dgm:t>
    </dgm:pt>
    <dgm:pt modelId="{A886B894-4ECB-41F6-82A5-2EEA6589E49B}" type="parTrans" cxnId="{E4629C65-C20C-4E87-8F54-9A923F3C4F17}">
      <dgm:prSet/>
      <dgm:spPr/>
      <dgm:t>
        <a:bodyPr/>
        <a:lstStyle/>
        <a:p>
          <a:endParaRPr lang="en-IN"/>
        </a:p>
      </dgm:t>
    </dgm:pt>
    <dgm:pt modelId="{E85CFD25-3A1A-4693-A222-9C43BB25F622}" type="sibTrans" cxnId="{E4629C65-C20C-4E87-8F54-9A923F3C4F17}">
      <dgm:prSet/>
      <dgm:spPr/>
      <dgm:t>
        <a:bodyPr/>
        <a:lstStyle/>
        <a:p>
          <a:endParaRPr lang="en-IN"/>
        </a:p>
      </dgm:t>
    </dgm:pt>
    <dgm:pt modelId="{E744016A-0C16-488C-A6D3-A54CE396E884}">
      <dgm:prSet phldrT="[Text]"/>
      <dgm:spPr/>
      <dgm:t>
        <a:bodyPr/>
        <a:lstStyle/>
        <a:p>
          <a:r>
            <a:rPr lang="en-IN" dirty="0" smtClean="0"/>
            <a:t>Keeps </a:t>
          </a:r>
          <a:r>
            <a:rPr lang="en-IN" dirty="0"/>
            <a:t>track of user’s progress and suggest additional questions </a:t>
          </a:r>
        </a:p>
      </dgm:t>
    </dgm:pt>
    <dgm:pt modelId="{3FF4A802-5702-44B9-A336-2D7333893160}" type="parTrans" cxnId="{6AEBCB22-D399-4FF2-B2E6-7EFC3FA9B4A4}">
      <dgm:prSet/>
      <dgm:spPr/>
      <dgm:t>
        <a:bodyPr/>
        <a:lstStyle/>
        <a:p>
          <a:endParaRPr lang="en-IN"/>
        </a:p>
      </dgm:t>
    </dgm:pt>
    <dgm:pt modelId="{990E7F3A-1F25-4137-904C-B4BF6F5417AC}" type="sibTrans" cxnId="{6AEBCB22-D399-4FF2-B2E6-7EFC3FA9B4A4}">
      <dgm:prSet/>
      <dgm:spPr/>
      <dgm:t>
        <a:bodyPr/>
        <a:lstStyle/>
        <a:p>
          <a:endParaRPr lang="en-IN"/>
        </a:p>
      </dgm:t>
    </dgm:pt>
    <dgm:pt modelId="{DA372C65-C34F-4CEA-A872-A828221D109F}">
      <dgm:prSet phldrT="[Text]"/>
      <dgm:spPr/>
      <dgm:t>
        <a:bodyPr/>
        <a:lstStyle/>
        <a:p>
          <a:r>
            <a:rPr lang="en-US" dirty="0" smtClean="0"/>
            <a:t>User may save </a:t>
          </a:r>
          <a:r>
            <a:rPr lang="en-US" dirty="0"/>
            <a:t>questions and responses </a:t>
          </a:r>
          <a:r>
            <a:rPr lang="en-US" dirty="0" smtClean="0"/>
            <a:t>&amp; export for </a:t>
          </a:r>
          <a:r>
            <a:rPr lang="en-US" dirty="0"/>
            <a:t>future references</a:t>
          </a:r>
          <a:endParaRPr lang="en-IN" dirty="0"/>
        </a:p>
      </dgm:t>
    </dgm:pt>
    <dgm:pt modelId="{9A0C9E2A-0BFC-45E2-B857-7B01C7C0918E}" type="parTrans" cxnId="{A5E8ADCC-4423-4495-B607-60AF671C9BA7}">
      <dgm:prSet/>
      <dgm:spPr/>
      <dgm:t>
        <a:bodyPr/>
        <a:lstStyle/>
        <a:p>
          <a:endParaRPr lang="en-IN"/>
        </a:p>
      </dgm:t>
    </dgm:pt>
    <dgm:pt modelId="{3E4B5DB1-8DCB-47C5-BBF0-7D653CEA9339}" type="sibTrans" cxnId="{A5E8ADCC-4423-4495-B607-60AF671C9BA7}">
      <dgm:prSet/>
      <dgm:spPr/>
      <dgm:t>
        <a:bodyPr/>
        <a:lstStyle/>
        <a:p>
          <a:endParaRPr lang="en-IN"/>
        </a:p>
      </dgm:t>
    </dgm:pt>
    <dgm:pt modelId="{989E7DD1-DF8C-4F1D-BC48-D7E7F78A4A1F}" type="pres">
      <dgm:prSet presAssocID="{21878589-F12F-415A-B74D-9B8F074F380D}" presName="diagram" presStyleCnt="0">
        <dgm:presLayoutVars>
          <dgm:dir/>
          <dgm:resizeHandles val="exact"/>
        </dgm:presLayoutVars>
      </dgm:prSet>
      <dgm:spPr/>
    </dgm:pt>
    <dgm:pt modelId="{FBC7AB50-24B3-4471-BF5A-E24A6697CDD2}" type="pres">
      <dgm:prSet presAssocID="{6C88AB5A-FB23-41FA-B2E8-ED77CC9DD901}" presName="node" presStyleLbl="node1" presStyleIdx="0" presStyleCnt="7">
        <dgm:presLayoutVars>
          <dgm:bulletEnabled val="1"/>
        </dgm:presLayoutVars>
      </dgm:prSet>
      <dgm:spPr/>
      <dgm:t>
        <a:bodyPr/>
        <a:lstStyle/>
        <a:p>
          <a:endParaRPr lang="en-IN"/>
        </a:p>
      </dgm:t>
    </dgm:pt>
    <dgm:pt modelId="{53CBB3EA-675E-40EC-93FA-D5C04FBAE08C}" type="pres">
      <dgm:prSet presAssocID="{D0EB6655-DE5F-4487-8B42-AC4AC103AB63}" presName="sibTrans" presStyleLbl="sibTrans2D1" presStyleIdx="0" presStyleCnt="6"/>
      <dgm:spPr/>
      <dgm:t>
        <a:bodyPr/>
        <a:lstStyle/>
        <a:p>
          <a:endParaRPr lang="en-IN"/>
        </a:p>
      </dgm:t>
    </dgm:pt>
    <dgm:pt modelId="{74BD4FF0-9D63-46A5-84BC-17968B508BDA}" type="pres">
      <dgm:prSet presAssocID="{D0EB6655-DE5F-4487-8B42-AC4AC103AB63}" presName="connectorText" presStyleLbl="sibTrans2D1" presStyleIdx="0" presStyleCnt="6"/>
      <dgm:spPr/>
      <dgm:t>
        <a:bodyPr/>
        <a:lstStyle/>
        <a:p>
          <a:endParaRPr lang="en-IN"/>
        </a:p>
      </dgm:t>
    </dgm:pt>
    <dgm:pt modelId="{2CD12237-F82B-4329-9048-4845DE2AB53A}" type="pres">
      <dgm:prSet presAssocID="{E3E585CE-F1C2-43A4-8B98-DC268B072FC3}" presName="node" presStyleLbl="node1" presStyleIdx="1" presStyleCnt="7">
        <dgm:presLayoutVars>
          <dgm:bulletEnabled val="1"/>
        </dgm:presLayoutVars>
      </dgm:prSet>
      <dgm:spPr/>
      <dgm:t>
        <a:bodyPr/>
        <a:lstStyle/>
        <a:p>
          <a:endParaRPr lang="en-IN"/>
        </a:p>
      </dgm:t>
    </dgm:pt>
    <dgm:pt modelId="{B32AA0F4-4F33-472D-8317-40DC21511DAC}" type="pres">
      <dgm:prSet presAssocID="{DA4542E9-029E-4957-B797-4E2E1EF67088}" presName="sibTrans" presStyleLbl="sibTrans2D1" presStyleIdx="1" presStyleCnt="6"/>
      <dgm:spPr/>
      <dgm:t>
        <a:bodyPr/>
        <a:lstStyle/>
        <a:p>
          <a:endParaRPr lang="en-IN"/>
        </a:p>
      </dgm:t>
    </dgm:pt>
    <dgm:pt modelId="{72C620CF-774D-4DF0-9EB7-4BC633ED00A9}" type="pres">
      <dgm:prSet presAssocID="{DA4542E9-029E-4957-B797-4E2E1EF67088}" presName="connectorText" presStyleLbl="sibTrans2D1" presStyleIdx="1" presStyleCnt="6"/>
      <dgm:spPr/>
      <dgm:t>
        <a:bodyPr/>
        <a:lstStyle/>
        <a:p>
          <a:endParaRPr lang="en-IN"/>
        </a:p>
      </dgm:t>
    </dgm:pt>
    <dgm:pt modelId="{050EDA06-E368-40E7-B377-D7A38C0E5A8D}" type="pres">
      <dgm:prSet presAssocID="{6C5AF7CD-FFB8-4723-9FAC-53FDCBD3D6FD}" presName="node" presStyleLbl="node1" presStyleIdx="2" presStyleCnt="7">
        <dgm:presLayoutVars>
          <dgm:bulletEnabled val="1"/>
        </dgm:presLayoutVars>
      </dgm:prSet>
      <dgm:spPr/>
      <dgm:t>
        <a:bodyPr/>
        <a:lstStyle/>
        <a:p>
          <a:endParaRPr lang="en-IN"/>
        </a:p>
      </dgm:t>
    </dgm:pt>
    <dgm:pt modelId="{98171DA0-5BAC-4BE7-A48B-9D20BD446E8C}" type="pres">
      <dgm:prSet presAssocID="{848A4AF7-20FE-4574-A0AA-13E126846131}" presName="sibTrans" presStyleLbl="sibTrans2D1" presStyleIdx="2" presStyleCnt="6"/>
      <dgm:spPr/>
      <dgm:t>
        <a:bodyPr/>
        <a:lstStyle/>
        <a:p>
          <a:endParaRPr lang="en-IN"/>
        </a:p>
      </dgm:t>
    </dgm:pt>
    <dgm:pt modelId="{A35EDF9A-A25F-428F-ACF7-27FA5F412885}" type="pres">
      <dgm:prSet presAssocID="{848A4AF7-20FE-4574-A0AA-13E126846131}" presName="connectorText" presStyleLbl="sibTrans2D1" presStyleIdx="2" presStyleCnt="6"/>
      <dgm:spPr/>
      <dgm:t>
        <a:bodyPr/>
        <a:lstStyle/>
        <a:p>
          <a:endParaRPr lang="en-IN"/>
        </a:p>
      </dgm:t>
    </dgm:pt>
    <dgm:pt modelId="{FB85FFCC-48FF-4F2A-BDE7-E3BDE757AF21}" type="pres">
      <dgm:prSet presAssocID="{62BAA462-82C8-4DBF-B67A-F96304565107}" presName="node" presStyleLbl="node1" presStyleIdx="3" presStyleCnt="7">
        <dgm:presLayoutVars>
          <dgm:bulletEnabled val="1"/>
        </dgm:presLayoutVars>
      </dgm:prSet>
      <dgm:spPr/>
      <dgm:t>
        <a:bodyPr/>
        <a:lstStyle/>
        <a:p>
          <a:endParaRPr lang="en-IN"/>
        </a:p>
      </dgm:t>
    </dgm:pt>
    <dgm:pt modelId="{35A2045D-3BA3-4034-9B3D-BC0629A58D31}" type="pres">
      <dgm:prSet presAssocID="{5505BD38-367F-4C2E-9D72-144573BEA710}" presName="sibTrans" presStyleLbl="sibTrans2D1" presStyleIdx="3" presStyleCnt="6"/>
      <dgm:spPr/>
      <dgm:t>
        <a:bodyPr/>
        <a:lstStyle/>
        <a:p>
          <a:endParaRPr lang="en-IN"/>
        </a:p>
      </dgm:t>
    </dgm:pt>
    <dgm:pt modelId="{15F3D197-B9FA-47DD-9ED4-22B78488A9E7}" type="pres">
      <dgm:prSet presAssocID="{5505BD38-367F-4C2E-9D72-144573BEA710}" presName="connectorText" presStyleLbl="sibTrans2D1" presStyleIdx="3" presStyleCnt="6"/>
      <dgm:spPr/>
      <dgm:t>
        <a:bodyPr/>
        <a:lstStyle/>
        <a:p>
          <a:endParaRPr lang="en-IN"/>
        </a:p>
      </dgm:t>
    </dgm:pt>
    <dgm:pt modelId="{113A62CE-9CD1-4D90-AD89-56F46F5A6E32}" type="pres">
      <dgm:prSet presAssocID="{40689655-3B3C-41DE-8358-C682F621001F}" presName="node" presStyleLbl="node1" presStyleIdx="4" presStyleCnt="7">
        <dgm:presLayoutVars>
          <dgm:bulletEnabled val="1"/>
        </dgm:presLayoutVars>
      </dgm:prSet>
      <dgm:spPr/>
      <dgm:t>
        <a:bodyPr/>
        <a:lstStyle/>
        <a:p>
          <a:endParaRPr lang="en-IN"/>
        </a:p>
      </dgm:t>
    </dgm:pt>
    <dgm:pt modelId="{4B30E1CD-03F0-47E2-BC2A-A6F32E65AE36}" type="pres">
      <dgm:prSet presAssocID="{E85CFD25-3A1A-4693-A222-9C43BB25F622}" presName="sibTrans" presStyleLbl="sibTrans2D1" presStyleIdx="4" presStyleCnt="6"/>
      <dgm:spPr/>
      <dgm:t>
        <a:bodyPr/>
        <a:lstStyle/>
        <a:p>
          <a:endParaRPr lang="en-IN"/>
        </a:p>
      </dgm:t>
    </dgm:pt>
    <dgm:pt modelId="{728852BE-BC0A-48DE-8471-3F77AEA1878C}" type="pres">
      <dgm:prSet presAssocID="{E85CFD25-3A1A-4693-A222-9C43BB25F622}" presName="connectorText" presStyleLbl="sibTrans2D1" presStyleIdx="4" presStyleCnt="6"/>
      <dgm:spPr/>
      <dgm:t>
        <a:bodyPr/>
        <a:lstStyle/>
        <a:p>
          <a:endParaRPr lang="en-IN"/>
        </a:p>
      </dgm:t>
    </dgm:pt>
    <dgm:pt modelId="{C617E1AC-6C64-47AB-B9F8-A85648A11069}" type="pres">
      <dgm:prSet presAssocID="{E744016A-0C16-488C-A6D3-A54CE396E884}" presName="node" presStyleLbl="node1" presStyleIdx="5" presStyleCnt="7">
        <dgm:presLayoutVars>
          <dgm:bulletEnabled val="1"/>
        </dgm:presLayoutVars>
      </dgm:prSet>
      <dgm:spPr/>
      <dgm:t>
        <a:bodyPr/>
        <a:lstStyle/>
        <a:p>
          <a:endParaRPr lang="en-IN"/>
        </a:p>
      </dgm:t>
    </dgm:pt>
    <dgm:pt modelId="{F7EB55F5-8DB5-457E-917C-3DA1D9DCE970}" type="pres">
      <dgm:prSet presAssocID="{990E7F3A-1F25-4137-904C-B4BF6F5417AC}" presName="sibTrans" presStyleLbl="sibTrans2D1" presStyleIdx="5" presStyleCnt="6"/>
      <dgm:spPr/>
      <dgm:t>
        <a:bodyPr/>
        <a:lstStyle/>
        <a:p>
          <a:endParaRPr lang="en-IN"/>
        </a:p>
      </dgm:t>
    </dgm:pt>
    <dgm:pt modelId="{3F93068A-651A-43E8-AC7C-EBA61D46F160}" type="pres">
      <dgm:prSet presAssocID="{990E7F3A-1F25-4137-904C-B4BF6F5417AC}" presName="connectorText" presStyleLbl="sibTrans2D1" presStyleIdx="5" presStyleCnt="6"/>
      <dgm:spPr/>
      <dgm:t>
        <a:bodyPr/>
        <a:lstStyle/>
        <a:p>
          <a:endParaRPr lang="en-IN"/>
        </a:p>
      </dgm:t>
    </dgm:pt>
    <dgm:pt modelId="{2AEBB93B-8AB5-4053-95C8-6E0C8B170C97}" type="pres">
      <dgm:prSet presAssocID="{DA372C65-C34F-4CEA-A872-A828221D109F}" presName="node" presStyleLbl="node1" presStyleIdx="6" presStyleCnt="7">
        <dgm:presLayoutVars>
          <dgm:bulletEnabled val="1"/>
        </dgm:presLayoutVars>
      </dgm:prSet>
      <dgm:spPr/>
      <dgm:t>
        <a:bodyPr/>
        <a:lstStyle/>
        <a:p>
          <a:endParaRPr lang="en-IN"/>
        </a:p>
      </dgm:t>
    </dgm:pt>
  </dgm:ptLst>
  <dgm:cxnLst>
    <dgm:cxn modelId="{3C2BB7A7-4509-4459-8540-6FD45C5BF6D5}" type="presOf" srcId="{E3E585CE-F1C2-43A4-8B98-DC268B072FC3}" destId="{2CD12237-F82B-4329-9048-4845DE2AB53A}" srcOrd="0" destOrd="0" presId="urn:microsoft.com/office/officeart/2005/8/layout/process5"/>
    <dgm:cxn modelId="{88A5B98A-3BC2-4D5B-A81D-A7EAD728204F}" type="presOf" srcId="{62BAA462-82C8-4DBF-B67A-F96304565107}" destId="{FB85FFCC-48FF-4F2A-BDE7-E3BDE757AF21}" srcOrd="0" destOrd="0" presId="urn:microsoft.com/office/officeart/2005/8/layout/process5"/>
    <dgm:cxn modelId="{514687E2-1C60-4EF8-A834-D70EB581C218}" type="presOf" srcId="{D0EB6655-DE5F-4487-8B42-AC4AC103AB63}" destId="{74BD4FF0-9D63-46A5-84BC-17968B508BDA}" srcOrd="1" destOrd="0" presId="urn:microsoft.com/office/officeart/2005/8/layout/process5"/>
    <dgm:cxn modelId="{B6F92A6E-9176-4CAE-8E59-4F95BDA191A5}" type="presOf" srcId="{21878589-F12F-415A-B74D-9B8F074F380D}" destId="{989E7DD1-DF8C-4F1D-BC48-D7E7F78A4A1F}" srcOrd="0" destOrd="0" presId="urn:microsoft.com/office/officeart/2005/8/layout/process5"/>
    <dgm:cxn modelId="{A5E8ADCC-4423-4495-B607-60AF671C9BA7}" srcId="{21878589-F12F-415A-B74D-9B8F074F380D}" destId="{DA372C65-C34F-4CEA-A872-A828221D109F}" srcOrd="6" destOrd="0" parTransId="{9A0C9E2A-0BFC-45E2-B857-7B01C7C0918E}" sibTransId="{3E4B5DB1-8DCB-47C5-BBF0-7D653CEA9339}"/>
    <dgm:cxn modelId="{2F21079D-3BFD-4909-951D-BDE259AACF64}" type="presOf" srcId="{5505BD38-367F-4C2E-9D72-144573BEA710}" destId="{15F3D197-B9FA-47DD-9ED4-22B78488A9E7}" srcOrd="1" destOrd="0" presId="urn:microsoft.com/office/officeart/2005/8/layout/process5"/>
    <dgm:cxn modelId="{2A2EF955-2DCA-46B0-9762-EB6C53E6D889}" srcId="{21878589-F12F-415A-B74D-9B8F074F380D}" destId="{6C5AF7CD-FFB8-4723-9FAC-53FDCBD3D6FD}" srcOrd="2" destOrd="0" parTransId="{AAF06BC1-CCE2-49C5-91F5-CE6F628E145B}" sibTransId="{848A4AF7-20FE-4574-A0AA-13E126846131}"/>
    <dgm:cxn modelId="{7FE95BB7-61C7-40E7-AB7C-9460F23244BF}" type="presOf" srcId="{990E7F3A-1F25-4137-904C-B4BF6F5417AC}" destId="{3F93068A-651A-43E8-AC7C-EBA61D46F160}" srcOrd="1" destOrd="0" presId="urn:microsoft.com/office/officeart/2005/8/layout/process5"/>
    <dgm:cxn modelId="{E4629C65-C20C-4E87-8F54-9A923F3C4F17}" srcId="{21878589-F12F-415A-B74D-9B8F074F380D}" destId="{40689655-3B3C-41DE-8358-C682F621001F}" srcOrd="4" destOrd="0" parTransId="{A886B894-4ECB-41F6-82A5-2EEA6589E49B}" sibTransId="{E85CFD25-3A1A-4693-A222-9C43BB25F622}"/>
    <dgm:cxn modelId="{392B4053-27AE-4570-A2A8-5F229349F8D5}" type="presOf" srcId="{D0EB6655-DE5F-4487-8B42-AC4AC103AB63}" destId="{53CBB3EA-675E-40EC-93FA-D5C04FBAE08C}" srcOrd="0" destOrd="0" presId="urn:microsoft.com/office/officeart/2005/8/layout/process5"/>
    <dgm:cxn modelId="{E9221A38-EEAC-473F-A580-47311F7D8CDE}" type="presOf" srcId="{5505BD38-367F-4C2E-9D72-144573BEA710}" destId="{35A2045D-3BA3-4034-9B3D-BC0629A58D31}" srcOrd="0" destOrd="0" presId="urn:microsoft.com/office/officeart/2005/8/layout/process5"/>
    <dgm:cxn modelId="{8D5DDF9A-DD3C-4E49-B03E-6727BF4F87B9}" type="presOf" srcId="{DA4542E9-029E-4957-B797-4E2E1EF67088}" destId="{72C620CF-774D-4DF0-9EB7-4BC633ED00A9}" srcOrd="1" destOrd="0" presId="urn:microsoft.com/office/officeart/2005/8/layout/process5"/>
    <dgm:cxn modelId="{2020D777-22AF-4D3A-B0E4-C19189BBB515}" type="presOf" srcId="{E744016A-0C16-488C-A6D3-A54CE396E884}" destId="{C617E1AC-6C64-47AB-B9F8-A85648A11069}" srcOrd="0" destOrd="0" presId="urn:microsoft.com/office/officeart/2005/8/layout/process5"/>
    <dgm:cxn modelId="{114E1F6B-18DE-4DD0-8BC6-A276407A8F1E}" srcId="{21878589-F12F-415A-B74D-9B8F074F380D}" destId="{6C88AB5A-FB23-41FA-B2E8-ED77CC9DD901}" srcOrd="0" destOrd="0" parTransId="{4B9E4687-0D04-4981-8F89-C7C70964E7C6}" sibTransId="{D0EB6655-DE5F-4487-8B42-AC4AC103AB63}"/>
    <dgm:cxn modelId="{56BF1E47-8569-4BF2-8EFD-65CF933E8045}" type="presOf" srcId="{990E7F3A-1F25-4137-904C-B4BF6F5417AC}" destId="{F7EB55F5-8DB5-457E-917C-3DA1D9DCE970}" srcOrd="0" destOrd="0" presId="urn:microsoft.com/office/officeart/2005/8/layout/process5"/>
    <dgm:cxn modelId="{D14099AE-660B-4006-A4E5-E1059D81BE6C}" type="presOf" srcId="{40689655-3B3C-41DE-8358-C682F621001F}" destId="{113A62CE-9CD1-4D90-AD89-56F46F5A6E32}" srcOrd="0" destOrd="0" presId="urn:microsoft.com/office/officeart/2005/8/layout/process5"/>
    <dgm:cxn modelId="{A2DBF839-245C-48BD-B147-3D00424CCE5B}" type="presOf" srcId="{DA4542E9-029E-4957-B797-4E2E1EF67088}" destId="{B32AA0F4-4F33-472D-8317-40DC21511DAC}" srcOrd="0" destOrd="0" presId="urn:microsoft.com/office/officeart/2005/8/layout/process5"/>
    <dgm:cxn modelId="{0ED8CE17-F096-47F8-86F3-831A8C61599B}" srcId="{21878589-F12F-415A-B74D-9B8F074F380D}" destId="{62BAA462-82C8-4DBF-B67A-F96304565107}" srcOrd="3" destOrd="0" parTransId="{E6E6F2B6-3F86-4F72-BB2D-E436CB7483B1}" sibTransId="{5505BD38-367F-4C2E-9D72-144573BEA710}"/>
    <dgm:cxn modelId="{B049855C-027A-4FE3-BF09-CB8CEC76C9EE}" type="presOf" srcId="{DA372C65-C34F-4CEA-A872-A828221D109F}" destId="{2AEBB93B-8AB5-4053-95C8-6E0C8B170C97}" srcOrd="0" destOrd="0" presId="urn:microsoft.com/office/officeart/2005/8/layout/process5"/>
    <dgm:cxn modelId="{F39EA2AB-2086-4229-AF52-BA272916841D}" srcId="{21878589-F12F-415A-B74D-9B8F074F380D}" destId="{E3E585CE-F1C2-43A4-8B98-DC268B072FC3}" srcOrd="1" destOrd="0" parTransId="{0DE6B5E1-A93B-4D3C-8572-1B303B9CF294}" sibTransId="{DA4542E9-029E-4957-B797-4E2E1EF67088}"/>
    <dgm:cxn modelId="{663D0B0B-0DBB-4196-B847-3BBDC6D406DC}" type="presOf" srcId="{848A4AF7-20FE-4574-A0AA-13E126846131}" destId="{98171DA0-5BAC-4BE7-A48B-9D20BD446E8C}" srcOrd="0" destOrd="0" presId="urn:microsoft.com/office/officeart/2005/8/layout/process5"/>
    <dgm:cxn modelId="{DA10ABB5-497D-4DFF-A57D-36A501A9878B}" type="presOf" srcId="{6C88AB5A-FB23-41FA-B2E8-ED77CC9DD901}" destId="{FBC7AB50-24B3-4471-BF5A-E24A6697CDD2}" srcOrd="0" destOrd="0" presId="urn:microsoft.com/office/officeart/2005/8/layout/process5"/>
    <dgm:cxn modelId="{27FA5A8C-F506-4D9E-9454-990DAE16F675}" type="presOf" srcId="{848A4AF7-20FE-4574-A0AA-13E126846131}" destId="{A35EDF9A-A25F-428F-ACF7-27FA5F412885}" srcOrd="1" destOrd="0" presId="urn:microsoft.com/office/officeart/2005/8/layout/process5"/>
    <dgm:cxn modelId="{19C5AE7E-EF12-4809-91DE-ED5E76CD438F}" type="presOf" srcId="{E85CFD25-3A1A-4693-A222-9C43BB25F622}" destId="{728852BE-BC0A-48DE-8471-3F77AEA1878C}" srcOrd="1" destOrd="0" presId="urn:microsoft.com/office/officeart/2005/8/layout/process5"/>
    <dgm:cxn modelId="{A0388ECA-5C96-4439-86ED-456CB42A2CBD}" type="presOf" srcId="{E85CFD25-3A1A-4693-A222-9C43BB25F622}" destId="{4B30E1CD-03F0-47E2-BC2A-A6F32E65AE36}" srcOrd="0" destOrd="0" presId="urn:microsoft.com/office/officeart/2005/8/layout/process5"/>
    <dgm:cxn modelId="{6AEBCB22-D399-4FF2-B2E6-7EFC3FA9B4A4}" srcId="{21878589-F12F-415A-B74D-9B8F074F380D}" destId="{E744016A-0C16-488C-A6D3-A54CE396E884}" srcOrd="5" destOrd="0" parTransId="{3FF4A802-5702-44B9-A336-2D7333893160}" sibTransId="{990E7F3A-1F25-4137-904C-B4BF6F5417AC}"/>
    <dgm:cxn modelId="{937C0A2B-7BA2-42B2-8DCF-FB0E4619E5EF}" type="presOf" srcId="{6C5AF7CD-FFB8-4723-9FAC-53FDCBD3D6FD}" destId="{050EDA06-E368-40E7-B377-D7A38C0E5A8D}" srcOrd="0" destOrd="0" presId="urn:microsoft.com/office/officeart/2005/8/layout/process5"/>
    <dgm:cxn modelId="{39424503-56FE-4D8A-884B-C6AC568D602A}" type="presParOf" srcId="{989E7DD1-DF8C-4F1D-BC48-D7E7F78A4A1F}" destId="{FBC7AB50-24B3-4471-BF5A-E24A6697CDD2}" srcOrd="0" destOrd="0" presId="urn:microsoft.com/office/officeart/2005/8/layout/process5"/>
    <dgm:cxn modelId="{CB9D6337-CF53-4259-BE3E-A8140E6B2EAB}" type="presParOf" srcId="{989E7DD1-DF8C-4F1D-BC48-D7E7F78A4A1F}" destId="{53CBB3EA-675E-40EC-93FA-D5C04FBAE08C}" srcOrd="1" destOrd="0" presId="urn:microsoft.com/office/officeart/2005/8/layout/process5"/>
    <dgm:cxn modelId="{B02B46AE-227C-45C5-BEE2-AC7516C29980}" type="presParOf" srcId="{53CBB3EA-675E-40EC-93FA-D5C04FBAE08C}" destId="{74BD4FF0-9D63-46A5-84BC-17968B508BDA}" srcOrd="0" destOrd="0" presId="urn:microsoft.com/office/officeart/2005/8/layout/process5"/>
    <dgm:cxn modelId="{564C8868-55AB-4712-AB53-CEF02B073A86}" type="presParOf" srcId="{989E7DD1-DF8C-4F1D-BC48-D7E7F78A4A1F}" destId="{2CD12237-F82B-4329-9048-4845DE2AB53A}" srcOrd="2" destOrd="0" presId="urn:microsoft.com/office/officeart/2005/8/layout/process5"/>
    <dgm:cxn modelId="{46B3BED1-5666-47E2-800D-EF45198E9CCF}" type="presParOf" srcId="{989E7DD1-DF8C-4F1D-BC48-D7E7F78A4A1F}" destId="{B32AA0F4-4F33-472D-8317-40DC21511DAC}" srcOrd="3" destOrd="0" presId="urn:microsoft.com/office/officeart/2005/8/layout/process5"/>
    <dgm:cxn modelId="{382E5E06-1527-4A37-97C0-880ABFB647BE}" type="presParOf" srcId="{B32AA0F4-4F33-472D-8317-40DC21511DAC}" destId="{72C620CF-774D-4DF0-9EB7-4BC633ED00A9}" srcOrd="0" destOrd="0" presId="urn:microsoft.com/office/officeart/2005/8/layout/process5"/>
    <dgm:cxn modelId="{DE1F62A5-F5AD-422C-9132-03DF8D2622B0}" type="presParOf" srcId="{989E7DD1-DF8C-4F1D-BC48-D7E7F78A4A1F}" destId="{050EDA06-E368-40E7-B377-D7A38C0E5A8D}" srcOrd="4" destOrd="0" presId="urn:microsoft.com/office/officeart/2005/8/layout/process5"/>
    <dgm:cxn modelId="{63A396CC-0C1D-4589-BCEA-F3771BEA219B}" type="presParOf" srcId="{989E7DD1-DF8C-4F1D-BC48-D7E7F78A4A1F}" destId="{98171DA0-5BAC-4BE7-A48B-9D20BD446E8C}" srcOrd="5" destOrd="0" presId="urn:microsoft.com/office/officeart/2005/8/layout/process5"/>
    <dgm:cxn modelId="{D614891E-6868-4AA5-BD9D-CDA7BB1A5670}" type="presParOf" srcId="{98171DA0-5BAC-4BE7-A48B-9D20BD446E8C}" destId="{A35EDF9A-A25F-428F-ACF7-27FA5F412885}" srcOrd="0" destOrd="0" presId="urn:microsoft.com/office/officeart/2005/8/layout/process5"/>
    <dgm:cxn modelId="{A3592147-8F7C-4A9E-BC2F-5324FBE84C8D}" type="presParOf" srcId="{989E7DD1-DF8C-4F1D-BC48-D7E7F78A4A1F}" destId="{FB85FFCC-48FF-4F2A-BDE7-E3BDE757AF21}" srcOrd="6" destOrd="0" presId="urn:microsoft.com/office/officeart/2005/8/layout/process5"/>
    <dgm:cxn modelId="{FEB353AF-0968-4E18-88F2-AC477D5A45D6}" type="presParOf" srcId="{989E7DD1-DF8C-4F1D-BC48-D7E7F78A4A1F}" destId="{35A2045D-3BA3-4034-9B3D-BC0629A58D31}" srcOrd="7" destOrd="0" presId="urn:microsoft.com/office/officeart/2005/8/layout/process5"/>
    <dgm:cxn modelId="{808E82C0-45E8-43AE-A4D2-FDEA8E59E103}" type="presParOf" srcId="{35A2045D-3BA3-4034-9B3D-BC0629A58D31}" destId="{15F3D197-B9FA-47DD-9ED4-22B78488A9E7}" srcOrd="0" destOrd="0" presId="urn:microsoft.com/office/officeart/2005/8/layout/process5"/>
    <dgm:cxn modelId="{DF6BD32F-BE64-4567-8318-248E61A67D6C}" type="presParOf" srcId="{989E7DD1-DF8C-4F1D-BC48-D7E7F78A4A1F}" destId="{113A62CE-9CD1-4D90-AD89-56F46F5A6E32}" srcOrd="8" destOrd="0" presId="urn:microsoft.com/office/officeart/2005/8/layout/process5"/>
    <dgm:cxn modelId="{99F1E7D8-1DC1-4C9D-9759-3F7E90AB9C29}" type="presParOf" srcId="{989E7DD1-DF8C-4F1D-BC48-D7E7F78A4A1F}" destId="{4B30E1CD-03F0-47E2-BC2A-A6F32E65AE36}" srcOrd="9" destOrd="0" presId="urn:microsoft.com/office/officeart/2005/8/layout/process5"/>
    <dgm:cxn modelId="{0632C3F4-F756-494F-9B57-988DE09ACC2C}" type="presParOf" srcId="{4B30E1CD-03F0-47E2-BC2A-A6F32E65AE36}" destId="{728852BE-BC0A-48DE-8471-3F77AEA1878C}" srcOrd="0" destOrd="0" presId="urn:microsoft.com/office/officeart/2005/8/layout/process5"/>
    <dgm:cxn modelId="{88305240-3D87-4725-A002-D6767767717C}" type="presParOf" srcId="{989E7DD1-DF8C-4F1D-BC48-D7E7F78A4A1F}" destId="{C617E1AC-6C64-47AB-B9F8-A85648A11069}" srcOrd="10" destOrd="0" presId="urn:microsoft.com/office/officeart/2005/8/layout/process5"/>
    <dgm:cxn modelId="{379B5614-6285-4DFA-8875-BAF47D333302}" type="presParOf" srcId="{989E7DD1-DF8C-4F1D-BC48-D7E7F78A4A1F}" destId="{F7EB55F5-8DB5-457E-917C-3DA1D9DCE970}" srcOrd="11" destOrd="0" presId="urn:microsoft.com/office/officeart/2005/8/layout/process5"/>
    <dgm:cxn modelId="{6461A5ED-5AD4-4E55-AC59-6E879915B7BB}" type="presParOf" srcId="{F7EB55F5-8DB5-457E-917C-3DA1D9DCE970}" destId="{3F93068A-651A-43E8-AC7C-EBA61D46F160}" srcOrd="0" destOrd="0" presId="urn:microsoft.com/office/officeart/2005/8/layout/process5"/>
    <dgm:cxn modelId="{2CAEE3FA-C5A5-4395-BA5E-78795FFB8403}" type="presParOf" srcId="{989E7DD1-DF8C-4F1D-BC48-D7E7F78A4A1F}" destId="{2AEBB93B-8AB5-4053-95C8-6E0C8B170C97}" srcOrd="12" destOrd="0" presId="urn:microsoft.com/office/officeart/2005/8/layout/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878589-F12F-415A-B74D-9B8F074F380D}" type="doc">
      <dgm:prSet loTypeId="urn:microsoft.com/office/officeart/2005/8/layout/process5" loCatId="process" qsTypeId="urn:microsoft.com/office/officeart/2005/8/quickstyle/3d1" qsCatId="3D" csTypeId="urn:microsoft.com/office/officeart/2005/8/colors/accent3_2" csCatId="accent3" phldr="1"/>
      <dgm:spPr/>
    </dgm:pt>
    <dgm:pt modelId="{6C88AB5A-FB23-41FA-B2E8-ED77CC9DD901}">
      <dgm:prSet phldrT="[Text]">
        <dgm:style>
          <a:lnRef idx="1">
            <a:schemeClr val="accent5"/>
          </a:lnRef>
          <a:fillRef idx="2">
            <a:schemeClr val="accent5"/>
          </a:fillRef>
          <a:effectRef idx="1">
            <a:schemeClr val="accent5"/>
          </a:effectRef>
          <a:fontRef idx="minor">
            <a:schemeClr val="dk1"/>
          </a:fontRef>
        </dgm:style>
      </dgm:prSet>
      <dgm:spPr/>
      <dgm:t>
        <a:bodyPr/>
        <a:lstStyle/>
        <a:p>
          <a:r>
            <a:rPr lang="en-IN" dirty="0"/>
            <a:t>User Interference</a:t>
          </a:r>
        </a:p>
        <a:p>
          <a:r>
            <a:rPr lang="en-IN" dirty="0"/>
            <a:t>(Chrome Extension)</a:t>
          </a:r>
        </a:p>
      </dgm:t>
    </dgm:pt>
    <dgm:pt modelId="{4B9E4687-0D04-4981-8F89-C7C70964E7C6}" type="parTrans" cxnId="{114E1F6B-18DE-4DD0-8BC6-A276407A8F1E}">
      <dgm:prSet/>
      <dgm:spPr/>
      <dgm:t>
        <a:bodyPr/>
        <a:lstStyle/>
        <a:p>
          <a:endParaRPr lang="en-IN"/>
        </a:p>
      </dgm:t>
    </dgm:pt>
    <dgm:pt modelId="{D0EB6655-DE5F-4487-8B42-AC4AC103AB63}" type="sibTrans" cxnId="{114E1F6B-18DE-4DD0-8BC6-A276407A8F1E}">
      <dgm:prSet/>
      <dgm:spPr/>
      <dgm:t>
        <a:bodyPr/>
        <a:lstStyle/>
        <a:p>
          <a:endParaRPr lang="en-IN"/>
        </a:p>
      </dgm:t>
    </dgm:pt>
    <dgm:pt modelId="{E3E585CE-F1C2-43A4-8B98-DC268B072FC3}">
      <dgm:prSet phldrT="[Text]">
        <dgm:style>
          <a:lnRef idx="1">
            <a:schemeClr val="accent5"/>
          </a:lnRef>
          <a:fillRef idx="2">
            <a:schemeClr val="accent5"/>
          </a:fillRef>
          <a:effectRef idx="1">
            <a:schemeClr val="accent5"/>
          </a:effectRef>
          <a:fontRef idx="minor">
            <a:schemeClr val="dk1"/>
          </a:fontRef>
        </dgm:style>
      </dgm:prSet>
      <dgm:spPr/>
      <dgm:t>
        <a:bodyPr/>
        <a:lstStyle/>
        <a:p>
          <a:r>
            <a:rPr lang="en-IN" dirty="0"/>
            <a:t> Web Scraping (</a:t>
          </a:r>
          <a:r>
            <a:rPr lang="en-IN" dirty="0" err="1"/>
            <a:t>BeautifulSoup</a:t>
          </a:r>
          <a:r>
            <a:rPr lang="en-IN" dirty="0"/>
            <a:t>/Scrapy)</a:t>
          </a:r>
        </a:p>
      </dgm:t>
    </dgm:pt>
    <dgm:pt modelId="{0DE6B5E1-A93B-4D3C-8572-1B303B9CF294}" type="parTrans" cxnId="{F39EA2AB-2086-4229-AF52-BA272916841D}">
      <dgm:prSet/>
      <dgm:spPr/>
      <dgm:t>
        <a:bodyPr/>
        <a:lstStyle/>
        <a:p>
          <a:endParaRPr lang="en-IN"/>
        </a:p>
      </dgm:t>
    </dgm:pt>
    <dgm:pt modelId="{DA4542E9-029E-4957-B797-4E2E1EF67088}" type="sibTrans" cxnId="{F39EA2AB-2086-4229-AF52-BA272916841D}">
      <dgm:prSet/>
      <dgm:spPr/>
      <dgm:t>
        <a:bodyPr/>
        <a:lstStyle/>
        <a:p>
          <a:endParaRPr lang="en-IN"/>
        </a:p>
      </dgm:t>
    </dgm:pt>
    <dgm:pt modelId="{6C5AF7CD-FFB8-4723-9FAC-53FDCBD3D6FD}">
      <dgm:prSet phldrT="[Text]">
        <dgm:style>
          <a:lnRef idx="1">
            <a:schemeClr val="accent5"/>
          </a:lnRef>
          <a:fillRef idx="2">
            <a:schemeClr val="accent5"/>
          </a:fillRef>
          <a:effectRef idx="1">
            <a:schemeClr val="accent5"/>
          </a:effectRef>
          <a:fontRef idx="minor">
            <a:schemeClr val="dk1"/>
          </a:fontRef>
        </dgm:style>
      </dgm:prSet>
      <dgm:spPr/>
      <dgm:t>
        <a:bodyPr/>
        <a:lstStyle/>
        <a:p>
          <a:r>
            <a:rPr lang="en-IN" dirty="0"/>
            <a:t> </a:t>
          </a:r>
          <a:r>
            <a:rPr lang="en-IN" dirty="0" err="1"/>
            <a:t>oneAPI</a:t>
          </a:r>
          <a:r>
            <a:rPr lang="en-IN" dirty="0"/>
            <a:t> AI Analytics Toolkits
  (Intel Distribution for Python, Intel </a:t>
          </a:r>
          <a:r>
            <a:rPr lang="en-IN" dirty="0" err="1"/>
            <a:t>oneAPI</a:t>
          </a:r>
          <a:r>
            <a:rPr lang="en-IN" dirty="0"/>
            <a:t> Data Analytics Library, etc.)
</a:t>
          </a:r>
        </a:p>
      </dgm:t>
    </dgm:pt>
    <dgm:pt modelId="{AAF06BC1-CCE2-49C5-91F5-CE6F628E145B}" type="parTrans" cxnId="{2A2EF955-2DCA-46B0-9762-EB6C53E6D889}">
      <dgm:prSet/>
      <dgm:spPr/>
      <dgm:t>
        <a:bodyPr/>
        <a:lstStyle/>
        <a:p>
          <a:endParaRPr lang="en-IN"/>
        </a:p>
      </dgm:t>
    </dgm:pt>
    <dgm:pt modelId="{848A4AF7-20FE-4574-A0AA-13E126846131}" type="sibTrans" cxnId="{2A2EF955-2DCA-46B0-9762-EB6C53E6D889}">
      <dgm:prSet/>
      <dgm:spPr/>
      <dgm:t>
        <a:bodyPr/>
        <a:lstStyle/>
        <a:p>
          <a:endParaRPr lang="en-IN"/>
        </a:p>
      </dgm:t>
    </dgm:pt>
    <dgm:pt modelId="{62BAA462-82C8-4DBF-B67A-F96304565107}">
      <dgm:prSet phldrT="[Text]">
        <dgm:style>
          <a:lnRef idx="1">
            <a:schemeClr val="accent5"/>
          </a:lnRef>
          <a:fillRef idx="2">
            <a:schemeClr val="accent5"/>
          </a:fillRef>
          <a:effectRef idx="1">
            <a:schemeClr val="accent5"/>
          </a:effectRef>
          <a:fontRef idx="minor">
            <a:schemeClr val="dk1"/>
          </a:fontRef>
        </dgm:style>
      </dgm:prSet>
      <dgm:spPr/>
      <dgm:t>
        <a:bodyPr/>
        <a:lstStyle/>
        <a:p>
          <a:r>
            <a:rPr lang="en-IN"/>
            <a:t>SYCL/DPC++ Libraries
  (Intel oneAPI DPC++ Compiler, Intel oneAPI Math Kernel Library, etc.)
</a:t>
          </a:r>
          <a:r>
            <a:rPr lang="en-US" smtClean="0"/>
            <a:t>
</a:t>
          </a:r>
          <a:endParaRPr lang="en-IN" dirty="0"/>
        </a:p>
      </dgm:t>
    </dgm:pt>
    <dgm:pt modelId="{E6E6F2B6-3F86-4F72-BB2D-E436CB7483B1}" type="parTrans" cxnId="{0ED8CE17-F096-47F8-86F3-831A8C61599B}">
      <dgm:prSet/>
      <dgm:spPr/>
      <dgm:t>
        <a:bodyPr/>
        <a:lstStyle/>
        <a:p>
          <a:endParaRPr lang="en-IN"/>
        </a:p>
      </dgm:t>
    </dgm:pt>
    <dgm:pt modelId="{5505BD38-367F-4C2E-9D72-144573BEA710}" type="sibTrans" cxnId="{0ED8CE17-F096-47F8-86F3-831A8C61599B}">
      <dgm:prSet/>
      <dgm:spPr/>
      <dgm:t>
        <a:bodyPr/>
        <a:lstStyle/>
        <a:p>
          <a:endParaRPr lang="en-IN"/>
        </a:p>
      </dgm:t>
    </dgm:pt>
    <dgm:pt modelId="{E744016A-0C16-488C-A6D3-A54CE396E884}">
      <dgm:prSet phldrT="[Text]">
        <dgm:style>
          <a:lnRef idx="1">
            <a:schemeClr val="accent5"/>
          </a:lnRef>
          <a:fillRef idx="2">
            <a:schemeClr val="accent5"/>
          </a:fillRef>
          <a:effectRef idx="1">
            <a:schemeClr val="accent5"/>
          </a:effectRef>
          <a:fontRef idx="minor">
            <a:schemeClr val="dk1"/>
          </a:fontRef>
        </dgm:style>
      </dgm:prSet>
      <dgm:spPr/>
      <dgm:t>
        <a:bodyPr/>
        <a:lstStyle/>
        <a:p>
          <a:r>
            <a:rPr lang="en-IN" dirty="0"/>
            <a:t> Chatbot
  (AI Language Model)
</a:t>
          </a:r>
        </a:p>
      </dgm:t>
    </dgm:pt>
    <dgm:pt modelId="{3FF4A802-5702-44B9-A336-2D7333893160}" type="parTrans" cxnId="{6AEBCB22-D399-4FF2-B2E6-7EFC3FA9B4A4}">
      <dgm:prSet/>
      <dgm:spPr/>
      <dgm:t>
        <a:bodyPr/>
        <a:lstStyle/>
        <a:p>
          <a:endParaRPr lang="en-IN"/>
        </a:p>
      </dgm:t>
    </dgm:pt>
    <dgm:pt modelId="{990E7F3A-1F25-4137-904C-B4BF6F5417AC}" type="sibTrans" cxnId="{6AEBCB22-D399-4FF2-B2E6-7EFC3FA9B4A4}">
      <dgm:prSet/>
      <dgm:spPr/>
      <dgm:t>
        <a:bodyPr/>
        <a:lstStyle/>
        <a:p>
          <a:endParaRPr lang="en-IN"/>
        </a:p>
      </dgm:t>
    </dgm:pt>
    <dgm:pt modelId="{DA372C65-C34F-4CEA-A872-A828221D109F}">
      <dgm:prSet phldrT="[Text]">
        <dgm:style>
          <a:lnRef idx="1">
            <a:schemeClr val="accent5"/>
          </a:lnRef>
          <a:fillRef idx="2">
            <a:schemeClr val="accent5"/>
          </a:fillRef>
          <a:effectRef idx="1">
            <a:schemeClr val="accent5"/>
          </a:effectRef>
          <a:fontRef idx="minor">
            <a:schemeClr val="dk1"/>
          </a:fontRef>
        </dgm:style>
      </dgm:prSet>
      <dgm:spPr/>
      <dgm:t>
        <a:bodyPr/>
        <a:lstStyle/>
        <a:p>
          <a:r>
            <a:rPr lang="en-US" dirty="0"/>
            <a:t>Storage
  (Local storage or cloud-based database)</a:t>
          </a:r>
          <a:endParaRPr lang="en-IN" dirty="0"/>
        </a:p>
      </dgm:t>
    </dgm:pt>
    <dgm:pt modelId="{9A0C9E2A-0BFC-45E2-B857-7B01C7C0918E}" type="parTrans" cxnId="{A5E8ADCC-4423-4495-B607-60AF671C9BA7}">
      <dgm:prSet/>
      <dgm:spPr/>
      <dgm:t>
        <a:bodyPr/>
        <a:lstStyle/>
        <a:p>
          <a:endParaRPr lang="en-IN"/>
        </a:p>
      </dgm:t>
    </dgm:pt>
    <dgm:pt modelId="{3E4B5DB1-8DCB-47C5-BBF0-7D653CEA9339}" type="sibTrans" cxnId="{A5E8ADCC-4423-4495-B607-60AF671C9BA7}">
      <dgm:prSet/>
      <dgm:spPr/>
      <dgm:t>
        <a:bodyPr/>
        <a:lstStyle/>
        <a:p>
          <a:endParaRPr lang="en-IN"/>
        </a:p>
      </dgm:t>
    </dgm:pt>
    <dgm:pt modelId="{989E7DD1-DF8C-4F1D-BC48-D7E7F78A4A1F}" type="pres">
      <dgm:prSet presAssocID="{21878589-F12F-415A-B74D-9B8F074F380D}" presName="diagram" presStyleCnt="0">
        <dgm:presLayoutVars>
          <dgm:dir/>
          <dgm:resizeHandles val="exact"/>
        </dgm:presLayoutVars>
      </dgm:prSet>
      <dgm:spPr/>
    </dgm:pt>
    <dgm:pt modelId="{FBC7AB50-24B3-4471-BF5A-E24A6697CDD2}" type="pres">
      <dgm:prSet presAssocID="{6C88AB5A-FB23-41FA-B2E8-ED77CC9DD901}" presName="node" presStyleLbl="node1" presStyleIdx="0" presStyleCnt="6">
        <dgm:presLayoutVars>
          <dgm:bulletEnabled val="1"/>
        </dgm:presLayoutVars>
      </dgm:prSet>
      <dgm:spPr/>
      <dgm:t>
        <a:bodyPr/>
        <a:lstStyle/>
        <a:p>
          <a:endParaRPr lang="en-IN"/>
        </a:p>
      </dgm:t>
    </dgm:pt>
    <dgm:pt modelId="{53CBB3EA-675E-40EC-93FA-D5C04FBAE08C}" type="pres">
      <dgm:prSet presAssocID="{D0EB6655-DE5F-4487-8B42-AC4AC103AB63}" presName="sibTrans" presStyleLbl="sibTrans2D1" presStyleIdx="0" presStyleCnt="5"/>
      <dgm:spPr/>
      <dgm:t>
        <a:bodyPr/>
        <a:lstStyle/>
        <a:p>
          <a:endParaRPr lang="en-IN"/>
        </a:p>
      </dgm:t>
    </dgm:pt>
    <dgm:pt modelId="{74BD4FF0-9D63-46A5-84BC-17968B508BDA}" type="pres">
      <dgm:prSet presAssocID="{D0EB6655-DE5F-4487-8B42-AC4AC103AB63}" presName="connectorText" presStyleLbl="sibTrans2D1" presStyleIdx="0" presStyleCnt="5"/>
      <dgm:spPr/>
      <dgm:t>
        <a:bodyPr/>
        <a:lstStyle/>
        <a:p>
          <a:endParaRPr lang="en-IN"/>
        </a:p>
      </dgm:t>
    </dgm:pt>
    <dgm:pt modelId="{2CD12237-F82B-4329-9048-4845DE2AB53A}" type="pres">
      <dgm:prSet presAssocID="{E3E585CE-F1C2-43A4-8B98-DC268B072FC3}" presName="node" presStyleLbl="node1" presStyleIdx="1" presStyleCnt="6">
        <dgm:presLayoutVars>
          <dgm:bulletEnabled val="1"/>
        </dgm:presLayoutVars>
      </dgm:prSet>
      <dgm:spPr/>
      <dgm:t>
        <a:bodyPr/>
        <a:lstStyle/>
        <a:p>
          <a:endParaRPr lang="en-IN"/>
        </a:p>
      </dgm:t>
    </dgm:pt>
    <dgm:pt modelId="{B32AA0F4-4F33-472D-8317-40DC21511DAC}" type="pres">
      <dgm:prSet presAssocID="{DA4542E9-029E-4957-B797-4E2E1EF67088}" presName="sibTrans" presStyleLbl="sibTrans2D1" presStyleIdx="1" presStyleCnt="5"/>
      <dgm:spPr/>
      <dgm:t>
        <a:bodyPr/>
        <a:lstStyle/>
        <a:p>
          <a:endParaRPr lang="en-IN"/>
        </a:p>
      </dgm:t>
    </dgm:pt>
    <dgm:pt modelId="{72C620CF-774D-4DF0-9EB7-4BC633ED00A9}" type="pres">
      <dgm:prSet presAssocID="{DA4542E9-029E-4957-B797-4E2E1EF67088}" presName="connectorText" presStyleLbl="sibTrans2D1" presStyleIdx="1" presStyleCnt="5"/>
      <dgm:spPr/>
      <dgm:t>
        <a:bodyPr/>
        <a:lstStyle/>
        <a:p>
          <a:endParaRPr lang="en-IN"/>
        </a:p>
      </dgm:t>
    </dgm:pt>
    <dgm:pt modelId="{050EDA06-E368-40E7-B377-D7A38C0E5A8D}" type="pres">
      <dgm:prSet presAssocID="{6C5AF7CD-FFB8-4723-9FAC-53FDCBD3D6FD}" presName="node" presStyleLbl="node1" presStyleIdx="2" presStyleCnt="6">
        <dgm:presLayoutVars>
          <dgm:bulletEnabled val="1"/>
        </dgm:presLayoutVars>
      </dgm:prSet>
      <dgm:spPr/>
      <dgm:t>
        <a:bodyPr/>
        <a:lstStyle/>
        <a:p>
          <a:endParaRPr lang="en-IN"/>
        </a:p>
      </dgm:t>
    </dgm:pt>
    <dgm:pt modelId="{98171DA0-5BAC-4BE7-A48B-9D20BD446E8C}" type="pres">
      <dgm:prSet presAssocID="{848A4AF7-20FE-4574-A0AA-13E126846131}" presName="sibTrans" presStyleLbl="sibTrans2D1" presStyleIdx="2" presStyleCnt="5"/>
      <dgm:spPr/>
      <dgm:t>
        <a:bodyPr/>
        <a:lstStyle/>
        <a:p>
          <a:endParaRPr lang="en-IN"/>
        </a:p>
      </dgm:t>
    </dgm:pt>
    <dgm:pt modelId="{A35EDF9A-A25F-428F-ACF7-27FA5F412885}" type="pres">
      <dgm:prSet presAssocID="{848A4AF7-20FE-4574-A0AA-13E126846131}" presName="connectorText" presStyleLbl="sibTrans2D1" presStyleIdx="2" presStyleCnt="5"/>
      <dgm:spPr/>
      <dgm:t>
        <a:bodyPr/>
        <a:lstStyle/>
        <a:p>
          <a:endParaRPr lang="en-IN"/>
        </a:p>
      </dgm:t>
    </dgm:pt>
    <dgm:pt modelId="{FB85FFCC-48FF-4F2A-BDE7-E3BDE757AF21}" type="pres">
      <dgm:prSet presAssocID="{62BAA462-82C8-4DBF-B67A-F96304565107}" presName="node" presStyleLbl="node1" presStyleIdx="3" presStyleCnt="6">
        <dgm:presLayoutVars>
          <dgm:bulletEnabled val="1"/>
        </dgm:presLayoutVars>
      </dgm:prSet>
      <dgm:spPr/>
      <dgm:t>
        <a:bodyPr/>
        <a:lstStyle/>
        <a:p>
          <a:endParaRPr lang="en-IN"/>
        </a:p>
      </dgm:t>
    </dgm:pt>
    <dgm:pt modelId="{35A2045D-3BA3-4034-9B3D-BC0629A58D31}" type="pres">
      <dgm:prSet presAssocID="{5505BD38-367F-4C2E-9D72-144573BEA710}" presName="sibTrans" presStyleLbl="sibTrans2D1" presStyleIdx="3" presStyleCnt="5"/>
      <dgm:spPr/>
      <dgm:t>
        <a:bodyPr/>
        <a:lstStyle/>
        <a:p>
          <a:endParaRPr lang="en-IN"/>
        </a:p>
      </dgm:t>
    </dgm:pt>
    <dgm:pt modelId="{15F3D197-B9FA-47DD-9ED4-22B78488A9E7}" type="pres">
      <dgm:prSet presAssocID="{5505BD38-367F-4C2E-9D72-144573BEA710}" presName="connectorText" presStyleLbl="sibTrans2D1" presStyleIdx="3" presStyleCnt="5"/>
      <dgm:spPr/>
      <dgm:t>
        <a:bodyPr/>
        <a:lstStyle/>
        <a:p>
          <a:endParaRPr lang="en-IN"/>
        </a:p>
      </dgm:t>
    </dgm:pt>
    <dgm:pt modelId="{C617E1AC-6C64-47AB-B9F8-A85648A11069}" type="pres">
      <dgm:prSet presAssocID="{E744016A-0C16-488C-A6D3-A54CE396E884}" presName="node" presStyleLbl="node1" presStyleIdx="4" presStyleCnt="6">
        <dgm:presLayoutVars>
          <dgm:bulletEnabled val="1"/>
        </dgm:presLayoutVars>
      </dgm:prSet>
      <dgm:spPr/>
      <dgm:t>
        <a:bodyPr/>
        <a:lstStyle/>
        <a:p>
          <a:endParaRPr lang="en-IN"/>
        </a:p>
      </dgm:t>
    </dgm:pt>
    <dgm:pt modelId="{F7EB55F5-8DB5-457E-917C-3DA1D9DCE970}" type="pres">
      <dgm:prSet presAssocID="{990E7F3A-1F25-4137-904C-B4BF6F5417AC}" presName="sibTrans" presStyleLbl="sibTrans2D1" presStyleIdx="4" presStyleCnt="5"/>
      <dgm:spPr/>
      <dgm:t>
        <a:bodyPr/>
        <a:lstStyle/>
        <a:p>
          <a:endParaRPr lang="en-IN"/>
        </a:p>
      </dgm:t>
    </dgm:pt>
    <dgm:pt modelId="{3F93068A-651A-43E8-AC7C-EBA61D46F160}" type="pres">
      <dgm:prSet presAssocID="{990E7F3A-1F25-4137-904C-B4BF6F5417AC}" presName="connectorText" presStyleLbl="sibTrans2D1" presStyleIdx="4" presStyleCnt="5"/>
      <dgm:spPr/>
      <dgm:t>
        <a:bodyPr/>
        <a:lstStyle/>
        <a:p>
          <a:endParaRPr lang="en-IN"/>
        </a:p>
      </dgm:t>
    </dgm:pt>
    <dgm:pt modelId="{2AEBB93B-8AB5-4053-95C8-6E0C8B170C97}" type="pres">
      <dgm:prSet presAssocID="{DA372C65-C34F-4CEA-A872-A828221D109F}" presName="node" presStyleLbl="node1" presStyleIdx="5" presStyleCnt="6">
        <dgm:presLayoutVars>
          <dgm:bulletEnabled val="1"/>
        </dgm:presLayoutVars>
      </dgm:prSet>
      <dgm:spPr/>
      <dgm:t>
        <a:bodyPr/>
        <a:lstStyle/>
        <a:p>
          <a:endParaRPr lang="en-IN"/>
        </a:p>
      </dgm:t>
    </dgm:pt>
  </dgm:ptLst>
  <dgm:cxnLst>
    <dgm:cxn modelId="{3C2BB7A7-4509-4459-8540-6FD45C5BF6D5}" type="presOf" srcId="{E3E585CE-F1C2-43A4-8B98-DC268B072FC3}" destId="{2CD12237-F82B-4329-9048-4845DE2AB53A}" srcOrd="0" destOrd="0" presId="urn:microsoft.com/office/officeart/2005/8/layout/process5"/>
    <dgm:cxn modelId="{88A5B98A-3BC2-4D5B-A81D-A7EAD728204F}" type="presOf" srcId="{62BAA462-82C8-4DBF-B67A-F96304565107}" destId="{FB85FFCC-48FF-4F2A-BDE7-E3BDE757AF21}" srcOrd="0" destOrd="0" presId="urn:microsoft.com/office/officeart/2005/8/layout/process5"/>
    <dgm:cxn modelId="{514687E2-1C60-4EF8-A834-D70EB581C218}" type="presOf" srcId="{D0EB6655-DE5F-4487-8B42-AC4AC103AB63}" destId="{74BD4FF0-9D63-46A5-84BC-17968B508BDA}" srcOrd="1" destOrd="0" presId="urn:microsoft.com/office/officeart/2005/8/layout/process5"/>
    <dgm:cxn modelId="{B6F92A6E-9176-4CAE-8E59-4F95BDA191A5}" type="presOf" srcId="{21878589-F12F-415A-B74D-9B8F074F380D}" destId="{989E7DD1-DF8C-4F1D-BC48-D7E7F78A4A1F}" srcOrd="0" destOrd="0" presId="urn:microsoft.com/office/officeart/2005/8/layout/process5"/>
    <dgm:cxn modelId="{A5E8ADCC-4423-4495-B607-60AF671C9BA7}" srcId="{21878589-F12F-415A-B74D-9B8F074F380D}" destId="{DA372C65-C34F-4CEA-A872-A828221D109F}" srcOrd="5" destOrd="0" parTransId="{9A0C9E2A-0BFC-45E2-B857-7B01C7C0918E}" sibTransId="{3E4B5DB1-8DCB-47C5-BBF0-7D653CEA9339}"/>
    <dgm:cxn modelId="{2F21079D-3BFD-4909-951D-BDE259AACF64}" type="presOf" srcId="{5505BD38-367F-4C2E-9D72-144573BEA710}" destId="{15F3D197-B9FA-47DD-9ED4-22B78488A9E7}" srcOrd="1" destOrd="0" presId="urn:microsoft.com/office/officeart/2005/8/layout/process5"/>
    <dgm:cxn modelId="{2A2EF955-2DCA-46B0-9762-EB6C53E6D889}" srcId="{21878589-F12F-415A-B74D-9B8F074F380D}" destId="{6C5AF7CD-FFB8-4723-9FAC-53FDCBD3D6FD}" srcOrd="2" destOrd="0" parTransId="{AAF06BC1-CCE2-49C5-91F5-CE6F628E145B}" sibTransId="{848A4AF7-20FE-4574-A0AA-13E126846131}"/>
    <dgm:cxn modelId="{7FE95BB7-61C7-40E7-AB7C-9460F23244BF}" type="presOf" srcId="{990E7F3A-1F25-4137-904C-B4BF6F5417AC}" destId="{3F93068A-651A-43E8-AC7C-EBA61D46F160}" srcOrd="1" destOrd="0" presId="urn:microsoft.com/office/officeart/2005/8/layout/process5"/>
    <dgm:cxn modelId="{392B4053-27AE-4570-A2A8-5F229349F8D5}" type="presOf" srcId="{D0EB6655-DE5F-4487-8B42-AC4AC103AB63}" destId="{53CBB3EA-675E-40EC-93FA-D5C04FBAE08C}" srcOrd="0" destOrd="0" presId="urn:microsoft.com/office/officeart/2005/8/layout/process5"/>
    <dgm:cxn modelId="{E9221A38-EEAC-473F-A580-47311F7D8CDE}" type="presOf" srcId="{5505BD38-367F-4C2E-9D72-144573BEA710}" destId="{35A2045D-3BA3-4034-9B3D-BC0629A58D31}" srcOrd="0" destOrd="0" presId="urn:microsoft.com/office/officeart/2005/8/layout/process5"/>
    <dgm:cxn modelId="{8D5DDF9A-DD3C-4E49-B03E-6727BF4F87B9}" type="presOf" srcId="{DA4542E9-029E-4957-B797-4E2E1EF67088}" destId="{72C620CF-774D-4DF0-9EB7-4BC633ED00A9}" srcOrd="1" destOrd="0" presId="urn:microsoft.com/office/officeart/2005/8/layout/process5"/>
    <dgm:cxn modelId="{2020D777-22AF-4D3A-B0E4-C19189BBB515}" type="presOf" srcId="{E744016A-0C16-488C-A6D3-A54CE396E884}" destId="{C617E1AC-6C64-47AB-B9F8-A85648A11069}" srcOrd="0" destOrd="0" presId="urn:microsoft.com/office/officeart/2005/8/layout/process5"/>
    <dgm:cxn modelId="{114E1F6B-18DE-4DD0-8BC6-A276407A8F1E}" srcId="{21878589-F12F-415A-B74D-9B8F074F380D}" destId="{6C88AB5A-FB23-41FA-B2E8-ED77CC9DD901}" srcOrd="0" destOrd="0" parTransId="{4B9E4687-0D04-4981-8F89-C7C70964E7C6}" sibTransId="{D0EB6655-DE5F-4487-8B42-AC4AC103AB63}"/>
    <dgm:cxn modelId="{56BF1E47-8569-4BF2-8EFD-65CF933E8045}" type="presOf" srcId="{990E7F3A-1F25-4137-904C-B4BF6F5417AC}" destId="{F7EB55F5-8DB5-457E-917C-3DA1D9DCE970}" srcOrd="0" destOrd="0" presId="urn:microsoft.com/office/officeart/2005/8/layout/process5"/>
    <dgm:cxn modelId="{A2DBF839-245C-48BD-B147-3D00424CCE5B}" type="presOf" srcId="{DA4542E9-029E-4957-B797-4E2E1EF67088}" destId="{B32AA0F4-4F33-472D-8317-40DC21511DAC}" srcOrd="0" destOrd="0" presId="urn:microsoft.com/office/officeart/2005/8/layout/process5"/>
    <dgm:cxn modelId="{0ED8CE17-F096-47F8-86F3-831A8C61599B}" srcId="{21878589-F12F-415A-B74D-9B8F074F380D}" destId="{62BAA462-82C8-4DBF-B67A-F96304565107}" srcOrd="3" destOrd="0" parTransId="{E6E6F2B6-3F86-4F72-BB2D-E436CB7483B1}" sibTransId="{5505BD38-367F-4C2E-9D72-144573BEA710}"/>
    <dgm:cxn modelId="{B049855C-027A-4FE3-BF09-CB8CEC76C9EE}" type="presOf" srcId="{DA372C65-C34F-4CEA-A872-A828221D109F}" destId="{2AEBB93B-8AB5-4053-95C8-6E0C8B170C97}" srcOrd="0" destOrd="0" presId="urn:microsoft.com/office/officeart/2005/8/layout/process5"/>
    <dgm:cxn modelId="{F39EA2AB-2086-4229-AF52-BA272916841D}" srcId="{21878589-F12F-415A-B74D-9B8F074F380D}" destId="{E3E585CE-F1C2-43A4-8B98-DC268B072FC3}" srcOrd="1" destOrd="0" parTransId="{0DE6B5E1-A93B-4D3C-8572-1B303B9CF294}" sibTransId="{DA4542E9-029E-4957-B797-4E2E1EF67088}"/>
    <dgm:cxn modelId="{663D0B0B-0DBB-4196-B847-3BBDC6D406DC}" type="presOf" srcId="{848A4AF7-20FE-4574-A0AA-13E126846131}" destId="{98171DA0-5BAC-4BE7-A48B-9D20BD446E8C}" srcOrd="0" destOrd="0" presId="urn:microsoft.com/office/officeart/2005/8/layout/process5"/>
    <dgm:cxn modelId="{DA10ABB5-497D-4DFF-A57D-36A501A9878B}" type="presOf" srcId="{6C88AB5A-FB23-41FA-B2E8-ED77CC9DD901}" destId="{FBC7AB50-24B3-4471-BF5A-E24A6697CDD2}" srcOrd="0" destOrd="0" presId="urn:microsoft.com/office/officeart/2005/8/layout/process5"/>
    <dgm:cxn modelId="{27FA5A8C-F506-4D9E-9454-990DAE16F675}" type="presOf" srcId="{848A4AF7-20FE-4574-A0AA-13E126846131}" destId="{A35EDF9A-A25F-428F-ACF7-27FA5F412885}" srcOrd="1" destOrd="0" presId="urn:microsoft.com/office/officeart/2005/8/layout/process5"/>
    <dgm:cxn modelId="{6AEBCB22-D399-4FF2-B2E6-7EFC3FA9B4A4}" srcId="{21878589-F12F-415A-B74D-9B8F074F380D}" destId="{E744016A-0C16-488C-A6D3-A54CE396E884}" srcOrd="4" destOrd="0" parTransId="{3FF4A802-5702-44B9-A336-2D7333893160}" sibTransId="{990E7F3A-1F25-4137-904C-B4BF6F5417AC}"/>
    <dgm:cxn modelId="{937C0A2B-7BA2-42B2-8DCF-FB0E4619E5EF}" type="presOf" srcId="{6C5AF7CD-FFB8-4723-9FAC-53FDCBD3D6FD}" destId="{050EDA06-E368-40E7-B377-D7A38C0E5A8D}" srcOrd="0" destOrd="0" presId="urn:microsoft.com/office/officeart/2005/8/layout/process5"/>
    <dgm:cxn modelId="{39424503-56FE-4D8A-884B-C6AC568D602A}" type="presParOf" srcId="{989E7DD1-DF8C-4F1D-BC48-D7E7F78A4A1F}" destId="{FBC7AB50-24B3-4471-BF5A-E24A6697CDD2}" srcOrd="0" destOrd="0" presId="urn:microsoft.com/office/officeart/2005/8/layout/process5"/>
    <dgm:cxn modelId="{CB9D6337-CF53-4259-BE3E-A8140E6B2EAB}" type="presParOf" srcId="{989E7DD1-DF8C-4F1D-BC48-D7E7F78A4A1F}" destId="{53CBB3EA-675E-40EC-93FA-D5C04FBAE08C}" srcOrd="1" destOrd="0" presId="urn:microsoft.com/office/officeart/2005/8/layout/process5"/>
    <dgm:cxn modelId="{B02B46AE-227C-45C5-BEE2-AC7516C29980}" type="presParOf" srcId="{53CBB3EA-675E-40EC-93FA-D5C04FBAE08C}" destId="{74BD4FF0-9D63-46A5-84BC-17968B508BDA}" srcOrd="0" destOrd="0" presId="urn:microsoft.com/office/officeart/2005/8/layout/process5"/>
    <dgm:cxn modelId="{564C8868-55AB-4712-AB53-CEF02B073A86}" type="presParOf" srcId="{989E7DD1-DF8C-4F1D-BC48-D7E7F78A4A1F}" destId="{2CD12237-F82B-4329-9048-4845DE2AB53A}" srcOrd="2" destOrd="0" presId="urn:microsoft.com/office/officeart/2005/8/layout/process5"/>
    <dgm:cxn modelId="{46B3BED1-5666-47E2-800D-EF45198E9CCF}" type="presParOf" srcId="{989E7DD1-DF8C-4F1D-BC48-D7E7F78A4A1F}" destId="{B32AA0F4-4F33-472D-8317-40DC21511DAC}" srcOrd="3" destOrd="0" presId="urn:microsoft.com/office/officeart/2005/8/layout/process5"/>
    <dgm:cxn modelId="{382E5E06-1527-4A37-97C0-880ABFB647BE}" type="presParOf" srcId="{B32AA0F4-4F33-472D-8317-40DC21511DAC}" destId="{72C620CF-774D-4DF0-9EB7-4BC633ED00A9}" srcOrd="0" destOrd="0" presId="urn:microsoft.com/office/officeart/2005/8/layout/process5"/>
    <dgm:cxn modelId="{DE1F62A5-F5AD-422C-9132-03DF8D2622B0}" type="presParOf" srcId="{989E7DD1-DF8C-4F1D-BC48-D7E7F78A4A1F}" destId="{050EDA06-E368-40E7-B377-D7A38C0E5A8D}" srcOrd="4" destOrd="0" presId="urn:microsoft.com/office/officeart/2005/8/layout/process5"/>
    <dgm:cxn modelId="{63A396CC-0C1D-4589-BCEA-F3771BEA219B}" type="presParOf" srcId="{989E7DD1-DF8C-4F1D-BC48-D7E7F78A4A1F}" destId="{98171DA0-5BAC-4BE7-A48B-9D20BD446E8C}" srcOrd="5" destOrd="0" presId="urn:microsoft.com/office/officeart/2005/8/layout/process5"/>
    <dgm:cxn modelId="{D614891E-6868-4AA5-BD9D-CDA7BB1A5670}" type="presParOf" srcId="{98171DA0-5BAC-4BE7-A48B-9D20BD446E8C}" destId="{A35EDF9A-A25F-428F-ACF7-27FA5F412885}" srcOrd="0" destOrd="0" presId="urn:microsoft.com/office/officeart/2005/8/layout/process5"/>
    <dgm:cxn modelId="{A3592147-8F7C-4A9E-BC2F-5324FBE84C8D}" type="presParOf" srcId="{989E7DD1-DF8C-4F1D-BC48-D7E7F78A4A1F}" destId="{FB85FFCC-48FF-4F2A-BDE7-E3BDE757AF21}" srcOrd="6" destOrd="0" presId="urn:microsoft.com/office/officeart/2005/8/layout/process5"/>
    <dgm:cxn modelId="{FEB353AF-0968-4E18-88F2-AC477D5A45D6}" type="presParOf" srcId="{989E7DD1-DF8C-4F1D-BC48-D7E7F78A4A1F}" destId="{35A2045D-3BA3-4034-9B3D-BC0629A58D31}" srcOrd="7" destOrd="0" presId="urn:microsoft.com/office/officeart/2005/8/layout/process5"/>
    <dgm:cxn modelId="{808E82C0-45E8-43AE-A4D2-FDEA8E59E103}" type="presParOf" srcId="{35A2045D-3BA3-4034-9B3D-BC0629A58D31}" destId="{15F3D197-B9FA-47DD-9ED4-22B78488A9E7}" srcOrd="0" destOrd="0" presId="urn:microsoft.com/office/officeart/2005/8/layout/process5"/>
    <dgm:cxn modelId="{88305240-3D87-4725-A002-D6767767717C}" type="presParOf" srcId="{989E7DD1-DF8C-4F1D-BC48-D7E7F78A4A1F}" destId="{C617E1AC-6C64-47AB-B9F8-A85648A11069}" srcOrd="8" destOrd="0" presId="urn:microsoft.com/office/officeart/2005/8/layout/process5"/>
    <dgm:cxn modelId="{379B5614-6285-4DFA-8875-BAF47D333302}" type="presParOf" srcId="{989E7DD1-DF8C-4F1D-BC48-D7E7F78A4A1F}" destId="{F7EB55F5-8DB5-457E-917C-3DA1D9DCE970}" srcOrd="9" destOrd="0" presId="urn:microsoft.com/office/officeart/2005/8/layout/process5"/>
    <dgm:cxn modelId="{6461A5ED-5AD4-4E55-AC59-6E879915B7BB}" type="presParOf" srcId="{F7EB55F5-8DB5-457E-917C-3DA1D9DCE970}" destId="{3F93068A-651A-43E8-AC7C-EBA61D46F160}" srcOrd="0" destOrd="0" presId="urn:microsoft.com/office/officeart/2005/8/layout/process5"/>
    <dgm:cxn modelId="{2CAEE3FA-C5A5-4395-BA5E-78795FFB8403}" type="presParOf" srcId="{989E7DD1-DF8C-4F1D-BC48-D7E7F78A4A1F}" destId="{2AEBB93B-8AB5-4053-95C8-6E0C8B170C97}" srcOrd="10" destOrd="0" presId="urn:microsoft.com/office/officeart/2005/8/layout/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7AB50-24B3-4471-BF5A-E24A6697CDD2}">
      <dsp:nvSpPr>
        <dsp:cNvPr id="0" name=""/>
        <dsp:cNvSpPr/>
      </dsp:nvSpPr>
      <dsp:spPr>
        <a:xfrm>
          <a:off x="3542" y="483769"/>
          <a:ext cx="1549014" cy="92940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a:t>Installing Extension</a:t>
          </a:r>
        </a:p>
      </dsp:txBody>
      <dsp:txXfrm>
        <a:off x="30763" y="510990"/>
        <a:ext cx="1494572" cy="874966"/>
      </dsp:txXfrm>
    </dsp:sp>
    <dsp:sp modelId="{53CBB3EA-675E-40EC-93FA-D5C04FBAE08C}">
      <dsp:nvSpPr>
        <dsp:cNvPr id="0" name=""/>
        <dsp:cNvSpPr/>
      </dsp:nvSpPr>
      <dsp:spPr>
        <a:xfrm>
          <a:off x="1688870" y="756396"/>
          <a:ext cx="328391" cy="384155"/>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a:off x="1688870" y="833227"/>
        <a:ext cx="229874" cy="230493"/>
      </dsp:txXfrm>
    </dsp:sp>
    <dsp:sp modelId="{2CD12237-F82B-4329-9048-4845DE2AB53A}">
      <dsp:nvSpPr>
        <dsp:cNvPr id="0" name=""/>
        <dsp:cNvSpPr/>
      </dsp:nvSpPr>
      <dsp:spPr>
        <a:xfrm>
          <a:off x="2172162" y="483769"/>
          <a:ext cx="1549014" cy="92940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a:t>Navigates to coding platform</a:t>
          </a:r>
        </a:p>
      </dsp:txBody>
      <dsp:txXfrm>
        <a:off x="2199383" y="510990"/>
        <a:ext cx="1494572" cy="874966"/>
      </dsp:txXfrm>
    </dsp:sp>
    <dsp:sp modelId="{B32AA0F4-4F33-472D-8317-40DC21511DAC}">
      <dsp:nvSpPr>
        <dsp:cNvPr id="0" name=""/>
        <dsp:cNvSpPr/>
      </dsp:nvSpPr>
      <dsp:spPr>
        <a:xfrm>
          <a:off x="3857490" y="756396"/>
          <a:ext cx="328391" cy="384155"/>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a:off x="3857490" y="833227"/>
        <a:ext cx="229874" cy="230493"/>
      </dsp:txXfrm>
    </dsp:sp>
    <dsp:sp modelId="{050EDA06-E368-40E7-B377-D7A38C0E5A8D}">
      <dsp:nvSpPr>
        <dsp:cNvPr id="0" name=""/>
        <dsp:cNvSpPr/>
      </dsp:nvSpPr>
      <dsp:spPr>
        <a:xfrm>
          <a:off x="4340782" y="483769"/>
          <a:ext cx="1549014" cy="92940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smtClean="0"/>
            <a:t>Detects and Extracts the </a:t>
          </a:r>
          <a:r>
            <a:rPr lang="en-IN" sz="1200" kern="1200" dirty="0"/>
            <a:t>Question</a:t>
          </a:r>
        </a:p>
      </dsp:txBody>
      <dsp:txXfrm>
        <a:off x="4368003" y="510990"/>
        <a:ext cx="1494572" cy="874966"/>
      </dsp:txXfrm>
    </dsp:sp>
    <dsp:sp modelId="{98171DA0-5BAC-4BE7-A48B-9D20BD446E8C}">
      <dsp:nvSpPr>
        <dsp:cNvPr id="0" name=""/>
        <dsp:cNvSpPr/>
      </dsp:nvSpPr>
      <dsp:spPr>
        <a:xfrm>
          <a:off x="6026110" y="756396"/>
          <a:ext cx="328391" cy="384155"/>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a:off x="6026110" y="833227"/>
        <a:ext cx="229874" cy="230493"/>
      </dsp:txXfrm>
    </dsp:sp>
    <dsp:sp modelId="{FB85FFCC-48FF-4F2A-BDE7-E3BDE757AF21}">
      <dsp:nvSpPr>
        <dsp:cNvPr id="0" name=""/>
        <dsp:cNvSpPr/>
      </dsp:nvSpPr>
      <dsp:spPr>
        <a:xfrm>
          <a:off x="6509402" y="483769"/>
          <a:ext cx="1549014" cy="92940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a:t>User Asks Doubts &amp; Hints</a:t>
          </a:r>
        </a:p>
      </dsp:txBody>
      <dsp:txXfrm>
        <a:off x="6536623" y="510990"/>
        <a:ext cx="1494572" cy="874966"/>
      </dsp:txXfrm>
    </dsp:sp>
    <dsp:sp modelId="{35A2045D-3BA3-4034-9B3D-BC0629A58D31}">
      <dsp:nvSpPr>
        <dsp:cNvPr id="0" name=""/>
        <dsp:cNvSpPr/>
      </dsp:nvSpPr>
      <dsp:spPr>
        <a:xfrm rot="5400000">
          <a:off x="7119714" y="1521609"/>
          <a:ext cx="328391" cy="384155"/>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rot="-5400000">
        <a:off x="7168664" y="1549491"/>
        <a:ext cx="230493" cy="229874"/>
      </dsp:txXfrm>
    </dsp:sp>
    <dsp:sp modelId="{113A62CE-9CD1-4D90-AD89-56F46F5A6E32}">
      <dsp:nvSpPr>
        <dsp:cNvPr id="0" name=""/>
        <dsp:cNvSpPr/>
      </dsp:nvSpPr>
      <dsp:spPr>
        <a:xfrm>
          <a:off x="6509402" y="2032783"/>
          <a:ext cx="1549014" cy="92940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a:t>Extension provides Feedback and Guidance</a:t>
          </a:r>
        </a:p>
      </dsp:txBody>
      <dsp:txXfrm>
        <a:off x="6536623" y="2060004"/>
        <a:ext cx="1494572" cy="874966"/>
      </dsp:txXfrm>
    </dsp:sp>
    <dsp:sp modelId="{4B30E1CD-03F0-47E2-BC2A-A6F32E65AE36}">
      <dsp:nvSpPr>
        <dsp:cNvPr id="0" name=""/>
        <dsp:cNvSpPr/>
      </dsp:nvSpPr>
      <dsp:spPr>
        <a:xfrm rot="10800000">
          <a:off x="6044698" y="2305410"/>
          <a:ext cx="328391" cy="384155"/>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rot="10800000">
        <a:off x="6143215" y="2382241"/>
        <a:ext cx="229874" cy="230493"/>
      </dsp:txXfrm>
    </dsp:sp>
    <dsp:sp modelId="{C617E1AC-6C64-47AB-B9F8-A85648A11069}">
      <dsp:nvSpPr>
        <dsp:cNvPr id="0" name=""/>
        <dsp:cNvSpPr/>
      </dsp:nvSpPr>
      <dsp:spPr>
        <a:xfrm>
          <a:off x="4340782" y="2032783"/>
          <a:ext cx="1549014" cy="92940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dirty="0" smtClean="0"/>
            <a:t>Keeps </a:t>
          </a:r>
          <a:r>
            <a:rPr lang="en-IN" sz="1200" kern="1200" dirty="0"/>
            <a:t>track of user’s progress and suggest additional questions </a:t>
          </a:r>
        </a:p>
      </dsp:txBody>
      <dsp:txXfrm>
        <a:off x="4368003" y="2060004"/>
        <a:ext cx="1494572" cy="874966"/>
      </dsp:txXfrm>
    </dsp:sp>
    <dsp:sp modelId="{F7EB55F5-8DB5-457E-917C-3DA1D9DCE970}">
      <dsp:nvSpPr>
        <dsp:cNvPr id="0" name=""/>
        <dsp:cNvSpPr/>
      </dsp:nvSpPr>
      <dsp:spPr>
        <a:xfrm rot="10800000">
          <a:off x="3876078" y="2305410"/>
          <a:ext cx="328391" cy="384155"/>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IN" sz="1000" kern="1200"/>
        </a:p>
      </dsp:txBody>
      <dsp:txXfrm rot="10800000">
        <a:off x="3974595" y="2382241"/>
        <a:ext cx="229874" cy="230493"/>
      </dsp:txXfrm>
    </dsp:sp>
    <dsp:sp modelId="{2AEBB93B-8AB5-4053-95C8-6E0C8B170C97}">
      <dsp:nvSpPr>
        <dsp:cNvPr id="0" name=""/>
        <dsp:cNvSpPr/>
      </dsp:nvSpPr>
      <dsp:spPr>
        <a:xfrm>
          <a:off x="2172162" y="2032783"/>
          <a:ext cx="1549014" cy="92940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User may save </a:t>
          </a:r>
          <a:r>
            <a:rPr lang="en-US" sz="1200" kern="1200" dirty="0"/>
            <a:t>questions and responses </a:t>
          </a:r>
          <a:r>
            <a:rPr lang="en-US" sz="1200" kern="1200" dirty="0" smtClean="0"/>
            <a:t>&amp; export for </a:t>
          </a:r>
          <a:r>
            <a:rPr lang="en-US" sz="1200" kern="1200" dirty="0"/>
            <a:t>future references</a:t>
          </a:r>
          <a:endParaRPr lang="en-IN" sz="1200" kern="1200" dirty="0"/>
        </a:p>
      </dsp:txBody>
      <dsp:txXfrm>
        <a:off x="2199383" y="2060004"/>
        <a:ext cx="1494572" cy="8749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7AB50-24B3-4471-BF5A-E24A6697CDD2}">
      <dsp:nvSpPr>
        <dsp:cNvPr id="0" name=""/>
        <dsp:cNvSpPr/>
      </dsp:nvSpPr>
      <dsp:spPr>
        <a:xfrm>
          <a:off x="7085" y="28709"/>
          <a:ext cx="2117839" cy="1270703"/>
        </a:xfrm>
        <a:prstGeom prst="roundRect">
          <a:avLst>
            <a:gd name="adj" fmla="val 1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a:t>User Interference</a:t>
          </a:r>
        </a:p>
        <a:p>
          <a:pPr lvl="0" algn="ctr" defTabSz="488950">
            <a:lnSpc>
              <a:spcPct val="90000"/>
            </a:lnSpc>
            <a:spcBef>
              <a:spcPct val="0"/>
            </a:spcBef>
            <a:spcAft>
              <a:spcPct val="35000"/>
            </a:spcAft>
          </a:pPr>
          <a:r>
            <a:rPr lang="en-IN" sz="1100" kern="1200" dirty="0"/>
            <a:t>(Chrome Extension)</a:t>
          </a:r>
        </a:p>
      </dsp:txBody>
      <dsp:txXfrm>
        <a:off x="44303" y="65927"/>
        <a:ext cx="2043403" cy="1196267"/>
      </dsp:txXfrm>
    </dsp:sp>
    <dsp:sp modelId="{53CBB3EA-675E-40EC-93FA-D5C04FBAE08C}">
      <dsp:nvSpPr>
        <dsp:cNvPr id="0" name=""/>
        <dsp:cNvSpPr/>
      </dsp:nvSpPr>
      <dsp:spPr>
        <a:xfrm>
          <a:off x="2311294" y="401449"/>
          <a:ext cx="448981" cy="525224"/>
        </a:xfrm>
        <a:prstGeom prst="rightArrow">
          <a:avLst>
            <a:gd name="adj1" fmla="val 60000"/>
            <a:gd name="adj2" fmla="val 50000"/>
          </a:avLst>
        </a:prstGeom>
        <a:gradFill rotWithShape="0">
          <a:gsLst>
            <a:gs pos="0">
              <a:schemeClr val="accent3">
                <a:tint val="60000"/>
                <a:hueOff val="0"/>
                <a:satOff val="0"/>
                <a:lumOff val="0"/>
                <a:alphaOff val="0"/>
                <a:tint val="100000"/>
                <a:shade val="100000"/>
                <a:satMod val="130000"/>
              </a:schemeClr>
            </a:gs>
            <a:gs pos="100000">
              <a:schemeClr val="accent3">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IN" sz="900" kern="1200"/>
        </a:p>
      </dsp:txBody>
      <dsp:txXfrm>
        <a:off x="2311294" y="506494"/>
        <a:ext cx="314287" cy="315134"/>
      </dsp:txXfrm>
    </dsp:sp>
    <dsp:sp modelId="{2CD12237-F82B-4329-9048-4845DE2AB53A}">
      <dsp:nvSpPr>
        <dsp:cNvPr id="0" name=""/>
        <dsp:cNvSpPr/>
      </dsp:nvSpPr>
      <dsp:spPr>
        <a:xfrm>
          <a:off x="2972060" y="28709"/>
          <a:ext cx="2117839" cy="1270703"/>
        </a:xfrm>
        <a:prstGeom prst="roundRect">
          <a:avLst>
            <a:gd name="adj" fmla="val 1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a:t> Web Scraping (</a:t>
          </a:r>
          <a:r>
            <a:rPr lang="en-IN" sz="1100" kern="1200" dirty="0" err="1"/>
            <a:t>BeautifulSoup</a:t>
          </a:r>
          <a:r>
            <a:rPr lang="en-IN" sz="1100" kern="1200" dirty="0"/>
            <a:t>/Scrapy)</a:t>
          </a:r>
        </a:p>
      </dsp:txBody>
      <dsp:txXfrm>
        <a:off x="3009278" y="65927"/>
        <a:ext cx="2043403" cy="1196267"/>
      </dsp:txXfrm>
    </dsp:sp>
    <dsp:sp modelId="{B32AA0F4-4F33-472D-8317-40DC21511DAC}">
      <dsp:nvSpPr>
        <dsp:cNvPr id="0" name=""/>
        <dsp:cNvSpPr/>
      </dsp:nvSpPr>
      <dsp:spPr>
        <a:xfrm>
          <a:off x="5276269" y="401449"/>
          <a:ext cx="448981" cy="525224"/>
        </a:xfrm>
        <a:prstGeom prst="rightArrow">
          <a:avLst>
            <a:gd name="adj1" fmla="val 60000"/>
            <a:gd name="adj2" fmla="val 50000"/>
          </a:avLst>
        </a:prstGeom>
        <a:gradFill rotWithShape="0">
          <a:gsLst>
            <a:gs pos="0">
              <a:schemeClr val="accent3">
                <a:tint val="60000"/>
                <a:hueOff val="0"/>
                <a:satOff val="0"/>
                <a:lumOff val="0"/>
                <a:alphaOff val="0"/>
                <a:tint val="100000"/>
                <a:shade val="100000"/>
                <a:satMod val="130000"/>
              </a:schemeClr>
            </a:gs>
            <a:gs pos="100000">
              <a:schemeClr val="accent3">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IN" sz="900" kern="1200"/>
        </a:p>
      </dsp:txBody>
      <dsp:txXfrm>
        <a:off x="5276269" y="506494"/>
        <a:ext cx="314287" cy="315134"/>
      </dsp:txXfrm>
    </dsp:sp>
    <dsp:sp modelId="{050EDA06-E368-40E7-B377-D7A38C0E5A8D}">
      <dsp:nvSpPr>
        <dsp:cNvPr id="0" name=""/>
        <dsp:cNvSpPr/>
      </dsp:nvSpPr>
      <dsp:spPr>
        <a:xfrm>
          <a:off x="5937035" y="28709"/>
          <a:ext cx="2117839" cy="1270703"/>
        </a:xfrm>
        <a:prstGeom prst="roundRect">
          <a:avLst>
            <a:gd name="adj" fmla="val 1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a:t> </a:t>
          </a:r>
          <a:r>
            <a:rPr lang="en-IN" sz="1100" kern="1200" dirty="0" err="1"/>
            <a:t>oneAPI</a:t>
          </a:r>
          <a:r>
            <a:rPr lang="en-IN" sz="1100" kern="1200" dirty="0"/>
            <a:t> AI Analytics Toolkits
  (Intel Distribution for Python, Intel </a:t>
          </a:r>
          <a:r>
            <a:rPr lang="en-IN" sz="1100" kern="1200" dirty="0" err="1"/>
            <a:t>oneAPI</a:t>
          </a:r>
          <a:r>
            <a:rPr lang="en-IN" sz="1100" kern="1200" dirty="0"/>
            <a:t> Data Analytics Library, etc.)
</a:t>
          </a:r>
        </a:p>
      </dsp:txBody>
      <dsp:txXfrm>
        <a:off x="5974253" y="65927"/>
        <a:ext cx="2043403" cy="1196267"/>
      </dsp:txXfrm>
    </dsp:sp>
    <dsp:sp modelId="{98171DA0-5BAC-4BE7-A48B-9D20BD446E8C}">
      <dsp:nvSpPr>
        <dsp:cNvPr id="0" name=""/>
        <dsp:cNvSpPr/>
      </dsp:nvSpPr>
      <dsp:spPr>
        <a:xfrm rot="5400000">
          <a:off x="6771463" y="1447661"/>
          <a:ext cx="448981" cy="525224"/>
        </a:xfrm>
        <a:prstGeom prst="rightArrow">
          <a:avLst>
            <a:gd name="adj1" fmla="val 60000"/>
            <a:gd name="adj2" fmla="val 50000"/>
          </a:avLst>
        </a:prstGeom>
        <a:gradFill rotWithShape="0">
          <a:gsLst>
            <a:gs pos="0">
              <a:schemeClr val="accent3">
                <a:tint val="60000"/>
                <a:hueOff val="0"/>
                <a:satOff val="0"/>
                <a:lumOff val="0"/>
                <a:alphaOff val="0"/>
                <a:tint val="100000"/>
                <a:shade val="100000"/>
                <a:satMod val="130000"/>
              </a:schemeClr>
            </a:gs>
            <a:gs pos="100000">
              <a:schemeClr val="accent3">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IN" sz="900" kern="1200"/>
        </a:p>
      </dsp:txBody>
      <dsp:txXfrm rot="-5400000">
        <a:off x="6838387" y="1485782"/>
        <a:ext cx="315134" cy="314287"/>
      </dsp:txXfrm>
    </dsp:sp>
    <dsp:sp modelId="{FB85FFCC-48FF-4F2A-BDE7-E3BDE757AF21}">
      <dsp:nvSpPr>
        <dsp:cNvPr id="0" name=""/>
        <dsp:cNvSpPr/>
      </dsp:nvSpPr>
      <dsp:spPr>
        <a:xfrm>
          <a:off x="5937035" y="2146548"/>
          <a:ext cx="2117839" cy="1270703"/>
        </a:xfrm>
        <a:prstGeom prst="roundRect">
          <a:avLst>
            <a:gd name="adj" fmla="val 1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a:t>SYCL/DPC++ Libraries
  (Intel oneAPI DPC++ Compiler, Intel oneAPI Math Kernel Library, etc.)
</a:t>
          </a:r>
          <a:r>
            <a:rPr lang="en-US" sz="1100" kern="1200" smtClean="0"/>
            <a:t>
</a:t>
          </a:r>
          <a:endParaRPr lang="en-IN" sz="1100" kern="1200" dirty="0"/>
        </a:p>
      </dsp:txBody>
      <dsp:txXfrm>
        <a:off x="5974253" y="2183766"/>
        <a:ext cx="2043403" cy="1196267"/>
      </dsp:txXfrm>
    </dsp:sp>
    <dsp:sp modelId="{35A2045D-3BA3-4034-9B3D-BC0629A58D31}">
      <dsp:nvSpPr>
        <dsp:cNvPr id="0" name=""/>
        <dsp:cNvSpPr/>
      </dsp:nvSpPr>
      <dsp:spPr>
        <a:xfrm rot="10800000">
          <a:off x="5301683" y="2519288"/>
          <a:ext cx="448981" cy="525224"/>
        </a:xfrm>
        <a:prstGeom prst="rightArrow">
          <a:avLst>
            <a:gd name="adj1" fmla="val 60000"/>
            <a:gd name="adj2" fmla="val 50000"/>
          </a:avLst>
        </a:prstGeom>
        <a:gradFill rotWithShape="0">
          <a:gsLst>
            <a:gs pos="0">
              <a:schemeClr val="accent3">
                <a:tint val="60000"/>
                <a:hueOff val="0"/>
                <a:satOff val="0"/>
                <a:lumOff val="0"/>
                <a:alphaOff val="0"/>
                <a:tint val="100000"/>
                <a:shade val="100000"/>
                <a:satMod val="130000"/>
              </a:schemeClr>
            </a:gs>
            <a:gs pos="100000">
              <a:schemeClr val="accent3">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IN" sz="900" kern="1200"/>
        </a:p>
      </dsp:txBody>
      <dsp:txXfrm rot="10800000">
        <a:off x="5436377" y="2624333"/>
        <a:ext cx="314287" cy="315134"/>
      </dsp:txXfrm>
    </dsp:sp>
    <dsp:sp modelId="{C617E1AC-6C64-47AB-B9F8-A85648A11069}">
      <dsp:nvSpPr>
        <dsp:cNvPr id="0" name=""/>
        <dsp:cNvSpPr/>
      </dsp:nvSpPr>
      <dsp:spPr>
        <a:xfrm>
          <a:off x="2972060" y="2146548"/>
          <a:ext cx="2117839" cy="1270703"/>
        </a:xfrm>
        <a:prstGeom prst="roundRect">
          <a:avLst>
            <a:gd name="adj" fmla="val 1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a:t> Chatbot
  (AI Language Model)
</a:t>
          </a:r>
        </a:p>
      </dsp:txBody>
      <dsp:txXfrm>
        <a:off x="3009278" y="2183766"/>
        <a:ext cx="2043403" cy="1196267"/>
      </dsp:txXfrm>
    </dsp:sp>
    <dsp:sp modelId="{F7EB55F5-8DB5-457E-917C-3DA1D9DCE970}">
      <dsp:nvSpPr>
        <dsp:cNvPr id="0" name=""/>
        <dsp:cNvSpPr/>
      </dsp:nvSpPr>
      <dsp:spPr>
        <a:xfrm rot="10800000">
          <a:off x="2336708" y="2519288"/>
          <a:ext cx="448981" cy="525224"/>
        </a:xfrm>
        <a:prstGeom prst="rightArrow">
          <a:avLst>
            <a:gd name="adj1" fmla="val 60000"/>
            <a:gd name="adj2" fmla="val 50000"/>
          </a:avLst>
        </a:prstGeom>
        <a:gradFill rotWithShape="0">
          <a:gsLst>
            <a:gs pos="0">
              <a:schemeClr val="accent3">
                <a:tint val="60000"/>
                <a:hueOff val="0"/>
                <a:satOff val="0"/>
                <a:lumOff val="0"/>
                <a:alphaOff val="0"/>
                <a:tint val="100000"/>
                <a:shade val="100000"/>
                <a:satMod val="130000"/>
              </a:schemeClr>
            </a:gs>
            <a:gs pos="100000">
              <a:schemeClr val="accent3">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IN" sz="900" kern="1200"/>
        </a:p>
      </dsp:txBody>
      <dsp:txXfrm rot="10800000">
        <a:off x="2471402" y="2624333"/>
        <a:ext cx="314287" cy="315134"/>
      </dsp:txXfrm>
    </dsp:sp>
    <dsp:sp modelId="{2AEBB93B-8AB5-4053-95C8-6E0C8B170C97}">
      <dsp:nvSpPr>
        <dsp:cNvPr id="0" name=""/>
        <dsp:cNvSpPr/>
      </dsp:nvSpPr>
      <dsp:spPr>
        <a:xfrm>
          <a:off x="7085" y="2146548"/>
          <a:ext cx="2117839" cy="1270703"/>
        </a:xfrm>
        <a:prstGeom prst="roundRect">
          <a:avLst>
            <a:gd name="adj" fmla="val 1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Storage
  (Local storage or cloud-based database)</a:t>
          </a:r>
          <a:endParaRPr lang="en-IN" sz="1100" kern="1200" dirty="0"/>
        </a:p>
      </dsp:txBody>
      <dsp:txXfrm>
        <a:off x="44303" y="2183766"/>
        <a:ext cx="2043403" cy="11962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272389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207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2903929805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2903929805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4951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2903929805_5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2903929805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2728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2903929805_5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2903929805_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820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290392980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290392980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4280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90392980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90392980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0723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90392980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90392980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6894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290392980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290392980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911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90392980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90392980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183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90392980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90392980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548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90392980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90392980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59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290392980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290392980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0391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0" y="0"/>
            <a:ext cx="9143997" cy="5143490"/>
          </a:xfrm>
          <a:prstGeom prst="rect">
            <a:avLst/>
          </a:prstGeom>
          <a:noFill/>
          <a:ln>
            <a:noFill/>
          </a:ln>
        </p:spPr>
      </p:pic>
      <p:sp>
        <p:nvSpPr>
          <p:cNvPr id="63" name="Google Shape;63;p14"/>
          <p:cNvSpPr txBox="1"/>
          <p:nvPr/>
        </p:nvSpPr>
        <p:spPr>
          <a:xfrm>
            <a:off x="353849" y="3392500"/>
            <a:ext cx="4778589"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solidFill>
                  <a:srgbClr val="202729"/>
                </a:solidFill>
                <a:latin typeface="Montserrat SemiBold"/>
                <a:ea typeface="Montserrat SemiBold"/>
                <a:cs typeface="Montserrat SemiBold"/>
                <a:sym typeface="Montserrat SemiBold"/>
              </a:rPr>
              <a:t>Team Name </a:t>
            </a:r>
            <a:r>
              <a:rPr lang="en-GB" sz="2400" dirty="0" smtClean="0">
                <a:solidFill>
                  <a:srgbClr val="202729"/>
                </a:solidFill>
                <a:latin typeface="Montserrat SemiBold"/>
                <a:ea typeface="Montserrat SemiBold"/>
                <a:cs typeface="Montserrat SemiBold"/>
                <a:sym typeface="Montserrat SemiBold"/>
              </a:rPr>
              <a:t>: </a:t>
            </a:r>
            <a:r>
              <a:rPr lang="en-GB" sz="2400" dirty="0" err="1" smtClean="0">
                <a:solidFill>
                  <a:srgbClr val="202729"/>
                </a:solidFill>
                <a:latin typeface="Montserrat SemiBold"/>
                <a:ea typeface="Montserrat SemiBold"/>
                <a:cs typeface="Montserrat SemiBold"/>
                <a:sym typeface="Montserrat SemiBold"/>
              </a:rPr>
              <a:t>Jethakejabaz</a:t>
            </a:r>
            <a:endParaRPr sz="1000" dirty="0">
              <a:latin typeface="Montserrat SemiBold"/>
              <a:ea typeface="Montserrat SemiBold"/>
              <a:cs typeface="Montserrat SemiBold"/>
              <a:sym typeface="Montserrat SemiBold"/>
            </a:endParaRPr>
          </a:p>
        </p:txBody>
      </p:sp>
      <p:sp>
        <p:nvSpPr>
          <p:cNvPr id="64" name="Google Shape;64;p14"/>
          <p:cNvSpPr txBox="1"/>
          <p:nvPr/>
        </p:nvSpPr>
        <p:spPr>
          <a:xfrm>
            <a:off x="353849" y="4035050"/>
            <a:ext cx="9576732"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solidFill>
                  <a:srgbClr val="202729"/>
                </a:solidFill>
                <a:latin typeface="Montserrat SemiBold"/>
                <a:ea typeface="Montserrat SemiBold"/>
                <a:cs typeface="Montserrat SemiBold"/>
                <a:sym typeface="Montserrat SemiBold"/>
              </a:rPr>
              <a:t>Problem Statement :Open Innovation in Education</a:t>
            </a:r>
            <a:endParaRPr lang="en-GB" sz="800" dirty="0">
              <a:latin typeface="Montserrat SemiBold"/>
              <a:ea typeface="Montserrat SemiBold"/>
              <a:cs typeface="Montserrat SemiBold"/>
              <a:sym typeface="Montserrat SemiBo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1"/>
          <p:cNvPicPr preferRelativeResize="0"/>
          <p:nvPr/>
        </p:nvPicPr>
        <p:blipFill rotWithShape="1">
          <a:blip r:embed="rId3">
            <a:alphaModFix/>
          </a:blip>
          <a:srcRect b="87616"/>
          <a:stretch/>
        </p:blipFill>
        <p:spPr>
          <a:xfrm>
            <a:off x="0" y="0"/>
            <a:ext cx="9144003" cy="636926"/>
          </a:xfrm>
          <a:prstGeom prst="rect">
            <a:avLst/>
          </a:prstGeom>
          <a:noFill/>
          <a:ln>
            <a:noFill/>
          </a:ln>
        </p:spPr>
      </p:pic>
      <p:pic>
        <p:nvPicPr>
          <p:cNvPr id="119" name="Google Shape;119;p21"/>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20" name="Google Shape;120;p21"/>
          <p:cNvSpPr txBox="1"/>
          <p:nvPr/>
        </p:nvSpPr>
        <p:spPr>
          <a:xfrm>
            <a:off x="3202343" y="385526"/>
            <a:ext cx="2903700" cy="50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200"/>
              </a:spcBef>
              <a:spcAft>
                <a:spcPts val="0"/>
              </a:spcAft>
              <a:buClr>
                <a:schemeClr val="dk1"/>
              </a:buClr>
              <a:buSzPts val="1800"/>
              <a:buFont typeface="Arial"/>
              <a:buNone/>
            </a:pPr>
            <a:r>
              <a:rPr lang="en-GB" sz="1900">
                <a:solidFill>
                  <a:srgbClr val="434343"/>
                </a:solidFill>
                <a:latin typeface="Montserrat SemiBold"/>
                <a:ea typeface="Montserrat SemiBold"/>
                <a:cs typeface="Montserrat SemiBold"/>
                <a:sym typeface="Montserrat SemiBold"/>
              </a:rPr>
              <a:t>Technologies used</a:t>
            </a:r>
            <a:endParaRPr sz="1900">
              <a:solidFill>
                <a:srgbClr val="434343"/>
              </a:solidFill>
              <a:latin typeface="Montserrat SemiBold"/>
              <a:ea typeface="Montserrat SemiBold"/>
              <a:cs typeface="Montserrat SemiBold"/>
              <a:sym typeface="Montserrat SemiBold"/>
            </a:endParaRPr>
          </a:p>
        </p:txBody>
      </p:sp>
      <p:graphicFrame>
        <p:nvGraphicFramePr>
          <p:cNvPr id="3" name="Table 2"/>
          <p:cNvGraphicFramePr>
            <a:graphicFrameLocks noGrp="1"/>
          </p:cNvGraphicFramePr>
          <p:nvPr>
            <p:extLst>
              <p:ext uri="{D42A27DB-BD31-4B8C-83A1-F6EECF244321}">
                <p14:modId xmlns:p14="http://schemas.microsoft.com/office/powerpoint/2010/main" val="913994947"/>
              </p:ext>
            </p:extLst>
          </p:nvPr>
        </p:nvGraphicFramePr>
        <p:xfrm>
          <a:off x="509562" y="1006867"/>
          <a:ext cx="8223471" cy="3992880"/>
        </p:xfrm>
        <a:graphic>
          <a:graphicData uri="http://schemas.openxmlformats.org/drawingml/2006/table">
            <a:tbl>
              <a:tblPr firstRow="1" bandRow="1">
                <a:tableStyleId>{5FD0F851-EC5A-4D38-B0AD-8093EC10F338}</a:tableStyleId>
              </a:tblPr>
              <a:tblGrid>
                <a:gridCol w="2741157"/>
                <a:gridCol w="2741157"/>
                <a:gridCol w="2741157"/>
              </a:tblGrid>
              <a:tr h="246841">
                <a:tc>
                  <a:txBody>
                    <a:bodyPr/>
                    <a:lstStyle/>
                    <a:p>
                      <a:r>
                        <a:rPr lang="en-IN" dirty="0" smtClean="0"/>
                        <a:t>Frontend</a:t>
                      </a:r>
                      <a:endParaRPr lang="en-IN" dirty="0"/>
                    </a:p>
                  </a:txBody>
                  <a:tcPr/>
                </a:tc>
                <a:tc>
                  <a:txBody>
                    <a:bodyPr/>
                    <a:lstStyle/>
                    <a:p>
                      <a:r>
                        <a:rPr lang="en-IN" dirty="0" smtClean="0"/>
                        <a:t>Backend</a:t>
                      </a:r>
                      <a:endParaRPr lang="en-IN" dirty="0"/>
                    </a:p>
                  </a:txBody>
                  <a:tcPr/>
                </a:tc>
                <a:tc>
                  <a:txBody>
                    <a:bodyPr/>
                    <a:lstStyle/>
                    <a:p>
                      <a:r>
                        <a:rPr lang="en-IN" dirty="0" smtClean="0"/>
                        <a:t>AI / ML</a:t>
                      </a:r>
                      <a:endParaRPr lang="en-IN" dirty="0"/>
                    </a:p>
                  </a:txBody>
                  <a:tcPr/>
                </a:tc>
              </a:tr>
              <a:tr h="592419">
                <a:tc>
                  <a:txBody>
                    <a:bodyPr/>
                    <a:lstStyle/>
                    <a:p>
                      <a:r>
                        <a:rPr lang="en-US" dirty="0" smtClean="0"/>
                        <a:t>React.js for building the user interface</a:t>
                      </a:r>
                      <a:endParaRPr lang="en-IN" dirty="0"/>
                    </a:p>
                  </a:txBody>
                  <a:tcPr/>
                </a:tc>
                <a:tc>
                  <a:txBody>
                    <a:bodyPr/>
                    <a:lstStyle/>
                    <a:p>
                      <a:r>
                        <a:rPr lang="en-IN" dirty="0" smtClean="0"/>
                        <a:t>Node.js for server-side programming</a:t>
                      </a:r>
                      <a:endParaRPr lang="en-IN" dirty="0"/>
                    </a:p>
                  </a:txBody>
                  <a:tcPr/>
                </a:tc>
                <a:tc>
                  <a:txBody>
                    <a:bodyPr/>
                    <a:lstStyle/>
                    <a:p>
                      <a:r>
                        <a:rPr lang="en-US" dirty="0" smtClean="0"/>
                        <a:t>Intel Math Kernel Library (MKL) to optimize numerical computations.</a:t>
                      </a:r>
                      <a:endParaRPr lang="en-IN" dirty="0"/>
                    </a:p>
                  </a:txBody>
                  <a:tcPr/>
                </a:tc>
              </a:tr>
              <a:tr h="1801943">
                <a:tc>
                  <a:txBody>
                    <a:bodyPr/>
                    <a:lstStyle/>
                    <a:p>
                      <a:r>
                        <a:rPr lang="en-US" dirty="0" err="1" smtClean="0"/>
                        <a:t>Redux</a:t>
                      </a:r>
                      <a:r>
                        <a:rPr lang="en-US" dirty="0" smtClean="0"/>
                        <a:t> for state management</a:t>
                      </a:r>
                      <a:endParaRPr lang="en-IN" dirty="0"/>
                    </a:p>
                  </a:txBody>
                  <a:tcPr/>
                </a:tc>
                <a:tc>
                  <a:txBody>
                    <a:bodyPr/>
                    <a:lstStyle/>
                    <a:p>
                      <a:r>
                        <a:rPr lang="en-US" dirty="0" smtClean="0"/>
                        <a:t>Express.js for building REST APIs</a:t>
                      </a:r>
                      <a:endParaRPr lang="en-IN" dirty="0"/>
                    </a:p>
                  </a:txBody>
                  <a:tcPr/>
                </a:tc>
                <a:tc>
                  <a:txBody>
                    <a:bodyPr/>
                    <a:lstStyle/>
                    <a:p>
                      <a:r>
                        <a:rPr lang="en-US" dirty="0" smtClean="0"/>
                        <a:t>Intel Distribution for Python or the Intel Data Analytics Acceleration Library (DAAL) to perform data analytics tasks on the output of the GPT-3 API. These libraries provide optimized functions for data manipulation, statistics, and machine learning that can speed up processing.</a:t>
                      </a:r>
                      <a:endParaRPr lang="en-IN" dirty="0"/>
                    </a:p>
                  </a:txBody>
                  <a:tcPr/>
                </a:tc>
              </a:tr>
              <a:tr h="592419">
                <a:tc>
                  <a:txBody>
                    <a:bodyPr/>
                    <a:lstStyle/>
                    <a:p>
                      <a:r>
                        <a:rPr lang="en-US" dirty="0" smtClean="0"/>
                        <a:t>Bootstrap or Material UI for styling and responsive design</a:t>
                      </a:r>
                      <a:endParaRPr lang="en-IN" dirty="0"/>
                    </a:p>
                  </a:txBody>
                  <a:tcPr/>
                </a:tc>
                <a:tc>
                  <a:txBody>
                    <a:bodyPr/>
                    <a:lstStyle/>
                    <a:p>
                      <a:r>
                        <a:rPr lang="en-US" dirty="0" smtClean="0"/>
                        <a:t>Socket.io for real-time communication between the client and server</a:t>
                      </a:r>
                      <a:endParaRPr lang="en-IN" dirty="0"/>
                    </a:p>
                  </a:txBody>
                  <a:tcPr/>
                </a:tc>
                <a:tc>
                  <a:txBody>
                    <a:bodyPr/>
                    <a:lstStyle/>
                    <a:p>
                      <a:r>
                        <a:rPr lang="en-US" dirty="0" err="1" smtClean="0"/>
                        <a:t>OpenAI's</a:t>
                      </a:r>
                      <a:r>
                        <a:rPr lang="en-US" dirty="0" smtClean="0"/>
                        <a:t> GPT-3 for natural language generation and question answering</a:t>
                      </a:r>
                      <a:endParaRPr lang="en-IN"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22"/>
          <p:cNvPicPr preferRelativeResize="0"/>
          <p:nvPr/>
        </p:nvPicPr>
        <p:blipFill rotWithShape="1">
          <a:blip r:embed="rId3">
            <a:alphaModFix/>
          </a:blip>
          <a:srcRect b="87616"/>
          <a:stretch/>
        </p:blipFill>
        <p:spPr>
          <a:xfrm>
            <a:off x="0" y="0"/>
            <a:ext cx="9144003" cy="636926"/>
          </a:xfrm>
          <a:prstGeom prst="rect">
            <a:avLst/>
          </a:prstGeom>
          <a:noFill/>
          <a:ln>
            <a:noFill/>
          </a:ln>
        </p:spPr>
      </p:pic>
      <p:pic>
        <p:nvPicPr>
          <p:cNvPr id="127" name="Google Shape;127;p22"/>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28" name="Google Shape;128;p22"/>
          <p:cNvSpPr txBox="1"/>
          <p:nvPr/>
        </p:nvSpPr>
        <p:spPr>
          <a:xfrm>
            <a:off x="1989151" y="554224"/>
            <a:ext cx="5165700" cy="735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Clr>
                <a:srgbClr val="616161"/>
              </a:buClr>
              <a:buSzPts val="1800"/>
              <a:buFont typeface="Proxima Nova"/>
              <a:buNone/>
            </a:pPr>
            <a:r>
              <a:rPr lang="en-GB" sz="1900" dirty="0">
                <a:solidFill>
                  <a:srgbClr val="434343"/>
                </a:solidFill>
                <a:latin typeface="Montserrat SemiBold"/>
                <a:ea typeface="Montserrat SemiBold"/>
                <a:cs typeface="Montserrat SemiBold"/>
                <a:sym typeface="Montserrat SemiBold"/>
              </a:rPr>
              <a:t>Estimated cost of/after implementing the solution</a:t>
            </a:r>
            <a:endParaRPr sz="2000" dirty="0">
              <a:solidFill>
                <a:srgbClr val="434343"/>
              </a:solidFill>
              <a:latin typeface="Montserrat SemiBold"/>
              <a:ea typeface="Montserrat SemiBold"/>
              <a:cs typeface="Montserrat SemiBold"/>
              <a:sym typeface="Montserrat SemiBold"/>
            </a:endParaRPr>
          </a:p>
        </p:txBody>
      </p:sp>
      <p:sp>
        <p:nvSpPr>
          <p:cNvPr id="2" name="TextBox 1">
            <a:extLst>
              <a:ext uri="{FF2B5EF4-FFF2-40B4-BE49-F238E27FC236}">
                <a16:creationId xmlns:a16="http://schemas.microsoft.com/office/drawing/2014/main" xmlns="" id="{E4E67BAE-37EF-F330-DA7D-DF65CA915C1E}"/>
              </a:ext>
            </a:extLst>
          </p:cNvPr>
          <p:cNvSpPr txBox="1"/>
          <p:nvPr/>
        </p:nvSpPr>
        <p:spPr>
          <a:xfrm>
            <a:off x="0" y="1059516"/>
            <a:ext cx="9525000" cy="738664"/>
          </a:xfrm>
          <a:prstGeom prst="rect">
            <a:avLst/>
          </a:prstGeom>
          <a:noFill/>
        </p:spPr>
        <p:txBody>
          <a:bodyPr wrap="square" rtlCol="0">
            <a:spAutoFit/>
          </a:bodyPr>
          <a:lstStyle/>
          <a:p>
            <a:r>
              <a:rPr lang="en-US" dirty="0" smtClean="0"/>
              <a:t>      Assumption</a:t>
            </a:r>
            <a:r>
              <a:rPr lang="en-US" dirty="0"/>
              <a:t>:</a:t>
            </a:r>
          </a:p>
          <a:p>
            <a:r>
              <a:rPr lang="en-US" dirty="0" smtClean="0"/>
              <a:t>      Team </a:t>
            </a:r>
            <a:r>
              <a:rPr lang="en-US" dirty="0"/>
              <a:t>size </a:t>
            </a:r>
            <a:r>
              <a:rPr lang="en-US" dirty="0">
                <a:sym typeface="Wingdings" panose="05000000000000000000" pitchFamily="2" charset="2"/>
              </a:rPr>
              <a:t></a:t>
            </a:r>
            <a:r>
              <a:rPr lang="en-US" dirty="0"/>
              <a:t> 2 to 3 developers </a:t>
            </a:r>
            <a:r>
              <a:rPr lang="en-US" dirty="0" smtClean="0"/>
              <a:t>;  Implementation </a:t>
            </a:r>
            <a:r>
              <a:rPr lang="en-US" dirty="0"/>
              <a:t>Time </a:t>
            </a:r>
            <a:r>
              <a:rPr lang="en-US" dirty="0">
                <a:sym typeface="Wingdings" panose="05000000000000000000" pitchFamily="2" charset="2"/>
              </a:rPr>
              <a:t></a:t>
            </a:r>
            <a:r>
              <a:rPr lang="en-US" dirty="0"/>
              <a:t> 6 months</a:t>
            </a:r>
          </a:p>
          <a:p>
            <a:pPr marL="285750" indent="-285750">
              <a:buFont typeface="Arial" panose="020B0604020202020204" pitchFamily="34" charset="0"/>
              <a:buChar char="•"/>
            </a:pPr>
            <a:endParaRPr lang="en-US" dirty="0"/>
          </a:p>
        </p:txBody>
      </p:sp>
      <p:graphicFrame>
        <p:nvGraphicFramePr>
          <p:cNvPr id="3" name="Table 3">
            <a:extLst>
              <a:ext uri="{FF2B5EF4-FFF2-40B4-BE49-F238E27FC236}">
                <a16:creationId xmlns:a16="http://schemas.microsoft.com/office/drawing/2014/main" xmlns="" id="{E7ACC61F-963D-A8AE-12CD-0E45E310339F}"/>
              </a:ext>
            </a:extLst>
          </p:cNvPr>
          <p:cNvGraphicFramePr>
            <a:graphicFrameLocks noGrp="1"/>
          </p:cNvGraphicFramePr>
          <p:nvPr>
            <p:extLst>
              <p:ext uri="{D42A27DB-BD31-4B8C-83A1-F6EECF244321}">
                <p14:modId xmlns:p14="http://schemas.microsoft.com/office/powerpoint/2010/main" val="4014987668"/>
              </p:ext>
            </p:extLst>
          </p:nvPr>
        </p:nvGraphicFramePr>
        <p:xfrm>
          <a:off x="205740" y="1580181"/>
          <a:ext cx="8679180" cy="2472704"/>
        </p:xfrm>
        <a:graphic>
          <a:graphicData uri="http://schemas.openxmlformats.org/drawingml/2006/table">
            <a:tbl>
              <a:tblPr firstRow="1" bandRow="1">
                <a:tableStyleId>{5940675A-B579-460E-94D1-54222C63F5DA}</a:tableStyleId>
              </a:tblPr>
              <a:tblGrid>
                <a:gridCol w="3052823">
                  <a:extLst>
                    <a:ext uri="{9D8B030D-6E8A-4147-A177-3AD203B41FA5}">
                      <a16:colId xmlns:a16="http://schemas.microsoft.com/office/drawing/2014/main" xmlns="" val="1010649937"/>
                    </a:ext>
                  </a:extLst>
                </a:gridCol>
                <a:gridCol w="3149891">
                  <a:extLst>
                    <a:ext uri="{9D8B030D-6E8A-4147-A177-3AD203B41FA5}">
                      <a16:colId xmlns:a16="http://schemas.microsoft.com/office/drawing/2014/main" xmlns="" val="3608382563"/>
                    </a:ext>
                  </a:extLst>
                </a:gridCol>
                <a:gridCol w="2476466">
                  <a:extLst>
                    <a:ext uri="{9D8B030D-6E8A-4147-A177-3AD203B41FA5}">
                      <a16:colId xmlns:a16="http://schemas.microsoft.com/office/drawing/2014/main" xmlns="" val="2540744882"/>
                    </a:ext>
                  </a:extLst>
                </a:gridCol>
              </a:tblGrid>
              <a:tr h="371820">
                <a:tc>
                  <a:txBody>
                    <a:bodyPr/>
                    <a:lstStyle/>
                    <a:p>
                      <a:r>
                        <a:rPr lang="en-IN" dirty="0"/>
                        <a:t>Development Cost</a:t>
                      </a:r>
                      <a:endParaRPr lang="en-IN" b="0" dirty="0"/>
                    </a:p>
                  </a:txBody>
                  <a:tcPr/>
                </a:tc>
                <a:tc>
                  <a:txBody>
                    <a:bodyPr/>
                    <a:lstStyle/>
                    <a:p>
                      <a:r>
                        <a:rPr lang="en-IN" dirty="0"/>
                        <a:t>$7200 - $10800</a:t>
                      </a:r>
                      <a:endParaRPr lang="en-IN" b="0" dirty="0"/>
                    </a:p>
                  </a:txBody>
                  <a:tcPr/>
                </a:tc>
                <a:tc>
                  <a:txBody>
                    <a:bodyPr/>
                    <a:lstStyle/>
                    <a:p>
                      <a:r>
                        <a:rPr lang="en-US" sz="1000" dirty="0"/>
                        <a:t>Assuming an average hourly rate of $100 per developer</a:t>
                      </a:r>
                      <a:endParaRPr lang="en-IN" sz="1000" b="0" dirty="0"/>
                    </a:p>
                  </a:txBody>
                  <a:tcPr/>
                </a:tc>
                <a:extLst>
                  <a:ext uri="{0D108BD9-81ED-4DB2-BD59-A6C34878D82A}">
                    <a16:rowId xmlns:a16="http://schemas.microsoft.com/office/drawing/2014/main" xmlns="" val="1027048879"/>
                  </a:ext>
                </a:extLst>
              </a:tr>
              <a:tr h="901667">
                <a:tc>
                  <a:txBody>
                    <a:bodyPr/>
                    <a:lstStyle/>
                    <a:p>
                      <a:r>
                        <a:rPr lang="en-IN" dirty="0"/>
                        <a:t>Infrastructure Cost</a:t>
                      </a:r>
                    </a:p>
                  </a:txBody>
                  <a:tcPr/>
                </a:tc>
                <a:tc>
                  <a:txBody>
                    <a:bodyPr/>
                    <a:lstStyle/>
                    <a:p>
                      <a:r>
                        <a:rPr lang="en-IN" dirty="0"/>
                        <a:t>$300 - $500</a:t>
                      </a:r>
                    </a:p>
                  </a:txBody>
                  <a:tcPr/>
                </a:tc>
                <a:tc>
                  <a:txBody>
                    <a:bodyPr/>
                    <a:lstStyle/>
                    <a:p>
                      <a:r>
                        <a:rPr lang="en-US" sz="1000" dirty="0"/>
                        <a:t>Assuming cloud hosting services like AWS or Azure are used, the estimated monthly cost would be around $500 - $1000 per month, depending on the traffic and data storage requirements.</a:t>
                      </a:r>
                      <a:endParaRPr lang="en-IN" sz="1000" dirty="0"/>
                    </a:p>
                  </a:txBody>
                  <a:tcPr/>
                </a:tc>
                <a:extLst>
                  <a:ext uri="{0D108BD9-81ED-4DB2-BD59-A6C34878D82A}">
                    <a16:rowId xmlns:a16="http://schemas.microsoft.com/office/drawing/2014/main" xmlns="" val="3118963492"/>
                  </a:ext>
                </a:extLst>
              </a:tr>
              <a:tr h="657836">
                <a:tc>
                  <a:txBody>
                    <a:bodyPr/>
                    <a:lstStyle/>
                    <a:p>
                      <a:r>
                        <a:rPr lang="en-IN" dirty="0" err="1"/>
                        <a:t>oneAPI</a:t>
                      </a:r>
                      <a:r>
                        <a:rPr lang="en-IN" dirty="0"/>
                        <a:t> licensing cost</a:t>
                      </a:r>
                    </a:p>
                  </a:txBody>
                  <a:tcPr/>
                </a:tc>
                <a:tc>
                  <a:txBody>
                    <a:bodyPr/>
                    <a:lstStyle/>
                    <a:p>
                      <a:r>
                        <a:rPr lang="en-IN" dirty="0"/>
                        <a:t>(Commercial Cost)</a:t>
                      </a:r>
                    </a:p>
                  </a:txBody>
                  <a:tcPr/>
                </a:tc>
                <a:tc>
                  <a:txBody>
                    <a:bodyPr/>
                    <a:lstStyle/>
                    <a:p>
                      <a:r>
                        <a:rPr lang="en-US" sz="1000" dirty="0" smtClean="0"/>
                        <a:t>Depending </a:t>
                      </a:r>
                      <a:r>
                        <a:rPr lang="en-US" sz="1000" dirty="0"/>
                        <a:t>on the specific libraries used, the licensing costs could range from a few hundred dollars to several thousand dollars.</a:t>
                      </a:r>
                      <a:endParaRPr lang="en-IN" sz="1000" dirty="0"/>
                    </a:p>
                  </a:txBody>
                  <a:tcPr/>
                </a:tc>
                <a:extLst>
                  <a:ext uri="{0D108BD9-81ED-4DB2-BD59-A6C34878D82A}">
                    <a16:rowId xmlns:a16="http://schemas.microsoft.com/office/drawing/2014/main" xmlns="" val="3858154243"/>
                  </a:ext>
                </a:extLst>
              </a:tr>
              <a:tr h="473757">
                <a:tc>
                  <a:txBody>
                    <a:bodyPr/>
                    <a:lstStyle/>
                    <a:p>
                      <a:r>
                        <a:rPr lang="en-IN" dirty="0"/>
                        <a:t>Maintenance Cost</a:t>
                      </a:r>
                    </a:p>
                  </a:txBody>
                  <a:tcPr/>
                </a:tc>
                <a:tc>
                  <a:txBody>
                    <a:bodyPr/>
                    <a:lstStyle/>
                    <a:p>
                      <a:r>
                        <a:rPr lang="en-IN" dirty="0"/>
                        <a:t>($1440 - $2160) p.a.</a:t>
                      </a:r>
                    </a:p>
                  </a:txBody>
                  <a:tcPr/>
                </a:tc>
                <a:tc>
                  <a:txBody>
                    <a:bodyPr/>
                    <a:lstStyle/>
                    <a:p>
                      <a:r>
                        <a:rPr lang="en-US" sz="1000" dirty="0"/>
                        <a:t>Assuming a yearly maintenance cost of around 20% of the development cost</a:t>
                      </a:r>
                      <a:endParaRPr lang="en-IN" sz="1000" dirty="0"/>
                    </a:p>
                  </a:txBody>
                  <a:tcPr/>
                </a:tc>
                <a:extLst>
                  <a:ext uri="{0D108BD9-81ED-4DB2-BD59-A6C34878D82A}">
                    <a16:rowId xmlns:a16="http://schemas.microsoft.com/office/drawing/2014/main" xmlns="" val="4025134284"/>
                  </a:ext>
                </a:extLst>
              </a:tr>
            </a:tbl>
          </a:graphicData>
        </a:graphic>
      </p:graphicFrame>
      <p:sp>
        <p:nvSpPr>
          <p:cNvPr id="4" name="TextBox 3">
            <a:extLst>
              <a:ext uri="{FF2B5EF4-FFF2-40B4-BE49-F238E27FC236}">
                <a16:creationId xmlns:a16="http://schemas.microsoft.com/office/drawing/2014/main" xmlns="" id="{54DBAB0E-B764-5437-65DF-7ECE49636F1B}"/>
              </a:ext>
            </a:extLst>
          </p:cNvPr>
          <p:cNvSpPr txBox="1"/>
          <p:nvPr/>
        </p:nvSpPr>
        <p:spPr>
          <a:xfrm>
            <a:off x="205740" y="4196475"/>
            <a:ext cx="8465820" cy="461665"/>
          </a:xfrm>
          <a:prstGeom prst="rect">
            <a:avLst/>
          </a:prstGeom>
          <a:noFill/>
        </p:spPr>
        <p:txBody>
          <a:bodyPr wrap="square" rtlCol="0">
            <a:spAutoFit/>
          </a:bodyPr>
          <a:lstStyle/>
          <a:p>
            <a:r>
              <a:rPr lang="en-US" sz="1200" dirty="0"/>
              <a:t>Overall, the rough estimated cost of implementing this solution would be around $8,000 - $12,000 for the first year, and around $14,40 - $21,60 for each subsequent year.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3"/>
          <p:cNvPicPr preferRelativeResize="0"/>
          <p:nvPr/>
        </p:nvPicPr>
        <p:blipFill>
          <a:blip r:embed="rId3">
            <a:alphaModFix/>
          </a:blip>
          <a:stretch>
            <a:fillRect/>
          </a:stretch>
        </p:blipFill>
        <p:spPr>
          <a:xfrm>
            <a:off x="0" y="0"/>
            <a:ext cx="9143997" cy="5143490"/>
          </a:xfrm>
          <a:prstGeom prst="rect">
            <a:avLst/>
          </a:prstGeom>
          <a:noFill/>
          <a:ln>
            <a:noFill/>
          </a:ln>
        </p:spPr>
      </p:pic>
      <p:pic>
        <p:nvPicPr>
          <p:cNvPr id="134" name="Google Shape;134;p23"/>
          <p:cNvPicPr preferRelativeResize="0"/>
          <p:nvPr/>
        </p:nvPicPr>
        <p:blipFill rotWithShape="1">
          <a:blip r:embed="rId4">
            <a:alphaModFix/>
          </a:blip>
          <a:srcRect b="87616"/>
          <a:stretch/>
        </p:blipFill>
        <p:spPr>
          <a:xfrm>
            <a:off x="0" y="0"/>
            <a:ext cx="9144003" cy="636926"/>
          </a:xfrm>
          <a:prstGeom prst="rect">
            <a:avLst/>
          </a:prstGeom>
          <a:noFill/>
          <a:ln>
            <a:noFill/>
          </a:ln>
        </p:spPr>
      </p:pic>
      <p:sp>
        <p:nvSpPr>
          <p:cNvPr id="135" name="Google Shape;135;p23"/>
          <p:cNvSpPr txBox="1"/>
          <p:nvPr/>
        </p:nvSpPr>
        <p:spPr>
          <a:xfrm>
            <a:off x="4457675" y="2428175"/>
            <a:ext cx="2347200" cy="585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GB" sz="2600" b="1">
                <a:solidFill>
                  <a:srgbClr val="39E2FF"/>
                </a:solidFill>
                <a:latin typeface="Montserrat"/>
                <a:ea typeface="Montserrat"/>
                <a:cs typeface="Montserrat"/>
                <a:sym typeface="Montserrat"/>
              </a:rPr>
              <a:t>THANK YOU</a:t>
            </a:r>
            <a:endParaRPr sz="2100" b="1">
              <a:solidFill>
                <a:srgbClr val="39E2FF"/>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alphaModFix/>
          </a:blip>
          <a:srcRect b="87616"/>
          <a:stretch/>
        </p:blipFill>
        <p:spPr>
          <a:xfrm>
            <a:off x="0" y="0"/>
            <a:ext cx="9144003" cy="636926"/>
          </a:xfrm>
          <a:prstGeom prst="rect">
            <a:avLst/>
          </a:prstGeom>
          <a:noFill/>
          <a:ln>
            <a:noFill/>
          </a:ln>
        </p:spPr>
      </p:pic>
      <p:pic>
        <p:nvPicPr>
          <p:cNvPr id="70" name="Google Shape;70;p15"/>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71" name="Google Shape;71;p15"/>
          <p:cNvSpPr txBox="1"/>
          <p:nvPr/>
        </p:nvSpPr>
        <p:spPr>
          <a:xfrm>
            <a:off x="242874" y="636926"/>
            <a:ext cx="8520600" cy="34164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1200"/>
              </a:spcAft>
              <a:buNone/>
            </a:pPr>
            <a:r>
              <a:rPr lang="en-GB" sz="1800">
                <a:solidFill>
                  <a:srgbClr val="434343"/>
                </a:solidFill>
                <a:latin typeface="Montserrat SemiBold"/>
                <a:ea typeface="Montserrat SemiBold"/>
                <a:cs typeface="Montserrat SemiBold"/>
                <a:sym typeface="Montserrat SemiBold"/>
              </a:rPr>
              <a:t>Brief about the Idea</a:t>
            </a:r>
            <a:endParaRPr lang="en-GB" sz="1800" dirty="0">
              <a:solidFill>
                <a:srgbClr val="434343"/>
              </a:solidFill>
              <a:latin typeface="Montserrat SemiBold"/>
              <a:ea typeface="Montserrat SemiBold"/>
              <a:cs typeface="Montserrat SemiBold"/>
              <a:sym typeface="Montserrat SemiBold"/>
            </a:endParaRPr>
          </a:p>
        </p:txBody>
      </p:sp>
      <p:sp>
        <p:nvSpPr>
          <p:cNvPr id="2" name="TextBox 1">
            <a:extLst>
              <a:ext uri="{FF2B5EF4-FFF2-40B4-BE49-F238E27FC236}">
                <a16:creationId xmlns:a16="http://schemas.microsoft.com/office/drawing/2014/main" xmlns="" id="{557F0E5E-31C5-0498-2600-133ED03FB80C}"/>
              </a:ext>
            </a:extLst>
          </p:cNvPr>
          <p:cNvSpPr txBox="1"/>
          <p:nvPr/>
        </p:nvSpPr>
        <p:spPr>
          <a:xfrm>
            <a:off x="1209368" y="1338775"/>
            <a:ext cx="7098890" cy="2893100"/>
          </a:xfrm>
          <a:prstGeom prst="rect">
            <a:avLst/>
          </a:prstGeom>
          <a:noFill/>
        </p:spPr>
        <p:txBody>
          <a:bodyPr wrap="square" rtlCol="0">
            <a:spAutoFit/>
          </a:bodyPr>
          <a:lstStyle/>
          <a:p>
            <a:endParaRPr lang="en-US" dirty="0"/>
          </a:p>
          <a:p>
            <a:r>
              <a:rPr lang="en-US" dirty="0"/>
              <a:t>The idea is to create a browser extension that provides </a:t>
            </a:r>
            <a:r>
              <a:rPr lang="en-US" b="1" dirty="0"/>
              <a:t>real-time interview preparation assistance</a:t>
            </a:r>
            <a:r>
              <a:rPr lang="en-US" dirty="0"/>
              <a:t> to aspiring software developers. The extension uses Intel One API ,an AI </a:t>
            </a:r>
            <a:r>
              <a:rPr lang="en-US" dirty="0" err="1" smtClean="0"/>
              <a:t>Chatbot</a:t>
            </a:r>
            <a:r>
              <a:rPr lang="en-US" dirty="0" smtClean="0"/>
              <a:t> </a:t>
            </a:r>
            <a:r>
              <a:rPr lang="en-US" dirty="0"/>
              <a:t>with gpt-3 to assist with interview </a:t>
            </a:r>
            <a:r>
              <a:rPr lang="en-US" dirty="0" smtClean="0"/>
              <a:t>preparation &amp; </a:t>
            </a:r>
            <a:r>
              <a:rPr lang="en-US" dirty="0"/>
              <a:t>i</a:t>
            </a:r>
            <a:r>
              <a:rPr lang="en-US" dirty="0" smtClean="0"/>
              <a:t>mproving </a:t>
            </a:r>
            <a:r>
              <a:rPr lang="en-US" dirty="0"/>
              <a:t>the coding </a:t>
            </a:r>
            <a:r>
              <a:rPr lang="en-US" dirty="0" smtClean="0"/>
              <a:t>skills </a:t>
            </a:r>
            <a:r>
              <a:rPr lang="en-US" dirty="0"/>
              <a:t>by providing specific and personalized guidance to users.</a:t>
            </a:r>
          </a:p>
          <a:p>
            <a:endParaRPr lang="en-US" dirty="0"/>
          </a:p>
          <a:p>
            <a:r>
              <a:rPr lang="en-US" dirty="0"/>
              <a:t>The extension overcomes the existing problems with AI chatbots by extracting questions from various coding platforms automatically, eliminating the need for copy-pasting, and providing guidance within the context of the problem. It also preserves the chat history and provides prompts that yield desirable responses.</a:t>
            </a:r>
          </a:p>
          <a:p>
            <a:endParaRPr lang="en-US" dirty="0"/>
          </a:p>
          <a:p>
            <a:r>
              <a:rPr lang="en-US" dirty="0" smtClean="0"/>
              <a:t>Overall, our </a:t>
            </a:r>
            <a:r>
              <a:rPr lang="en-US" dirty="0"/>
              <a:t>extension aims to help developers overcome the lack of guidance, time constraints, and interview anxiety associated with interview preparation.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6"/>
          <p:cNvPicPr preferRelativeResize="0"/>
          <p:nvPr/>
        </p:nvPicPr>
        <p:blipFill rotWithShape="1">
          <a:blip r:embed="rId3">
            <a:alphaModFix/>
          </a:blip>
          <a:srcRect b="87616"/>
          <a:stretch/>
        </p:blipFill>
        <p:spPr>
          <a:xfrm>
            <a:off x="0" y="80976"/>
            <a:ext cx="9144003" cy="636926"/>
          </a:xfrm>
          <a:prstGeom prst="rect">
            <a:avLst/>
          </a:prstGeom>
          <a:noFill/>
          <a:ln>
            <a:noFill/>
          </a:ln>
        </p:spPr>
      </p:pic>
      <p:pic>
        <p:nvPicPr>
          <p:cNvPr id="77" name="Google Shape;77;p16"/>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78" name="Google Shape;78;p16"/>
          <p:cNvSpPr txBox="1"/>
          <p:nvPr/>
        </p:nvSpPr>
        <p:spPr>
          <a:xfrm>
            <a:off x="3655649" y="576165"/>
            <a:ext cx="1832700" cy="47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800"/>
              <a:buFont typeface="Arial"/>
              <a:buNone/>
            </a:pPr>
            <a:r>
              <a:rPr lang="en-GB" sz="1900" dirty="0">
                <a:solidFill>
                  <a:srgbClr val="434343"/>
                </a:solidFill>
                <a:latin typeface="Montserrat SemiBold"/>
                <a:ea typeface="Montserrat SemiBold"/>
                <a:cs typeface="Montserrat SemiBold"/>
                <a:sym typeface="Montserrat SemiBold"/>
              </a:rPr>
              <a:t>Opportunity</a:t>
            </a:r>
            <a:endParaRPr sz="1900" dirty="0">
              <a:solidFill>
                <a:srgbClr val="434343"/>
              </a:solidFill>
              <a:latin typeface="Montserrat SemiBold"/>
              <a:ea typeface="Montserrat SemiBold"/>
              <a:cs typeface="Montserrat SemiBold"/>
              <a:sym typeface="Montserrat SemiBold"/>
            </a:endParaRPr>
          </a:p>
        </p:txBody>
      </p:sp>
      <p:sp>
        <p:nvSpPr>
          <p:cNvPr id="2" name="TextBox 1">
            <a:extLst>
              <a:ext uri="{FF2B5EF4-FFF2-40B4-BE49-F238E27FC236}">
                <a16:creationId xmlns:a16="http://schemas.microsoft.com/office/drawing/2014/main" xmlns="" id="{28B6F007-BC70-1A46-A15D-BD8E375C7768}"/>
              </a:ext>
            </a:extLst>
          </p:cNvPr>
          <p:cNvSpPr txBox="1"/>
          <p:nvPr/>
        </p:nvSpPr>
        <p:spPr>
          <a:xfrm>
            <a:off x="368709" y="1189502"/>
            <a:ext cx="8516211" cy="4490140"/>
          </a:xfrm>
          <a:prstGeom prst="rect">
            <a:avLst/>
          </a:prstGeom>
          <a:noFill/>
        </p:spPr>
        <p:txBody>
          <a:bodyPr wrap="square" rtlCol="0">
            <a:spAutoFit/>
          </a:bodyPr>
          <a:lstStyle/>
          <a:p>
            <a:pPr>
              <a:lnSpc>
                <a:spcPct val="150000"/>
              </a:lnSpc>
            </a:pPr>
            <a:r>
              <a:rPr lang="en-US" sz="1200" dirty="0"/>
              <a:t>The browser extension will be able to solve the problems associated with interview preparation by providing real-time guidance and support to aspiring software developers. Here's how it will address each of the problems</a:t>
            </a:r>
          </a:p>
          <a:p>
            <a:pPr>
              <a:lnSpc>
                <a:spcPct val="150000"/>
              </a:lnSpc>
            </a:pPr>
            <a:endParaRPr lang="en-US" sz="1200" dirty="0"/>
          </a:p>
          <a:p>
            <a:pPr marL="171450" indent="-171450">
              <a:lnSpc>
                <a:spcPct val="150000"/>
              </a:lnSpc>
              <a:buFont typeface="Arial" panose="020B0604020202020204" pitchFamily="34" charset="0"/>
              <a:buChar char="•"/>
            </a:pPr>
            <a:r>
              <a:rPr lang="en-US" sz="1200" b="1" dirty="0"/>
              <a:t>Lack of guidance:</a:t>
            </a:r>
            <a:r>
              <a:rPr lang="en-US" sz="1200" dirty="0"/>
              <a:t> The extension uses AI </a:t>
            </a:r>
            <a:r>
              <a:rPr lang="en-US" sz="1200" dirty="0" err="1" smtClean="0"/>
              <a:t>chatbot</a:t>
            </a:r>
            <a:r>
              <a:rPr lang="en-US" sz="1200" dirty="0" smtClean="0"/>
              <a:t> to </a:t>
            </a:r>
            <a:r>
              <a:rPr lang="en-US" sz="1200" dirty="0"/>
              <a:t>provide specific and personalized guidance to users. It can answer doubts and questions related to the specific coding problem that the user is working on, eliminating the need for generic answers or predefined hints.</a:t>
            </a:r>
          </a:p>
          <a:p>
            <a:pPr marL="171450" indent="-171450">
              <a:lnSpc>
                <a:spcPct val="150000"/>
              </a:lnSpc>
              <a:buFont typeface="Arial" panose="020B0604020202020204" pitchFamily="34" charset="0"/>
              <a:buChar char="•"/>
            </a:pPr>
            <a:r>
              <a:rPr lang="en-US" sz="1200" b="1" dirty="0" smtClean="0"/>
              <a:t>Time constraints:</a:t>
            </a:r>
            <a:r>
              <a:rPr lang="en-US" sz="1200" dirty="0" smtClean="0"/>
              <a:t> </a:t>
            </a:r>
            <a:r>
              <a:rPr lang="en-US" sz="1200" dirty="0"/>
              <a:t>The extension extracts coding questions from various platforms, making it easier for developers to find problems to work on. It also eliminates the need for copy-pasting by providing context-specific guidance within the problem page, saving time for the user</a:t>
            </a:r>
          </a:p>
          <a:p>
            <a:pPr marL="171450" indent="-171450">
              <a:lnSpc>
                <a:spcPct val="150000"/>
              </a:lnSpc>
              <a:buFont typeface="Arial" panose="020B0604020202020204" pitchFamily="34" charset="0"/>
              <a:buChar char="•"/>
            </a:pPr>
            <a:r>
              <a:rPr lang="en-US" sz="1200" b="1" dirty="0"/>
              <a:t>Interview anxiety:</a:t>
            </a:r>
            <a:r>
              <a:rPr lang="en-US" sz="1200" dirty="0"/>
              <a:t> The extension provides a safe environment for developers to practice interview questions and gain confidence. It allows developers to ask questions and receive feedback in real-time, which can help alleviate anxiety and build </a:t>
            </a:r>
            <a:r>
              <a:rPr lang="en-US" sz="1200" dirty="0" smtClean="0"/>
              <a:t>confidence.</a:t>
            </a:r>
            <a:endParaRPr lang="en-US" sz="1200" dirty="0"/>
          </a:p>
          <a:p>
            <a:pPr>
              <a:lnSpc>
                <a:spcPct val="150000"/>
              </a:lnSpc>
            </a:pPr>
            <a:endParaRPr lang="en-US" sz="1200" dirty="0"/>
          </a:p>
          <a:p>
            <a:pPr>
              <a:lnSpc>
                <a:spcPct val="150000"/>
              </a:lnSpc>
            </a:pPr>
            <a:endParaRPr lang="en-US" sz="1200" dirty="0"/>
          </a:p>
          <a:p>
            <a:pPr>
              <a:lnSpc>
                <a:spcPct val="150000"/>
              </a:lnSpc>
            </a:pPr>
            <a:endParaRPr lang="en-US" sz="1200" dirty="0"/>
          </a:p>
          <a:p>
            <a:pPr>
              <a:lnSpc>
                <a:spcPct val="150000"/>
              </a:lnSpc>
            </a:pPr>
            <a:endParaRPr lang="en-US" sz="1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6"/>
          <p:cNvPicPr preferRelativeResize="0"/>
          <p:nvPr/>
        </p:nvPicPr>
        <p:blipFill rotWithShape="1">
          <a:blip r:embed="rId3">
            <a:alphaModFix/>
          </a:blip>
          <a:srcRect b="87616"/>
          <a:stretch/>
        </p:blipFill>
        <p:spPr>
          <a:xfrm>
            <a:off x="0" y="-55898"/>
            <a:ext cx="9144003" cy="636926"/>
          </a:xfrm>
          <a:prstGeom prst="rect">
            <a:avLst/>
          </a:prstGeom>
          <a:noFill/>
          <a:ln>
            <a:noFill/>
          </a:ln>
        </p:spPr>
      </p:pic>
      <p:pic>
        <p:nvPicPr>
          <p:cNvPr id="77" name="Google Shape;77;p16"/>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78" name="Google Shape;78;p16"/>
          <p:cNvSpPr txBox="1"/>
          <p:nvPr/>
        </p:nvSpPr>
        <p:spPr>
          <a:xfrm>
            <a:off x="3655649" y="402990"/>
            <a:ext cx="1832700" cy="47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800"/>
              <a:buFont typeface="Arial"/>
              <a:buNone/>
            </a:pPr>
            <a:r>
              <a:rPr lang="en-GB" sz="1900" dirty="0">
                <a:solidFill>
                  <a:srgbClr val="434343"/>
                </a:solidFill>
                <a:latin typeface="Montserrat SemiBold"/>
                <a:ea typeface="Montserrat SemiBold"/>
                <a:cs typeface="Montserrat SemiBold"/>
                <a:sym typeface="Montserrat SemiBold"/>
              </a:rPr>
              <a:t>Opportunity</a:t>
            </a:r>
            <a:endParaRPr sz="1900" dirty="0">
              <a:solidFill>
                <a:srgbClr val="434343"/>
              </a:solidFill>
              <a:latin typeface="Montserrat SemiBold"/>
              <a:ea typeface="Montserrat SemiBold"/>
              <a:cs typeface="Montserrat SemiBold"/>
              <a:sym typeface="Montserrat SemiBold"/>
            </a:endParaRPr>
          </a:p>
        </p:txBody>
      </p:sp>
      <p:sp>
        <p:nvSpPr>
          <p:cNvPr id="81" name="Google Shape;81;p16"/>
          <p:cNvSpPr txBox="1"/>
          <p:nvPr/>
        </p:nvSpPr>
        <p:spPr>
          <a:xfrm>
            <a:off x="456607" y="695736"/>
            <a:ext cx="72684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800" dirty="0">
                <a:solidFill>
                  <a:srgbClr val="434343"/>
                </a:solidFill>
                <a:latin typeface="Montserrat Medium"/>
                <a:ea typeface="Montserrat Medium"/>
                <a:cs typeface="Montserrat Medium"/>
                <a:sym typeface="Montserrat Medium"/>
              </a:rPr>
              <a:t>How different is it from any other existing ideas out there?</a:t>
            </a:r>
            <a:endParaRPr dirty="0">
              <a:solidFill>
                <a:srgbClr val="434343"/>
              </a:solidFill>
              <a:latin typeface="Montserrat Medium"/>
              <a:ea typeface="Montserrat Medium"/>
              <a:cs typeface="Montserrat Medium"/>
              <a:sym typeface="Montserrat Medium"/>
            </a:endParaRPr>
          </a:p>
        </p:txBody>
      </p:sp>
      <p:sp>
        <p:nvSpPr>
          <p:cNvPr id="3" name="TextBox 2">
            <a:extLst>
              <a:ext uri="{FF2B5EF4-FFF2-40B4-BE49-F238E27FC236}">
                <a16:creationId xmlns:a16="http://schemas.microsoft.com/office/drawing/2014/main" xmlns="" id="{428BD6D7-A5B4-C6D0-921C-13050DA71756}"/>
              </a:ext>
            </a:extLst>
          </p:cNvPr>
          <p:cNvSpPr txBox="1"/>
          <p:nvPr/>
        </p:nvSpPr>
        <p:spPr>
          <a:xfrm>
            <a:off x="382415" y="1472452"/>
            <a:ext cx="8379169" cy="3693319"/>
          </a:xfrm>
          <a:prstGeom prst="rect">
            <a:avLst/>
          </a:prstGeom>
          <a:noFill/>
        </p:spPr>
        <p:txBody>
          <a:bodyPr wrap="square" rtlCol="0">
            <a:spAutoFit/>
          </a:bodyPr>
          <a:lstStyle/>
          <a:p>
            <a:pPr algn="l"/>
            <a:r>
              <a:rPr lang="en-US" sz="1300" b="0" i="0" dirty="0">
                <a:solidFill>
                  <a:schemeClr val="tx1"/>
                </a:solidFill>
                <a:effectLst/>
                <a:latin typeface="Söhne"/>
              </a:rPr>
              <a:t>As there are many resources available for interview preparation, the proposed browser extension differs in several ways</a:t>
            </a:r>
            <a:r>
              <a:rPr lang="en-US" sz="1300" b="0" i="0" dirty="0" smtClean="0">
                <a:solidFill>
                  <a:schemeClr val="tx1"/>
                </a:solidFill>
                <a:effectLst/>
                <a:latin typeface="Söhne"/>
              </a:rPr>
              <a:t>:</a:t>
            </a:r>
          </a:p>
          <a:p>
            <a:pPr algn="l"/>
            <a:endParaRPr lang="en-US" sz="1300" b="0" i="0" dirty="0">
              <a:solidFill>
                <a:schemeClr val="tx1"/>
              </a:solidFill>
              <a:effectLst/>
              <a:latin typeface="Söhne"/>
            </a:endParaRPr>
          </a:p>
          <a:p>
            <a:pPr algn="l">
              <a:buFont typeface="+mj-lt"/>
              <a:buAutoNum type="arabicPeriod"/>
            </a:pPr>
            <a:r>
              <a:rPr lang="en-US" sz="1300" b="1" i="0" dirty="0" smtClean="0">
                <a:solidFill>
                  <a:schemeClr val="tx1"/>
                </a:solidFill>
                <a:effectLst/>
                <a:latin typeface="Söhne"/>
              </a:rPr>
              <a:t> Personalized </a:t>
            </a:r>
            <a:r>
              <a:rPr lang="en-US" sz="1300" b="1" i="0" dirty="0">
                <a:solidFill>
                  <a:schemeClr val="tx1"/>
                </a:solidFill>
                <a:effectLst/>
                <a:latin typeface="Söhne"/>
              </a:rPr>
              <a:t>guidance: </a:t>
            </a:r>
            <a:r>
              <a:rPr lang="en-US" sz="1300" b="0" i="0" dirty="0">
                <a:solidFill>
                  <a:schemeClr val="tx1"/>
                </a:solidFill>
                <a:effectLst/>
                <a:latin typeface="Söhne"/>
              </a:rPr>
              <a:t>The extension uses AI </a:t>
            </a:r>
            <a:r>
              <a:rPr lang="en-US" sz="1300" b="0" i="0" dirty="0" err="1" smtClean="0">
                <a:solidFill>
                  <a:schemeClr val="tx1"/>
                </a:solidFill>
                <a:effectLst/>
                <a:latin typeface="Söhne"/>
              </a:rPr>
              <a:t>chatbot</a:t>
            </a:r>
            <a:r>
              <a:rPr lang="en-US" sz="1300" b="0" i="0" dirty="0" smtClean="0">
                <a:solidFill>
                  <a:schemeClr val="tx1"/>
                </a:solidFill>
                <a:effectLst/>
                <a:latin typeface="Söhne"/>
              </a:rPr>
              <a:t> to </a:t>
            </a:r>
            <a:r>
              <a:rPr lang="en-US" sz="1300" b="0" i="0" dirty="0">
                <a:solidFill>
                  <a:schemeClr val="tx1"/>
                </a:solidFill>
                <a:effectLst/>
                <a:latin typeface="Söhne"/>
              </a:rPr>
              <a:t>provide specific and personalized guidance to users. This differs from many existing interview preparation resources that provide generic solutions or predefined hints</a:t>
            </a:r>
            <a:r>
              <a:rPr lang="en-US" sz="1300" b="0" i="0" dirty="0" smtClean="0">
                <a:solidFill>
                  <a:schemeClr val="tx1"/>
                </a:solidFill>
                <a:effectLst/>
                <a:latin typeface="Söhne"/>
              </a:rPr>
              <a:t>.</a:t>
            </a:r>
          </a:p>
          <a:p>
            <a:pPr algn="l">
              <a:buFont typeface="+mj-lt"/>
              <a:buAutoNum type="arabicPeriod"/>
            </a:pPr>
            <a:endParaRPr lang="en-US" sz="1300" b="0" i="0" dirty="0">
              <a:solidFill>
                <a:schemeClr val="tx1"/>
              </a:solidFill>
              <a:effectLst/>
              <a:latin typeface="Söhne"/>
            </a:endParaRPr>
          </a:p>
          <a:p>
            <a:pPr algn="l">
              <a:buFont typeface="+mj-lt"/>
              <a:buAutoNum type="arabicPeriod"/>
            </a:pPr>
            <a:r>
              <a:rPr lang="en-US" sz="1300" b="1" i="0" dirty="0" smtClean="0">
                <a:solidFill>
                  <a:schemeClr val="tx1"/>
                </a:solidFill>
                <a:effectLst/>
                <a:latin typeface="Söhne"/>
              </a:rPr>
              <a:t> Context-specific </a:t>
            </a:r>
            <a:r>
              <a:rPr lang="en-US" sz="1300" b="1" i="0" dirty="0">
                <a:solidFill>
                  <a:schemeClr val="tx1"/>
                </a:solidFill>
                <a:effectLst/>
                <a:latin typeface="Söhne"/>
              </a:rPr>
              <a:t>guidance: </a:t>
            </a:r>
            <a:r>
              <a:rPr lang="en-US" sz="1300" b="0" i="0" dirty="0">
                <a:solidFill>
                  <a:schemeClr val="tx1"/>
                </a:solidFill>
                <a:effectLst/>
                <a:latin typeface="Söhne"/>
              </a:rPr>
              <a:t>The extension extracts coding questions from various platforms and provides context-specific guidance within the problem page. This eliminates the need for copying and pasting and saves time for the user</a:t>
            </a:r>
            <a:r>
              <a:rPr lang="en-US" sz="1300" b="0" i="0" dirty="0" smtClean="0">
                <a:solidFill>
                  <a:schemeClr val="tx1"/>
                </a:solidFill>
                <a:effectLst/>
                <a:latin typeface="Söhne"/>
              </a:rPr>
              <a:t>.</a:t>
            </a:r>
          </a:p>
          <a:p>
            <a:pPr algn="l">
              <a:buFont typeface="+mj-lt"/>
              <a:buAutoNum type="arabicPeriod"/>
            </a:pPr>
            <a:endParaRPr lang="en-US" sz="1300" b="0" i="0" dirty="0">
              <a:solidFill>
                <a:schemeClr val="tx1"/>
              </a:solidFill>
              <a:effectLst/>
              <a:latin typeface="Söhne"/>
            </a:endParaRPr>
          </a:p>
          <a:p>
            <a:pPr algn="l">
              <a:buFont typeface="+mj-lt"/>
              <a:buAutoNum type="arabicPeriod"/>
            </a:pPr>
            <a:r>
              <a:rPr lang="en-US" sz="1300" b="1" i="0" dirty="0" smtClean="0">
                <a:solidFill>
                  <a:schemeClr val="tx1"/>
                </a:solidFill>
                <a:effectLst/>
                <a:latin typeface="Söhne"/>
              </a:rPr>
              <a:t> Real-time </a:t>
            </a:r>
            <a:r>
              <a:rPr lang="en-US" sz="1300" b="1" i="0" dirty="0">
                <a:solidFill>
                  <a:schemeClr val="tx1"/>
                </a:solidFill>
                <a:effectLst/>
                <a:latin typeface="Söhne"/>
              </a:rPr>
              <a:t>support: </a:t>
            </a:r>
            <a:r>
              <a:rPr lang="en-US" sz="1300" b="0" i="0" dirty="0">
                <a:solidFill>
                  <a:schemeClr val="tx1"/>
                </a:solidFill>
                <a:effectLst/>
                <a:latin typeface="Söhne"/>
              </a:rPr>
              <a:t>The extension allows developers to ask questions and receive feedback in real-time. This differs from many existing interview preparation resources that only provide static content or pre-recorded video tutorials</a:t>
            </a:r>
            <a:r>
              <a:rPr lang="en-US" sz="1300" b="0" i="0" dirty="0" smtClean="0">
                <a:solidFill>
                  <a:schemeClr val="tx1"/>
                </a:solidFill>
                <a:effectLst/>
                <a:latin typeface="Söhne"/>
              </a:rPr>
              <a:t>.</a:t>
            </a:r>
          </a:p>
          <a:p>
            <a:pPr algn="l">
              <a:buFont typeface="+mj-lt"/>
              <a:buAutoNum type="arabicPeriod"/>
            </a:pPr>
            <a:endParaRPr lang="en-US" sz="1300" b="0" i="0" dirty="0">
              <a:solidFill>
                <a:schemeClr val="tx1"/>
              </a:solidFill>
              <a:effectLst/>
              <a:latin typeface="Söhne"/>
            </a:endParaRPr>
          </a:p>
          <a:p>
            <a:pPr algn="l">
              <a:buFont typeface="+mj-lt"/>
              <a:buAutoNum type="arabicPeriod"/>
            </a:pPr>
            <a:r>
              <a:rPr lang="en-US" sz="1300" b="1" i="0" dirty="0" smtClean="0">
                <a:solidFill>
                  <a:schemeClr val="tx1"/>
                </a:solidFill>
                <a:effectLst/>
                <a:latin typeface="Söhne"/>
              </a:rPr>
              <a:t> Preserving </a:t>
            </a:r>
            <a:r>
              <a:rPr lang="en-US" sz="1300" b="1" i="0" dirty="0">
                <a:solidFill>
                  <a:schemeClr val="tx1"/>
                </a:solidFill>
                <a:effectLst/>
                <a:latin typeface="Söhne"/>
              </a:rPr>
              <a:t>chat history</a:t>
            </a:r>
            <a:r>
              <a:rPr lang="en-US" sz="1300" b="0" i="0" dirty="0">
                <a:solidFill>
                  <a:schemeClr val="tx1"/>
                </a:solidFill>
                <a:effectLst/>
                <a:latin typeface="Söhne"/>
              </a:rPr>
              <a:t>: The extension allows developers to preserve their chat history, which can help them review their progress and identify areas for improvement.</a:t>
            </a:r>
          </a:p>
          <a:p>
            <a:endParaRPr lang="en-US" sz="1300" dirty="0">
              <a:solidFill>
                <a:schemeClr val="tx1"/>
              </a:solidFill>
            </a:endParaRPr>
          </a:p>
        </p:txBody>
      </p:sp>
      <p:cxnSp>
        <p:nvCxnSpPr>
          <p:cNvPr id="4" name="Straight Connector 3"/>
          <p:cNvCxnSpPr/>
          <p:nvPr/>
        </p:nvCxnSpPr>
        <p:spPr>
          <a:xfrm flipV="1">
            <a:off x="883578" y="1272144"/>
            <a:ext cx="6030930" cy="12126"/>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99614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7"/>
          <p:cNvPicPr preferRelativeResize="0"/>
          <p:nvPr/>
        </p:nvPicPr>
        <p:blipFill rotWithShape="1">
          <a:blip r:embed="rId3">
            <a:alphaModFix/>
          </a:blip>
          <a:srcRect b="87616"/>
          <a:stretch/>
        </p:blipFill>
        <p:spPr>
          <a:xfrm>
            <a:off x="0" y="0"/>
            <a:ext cx="9144003" cy="636926"/>
          </a:xfrm>
          <a:prstGeom prst="rect">
            <a:avLst/>
          </a:prstGeom>
          <a:noFill/>
          <a:ln>
            <a:noFill/>
          </a:ln>
        </p:spPr>
      </p:pic>
      <p:pic>
        <p:nvPicPr>
          <p:cNvPr id="87" name="Google Shape;87;p17"/>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88" name="Google Shape;88;p17"/>
          <p:cNvSpPr txBox="1"/>
          <p:nvPr/>
        </p:nvSpPr>
        <p:spPr>
          <a:xfrm>
            <a:off x="1838400" y="505512"/>
            <a:ext cx="5467200" cy="47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770"/>
              <a:buNone/>
            </a:pPr>
            <a:r>
              <a:rPr lang="en-GB" sz="1960" dirty="0">
                <a:solidFill>
                  <a:srgbClr val="434343"/>
                </a:solidFill>
                <a:latin typeface="Montserrat SemiBold"/>
                <a:ea typeface="Montserrat SemiBold"/>
                <a:cs typeface="Montserrat SemiBold"/>
                <a:sym typeface="Montserrat SemiBold"/>
              </a:rPr>
              <a:t>List of features offered by the solution </a:t>
            </a:r>
            <a:endParaRPr sz="1960" dirty="0">
              <a:solidFill>
                <a:srgbClr val="434343"/>
              </a:solidFill>
              <a:latin typeface="Montserrat SemiBold"/>
              <a:ea typeface="Montserrat SemiBold"/>
              <a:cs typeface="Montserrat SemiBold"/>
              <a:sym typeface="Montserrat SemiBold"/>
            </a:endParaRPr>
          </a:p>
        </p:txBody>
      </p:sp>
      <p:sp>
        <p:nvSpPr>
          <p:cNvPr id="4" name="TextBox 3">
            <a:extLst>
              <a:ext uri="{FF2B5EF4-FFF2-40B4-BE49-F238E27FC236}">
                <a16:creationId xmlns:a16="http://schemas.microsoft.com/office/drawing/2014/main" xmlns="" id="{98BEC40B-0632-2436-8878-E92ED802270C}"/>
              </a:ext>
            </a:extLst>
          </p:cNvPr>
          <p:cNvSpPr txBox="1"/>
          <p:nvPr/>
        </p:nvSpPr>
        <p:spPr>
          <a:xfrm>
            <a:off x="383949" y="1142438"/>
            <a:ext cx="7571331" cy="3416320"/>
          </a:xfrm>
          <a:prstGeom prst="rect">
            <a:avLst/>
          </a:prstGeom>
          <a:noFill/>
        </p:spPr>
        <p:txBody>
          <a:bodyPr wrap="square" rtlCol="0">
            <a:spAutoFit/>
          </a:bodyPr>
          <a:lstStyle/>
          <a:p>
            <a:r>
              <a:rPr lang="en-US" sz="1200" b="1" dirty="0"/>
              <a:t>1</a:t>
            </a:r>
            <a:r>
              <a:rPr lang="en-US" sz="1200" b="1" dirty="0" smtClean="0"/>
              <a:t>) Help </a:t>
            </a:r>
            <a:r>
              <a:rPr lang="en-US" sz="1200" b="1" dirty="0"/>
              <a:t>you to get started</a:t>
            </a:r>
          </a:p>
          <a:p>
            <a:r>
              <a:rPr lang="en-US" sz="1200" dirty="0"/>
              <a:t>Our idea can explain the question better and give you a hint on how to start solving the question.</a:t>
            </a:r>
          </a:p>
          <a:p>
            <a:endParaRPr lang="en-US" sz="1200" dirty="0"/>
          </a:p>
          <a:p>
            <a:r>
              <a:rPr lang="en-US" sz="1200" b="1" dirty="0"/>
              <a:t>2</a:t>
            </a:r>
            <a:r>
              <a:rPr lang="en-US" sz="1200" b="1" dirty="0" smtClean="0"/>
              <a:t>) Conduct </a:t>
            </a:r>
            <a:r>
              <a:rPr lang="en-US" sz="1200" b="1" dirty="0"/>
              <a:t>a mock interview</a:t>
            </a:r>
          </a:p>
          <a:p>
            <a:r>
              <a:rPr lang="en-US" sz="1200" dirty="0"/>
              <a:t>It can conduct a complete mock interview by using the current problem as a reference.</a:t>
            </a:r>
          </a:p>
          <a:p>
            <a:endParaRPr lang="en-US" sz="1200" dirty="0"/>
          </a:p>
          <a:p>
            <a:r>
              <a:rPr lang="en-US" sz="1200" b="1" dirty="0"/>
              <a:t>3</a:t>
            </a:r>
            <a:r>
              <a:rPr lang="en-US" sz="1200" b="1" dirty="0" smtClean="0"/>
              <a:t>) List </a:t>
            </a:r>
            <a:r>
              <a:rPr lang="en-US" sz="1200" b="1" dirty="0"/>
              <a:t>all approaches</a:t>
            </a:r>
          </a:p>
          <a:p>
            <a:r>
              <a:rPr lang="en-US" sz="1200" dirty="0"/>
              <a:t>It can list all the different approaches for solving a question.</a:t>
            </a:r>
          </a:p>
          <a:p>
            <a:endParaRPr lang="en-US" sz="1200" dirty="0"/>
          </a:p>
          <a:p>
            <a:r>
              <a:rPr lang="en-US" sz="1200" b="1" dirty="0"/>
              <a:t>4</a:t>
            </a:r>
            <a:r>
              <a:rPr lang="en-US" sz="1200" b="1" dirty="0" smtClean="0"/>
              <a:t>) Help </a:t>
            </a:r>
            <a:r>
              <a:rPr lang="en-US" sz="1200" b="1" dirty="0"/>
              <a:t>you optimize your solution</a:t>
            </a:r>
          </a:p>
          <a:p>
            <a:r>
              <a:rPr lang="en-US" sz="1200" dirty="0"/>
              <a:t>It can give you hints and tell you how to get the best possible solution.</a:t>
            </a:r>
          </a:p>
          <a:p>
            <a:endParaRPr lang="en-US" sz="1200" dirty="0"/>
          </a:p>
          <a:p>
            <a:r>
              <a:rPr lang="en-US" sz="1200" b="1" dirty="0"/>
              <a:t>5</a:t>
            </a:r>
            <a:r>
              <a:rPr lang="en-US" sz="1200" b="1" dirty="0" smtClean="0"/>
              <a:t>) Ask </a:t>
            </a:r>
            <a:r>
              <a:rPr lang="en-US" sz="1200" b="1" dirty="0"/>
              <a:t>a real interview question </a:t>
            </a:r>
          </a:p>
          <a:p>
            <a:r>
              <a:rPr lang="en-US" sz="1200" dirty="0"/>
              <a:t>It can ask you a potential interview question based on the problem. This would be really useful for those afraid of interviews.</a:t>
            </a:r>
          </a:p>
          <a:p>
            <a:endParaRPr lang="en-US" sz="1200" dirty="0"/>
          </a:p>
          <a:p>
            <a:r>
              <a:rPr lang="en-US" sz="1200" b="1" dirty="0"/>
              <a:t>6</a:t>
            </a:r>
            <a:r>
              <a:rPr lang="en-US" sz="1200" b="1" dirty="0" smtClean="0"/>
              <a:t>) Guide </a:t>
            </a:r>
            <a:r>
              <a:rPr lang="en-US" sz="1200" b="1" dirty="0"/>
              <a:t>you when you're stuck </a:t>
            </a:r>
          </a:p>
          <a:p>
            <a:r>
              <a:rPr lang="en-US" sz="1200" dirty="0"/>
              <a:t>It can guide you by giving hints, and point you towards the solution, just like in a real interview setting.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8"/>
          <p:cNvPicPr preferRelativeResize="0"/>
          <p:nvPr/>
        </p:nvPicPr>
        <p:blipFill rotWithShape="1">
          <a:blip r:embed="rId3">
            <a:alphaModFix/>
          </a:blip>
          <a:srcRect b="87616"/>
          <a:stretch/>
        </p:blipFill>
        <p:spPr>
          <a:xfrm>
            <a:off x="0" y="0"/>
            <a:ext cx="9144003" cy="636926"/>
          </a:xfrm>
          <a:prstGeom prst="rect">
            <a:avLst/>
          </a:prstGeom>
          <a:noFill/>
          <a:ln>
            <a:noFill/>
          </a:ln>
        </p:spPr>
      </p:pic>
      <p:pic>
        <p:nvPicPr>
          <p:cNvPr id="95" name="Google Shape;95;p18"/>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96" name="Google Shape;96;p18"/>
          <p:cNvSpPr txBox="1"/>
          <p:nvPr/>
        </p:nvSpPr>
        <p:spPr>
          <a:xfrm>
            <a:off x="860075" y="773750"/>
            <a:ext cx="7015800" cy="878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800"/>
              <a:buFont typeface="Arial"/>
              <a:buNone/>
            </a:pPr>
            <a:r>
              <a:rPr lang="en-GB" sz="1900">
                <a:solidFill>
                  <a:srgbClr val="434343"/>
                </a:solidFill>
                <a:latin typeface="Montserrat SemiBold"/>
                <a:ea typeface="Montserrat SemiBold"/>
                <a:cs typeface="Montserrat SemiBold"/>
                <a:sym typeface="Montserrat SemiBold"/>
              </a:rPr>
              <a:t>List of oneAPI Ai Analytics Toolkits, its libraries and </a:t>
            </a:r>
            <a:endParaRPr sz="1900">
              <a:solidFill>
                <a:srgbClr val="434343"/>
              </a:solidFill>
              <a:latin typeface="Montserrat SemiBold"/>
              <a:ea typeface="Montserrat SemiBold"/>
              <a:cs typeface="Montserrat SemiBold"/>
              <a:sym typeface="Montserrat SemiBold"/>
            </a:endParaRPr>
          </a:p>
          <a:p>
            <a:pPr marL="0" lvl="0" indent="0" algn="ctr" rtl="0">
              <a:lnSpc>
                <a:spcPct val="115000"/>
              </a:lnSpc>
              <a:spcBef>
                <a:spcPts val="0"/>
              </a:spcBef>
              <a:spcAft>
                <a:spcPts val="0"/>
              </a:spcAft>
              <a:buClr>
                <a:schemeClr val="dk1"/>
              </a:buClr>
              <a:buSzPts val="1800"/>
              <a:buFont typeface="Arial"/>
              <a:buNone/>
            </a:pPr>
            <a:r>
              <a:rPr lang="en-GB" sz="1900">
                <a:solidFill>
                  <a:srgbClr val="434343"/>
                </a:solidFill>
                <a:latin typeface="Montserrat SemiBold"/>
                <a:ea typeface="Montserrat SemiBold"/>
                <a:cs typeface="Montserrat SemiBold"/>
                <a:sym typeface="Montserrat SemiBold"/>
              </a:rPr>
              <a:t>the SYCL/DPC++ Libraries used</a:t>
            </a:r>
            <a:endParaRPr sz="1900">
              <a:solidFill>
                <a:srgbClr val="434343"/>
              </a:solidFill>
              <a:latin typeface="Montserrat SemiBold"/>
              <a:ea typeface="Montserrat SemiBold"/>
              <a:cs typeface="Montserrat SemiBold"/>
              <a:sym typeface="Montserrat SemiBold"/>
            </a:endParaRPr>
          </a:p>
        </p:txBody>
      </p:sp>
      <p:sp>
        <p:nvSpPr>
          <p:cNvPr id="97" name="Google Shape;97;p18"/>
          <p:cNvSpPr txBox="1"/>
          <p:nvPr/>
        </p:nvSpPr>
        <p:spPr>
          <a:xfrm>
            <a:off x="556775" y="2046677"/>
            <a:ext cx="7622400" cy="1477297"/>
          </a:xfrm>
          <a:prstGeom prst="rect">
            <a:avLst/>
          </a:prstGeom>
          <a:noFill/>
          <a:ln>
            <a:noFill/>
          </a:ln>
        </p:spPr>
        <p:txBody>
          <a:bodyPr spcFirstLastPara="1" wrap="square" lIns="91425" tIns="91425" rIns="91425" bIns="91425" anchor="t" anchorCtr="0">
            <a:spAutoFit/>
          </a:bodyPr>
          <a:lstStyle/>
          <a:p>
            <a:pPr marL="285750" indent="-285750" fontAlgn="t">
              <a:buFont typeface="Arial" panose="020B0604020202020204" pitchFamily="34" charset="0"/>
              <a:buChar char="•"/>
            </a:pPr>
            <a:r>
              <a:rPr lang="en-US" dirty="0"/>
              <a:t>Intel</a:t>
            </a:r>
            <a:r>
              <a:rPr lang="en-US" b="1" dirty="0"/>
              <a:t> Math Kernel Library </a:t>
            </a:r>
            <a:r>
              <a:rPr lang="en-US" dirty="0"/>
              <a:t>(MKL) to optimize numerical </a:t>
            </a:r>
            <a:r>
              <a:rPr lang="en-US" dirty="0" smtClean="0"/>
              <a:t>computations.</a:t>
            </a:r>
          </a:p>
          <a:p>
            <a:pPr marL="285750" indent="-285750" fontAlgn="t">
              <a:buFont typeface="Arial" panose="020B0604020202020204" pitchFamily="34" charset="0"/>
              <a:buChar char="•"/>
            </a:pPr>
            <a:endParaRPr lang="en-US" dirty="0"/>
          </a:p>
          <a:p>
            <a:pPr marL="285750" indent="-285750" fontAlgn="t">
              <a:buFont typeface="Arial" panose="020B0604020202020204" pitchFamily="34" charset="0"/>
              <a:buChar char="•"/>
            </a:pPr>
            <a:r>
              <a:rPr lang="en-US" dirty="0" smtClean="0"/>
              <a:t>Intel </a:t>
            </a:r>
            <a:r>
              <a:rPr lang="en-US" b="1" dirty="0"/>
              <a:t>Distribution for Python or the Intel Data Analytics Acceleration Library</a:t>
            </a:r>
            <a:r>
              <a:rPr lang="en-US" dirty="0"/>
              <a:t> (DAAL) to perform data analytics tasks on the output of the GPT-3 API. These libraries provide optimized functions for data manipulation, statistics, and machine learning that can speed up processing.</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9"/>
          <p:cNvPicPr preferRelativeResize="0"/>
          <p:nvPr/>
        </p:nvPicPr>
        <p:blipFill rotWithShape="1">
          <a:blip r:embed="rId3">
            <a:alphaModFix/>
          </a:blip>
          <a:srcRect b="87616"/>
          <a:stretch/>
        </p:blipFill>
        <p:spPr>
          <a:xfrm>
            <a:off x="-3" y="67063"/>
            <a:ext cx="9144003" cy="636926"/>
          </a:xfrm>
          <a:prstGeom prst="rect">
            <a:avLst/>
          </a:prstGeom>
          <a:noFill/>
          <a:ln>
            <a:noFill/>
          </a:ln>
        </p:spPr>
      </p:pic>
      <p:pic>
        <p:nvPicPr>
          <p:cNvPr id="103" name="Google Shape;103;p19"/>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04" name="Google Shape;104;p19"/>
          <p:cNvSpPr txBox="1"/>
          <p:nvPr/>
        </p:nvSpPr>
        <p:spPr>
          <a:xfrm>
            <a:off x="2998798" y="530306"/>
            <a:ext cx="3146400" cy="50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800"/>
              <a:buNone/>
            </a:pPr>
            <a:r>
              <a:rPr lang="en-GB" sz="1900" dirty="0">
                <a:solidFill>
                  <a:srgbClr val="434343"/>
                </a:solidFill>
                <a:latin typeface="Montserrat SemiBold"/>
                <a:ea typeface="Montserrat SemiBold"/>
                <a:cs typeface="Montserrat SemiBold"/>
                <a:sym typeface="Montserrat SemiBold"/>
              </a:rPr>
              <a:t>Process Flow Diagram</a:t>
            </a:r>
            <a:endParaRPr sz="1900" dirty="0">
              <a:solidFill>
                <a:srgbClr val="434343"/>
              </a:solidFill>
              <a:latin typeface="Montserrat SemiBold"/>
              <a:ea typeface="Montserrat SemiBold"/>
              <a:cs typeface="Montserrat SemiBold"/>
              <a:sym typeface="Montserrat SemiBold"/>
            </a:endParaRPr>
          </a:p>
        </p:txBody>
      </p:sp>
      <p:graphicFrame>
        <p:nvGraphicFramePr>
          <p:cNvPr id="4" name="Diagram 3">
            <a:extLst>
              <a:ext uri="{FF2B5EF4-FFF2-40B4-BE49-F238E27FC236}">
                <a16:creationId xmlns:a16="http://schemas.microsoft.com/office/drawing/2014/main" xmlns="" id="{C19F05D9-7E3F-031D-6692-3946654A96C4}"/>
              </a:ext>
            </a:extLst>
          </p:cNvPr>
          <p:cNvGraphicFramePr/>
          <p:nvPr>
            <p:extLst>
              <p:ext uri="{D42A27DB-BD31-4B8C-83A1-F6EECF244321}">
                <p14:modId xmlns:p14="http://schemas.microsoft.com/office/powerpoint/2010/main" val="3605479674"/>
              </p:ext>
            </p:extLst>
          </p:nvPr>
        </p:nvGraphicFramePr>
        <p:xfrm>
          <a:off x="647700" y="1167232"/>
          <a:ext cx="8061960" cy="344596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9"/>
          <p:cNvPicPr preferRelativeResize="0"/>
          <p:nvPr/>
        </p:nvPicPr>
        <p:blipFill rotWithShape="1">
          <a:blip r:embed="rId3">
            <a:alphaModFix/>
          </a:blip>
          <a:srcRect b="87616"/>
          <a:stretch/>
        </p:blipFill>
        <p:spPr>
          <a:xfrm>
            <a:off x="-3" y="67063"/>
            <a:ext cx="9144003" cy="636926"/>
          </a:xfrm>
          <a:prstGeom prst="rect">
            <a:avLst/>
          </a:prstGeom>
          <a:noFill/>
          <a:ln>
            <a:noFill/>
          </a:ln>
        </p:spPr>
      </p:pic>
      <p:pic>
        <p:nvPicPr>
          <p:cNvPr id="103" name="Google Shape;103;p19"/>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04" name="Google Shape;104;p19"/>
          <p:cNvSpPr txBox="1"/>
          <p:nvPr/>
        </p:nvSpPr>
        <p:spPr>
          <a:xfrm>
            <a:off x="2998798" y="653718"/>
            <a:ext cx="3146400" cy="50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800"/>
              <a:buNone/>
            </a:pPr>
            <a:r>
              <a:rPr lang="en-GB" sz="1900" dirty="0">
                <a:solidFill>
                  <a:srgbClr val="434343"/>
                </a:solidFill>
                <a:latin typeface="Montserrat SemiBold"/>
                <a:ea typeface="Montserrat SemiBold"/>
                <a:cs typeface="Montserrat SemiBold"/>
                <a:sym typeface="Montserrat SemiBold"/>
              </a:rPr>
              <a:t>Work Flow Diagram</a:t>
            </a:r>
            <a:endParaRPr sz="1900" dirty="0">
              <a:solidFill>
                <a:srgbClr val="434343"/>
              </a:solidFill>
              <a:latin typeface="Montserrat SemiBold"/>
              <a:ea typeface="Montserrat SemiBold"/>
              <a:cs typeface="Montserrat SemiBold"/>
              <a:sym typeface="Montserrat SemiBold"/>
            </a:endParaRPr>
          </a:p>
        </p:txBody>
      </p:sp>
      <p:graphicFrame>
        <p:nvGraphicFramePr>
          <p:cNvPr id="4" name="Diagram 3">
            <a:extLst>
              <a:ext uri="{FF2B5EF4-FFF2-40B4-BE49-F238E27FC236}">
                <a16:creationId xmlns:a16="http://schemas.microsoft.com/office/drawing/2014/main" xmlns="" id="{C19F05D9-7E3F-031D-6692-3946654A96C4}"/>
              </a:ext>
            </a:extLst>
          </p:cNvPr>
          <p:cNvGraphicFramePr/>
          <p:nvPr>
            <p:extLst>
              <p:ext uri="{D42A27DB-BD31-4B8C-83A1-F6EECF244321}">
                <p14:modId xmlns:p14="http://schemas.microsoft.com/office/powerpoint/2010/main" val="1537682218"/>
              </p:ext>
            </p:extLst>
          </p:nvPr>
        </p:nvGraphicFramePr>
        <p:xfrm>
          <a:off x="647700" y="1167232"/>
          <a:ext cx="8061960" cy="344596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500001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0"/>
          <p:cNvPicPr preferRelativeResize="0"/>
          <p:nvPr/>
        </p:nvPicPr>
        <p:blipFill rotWithShape="1">
          <a:blip r:embed="rId3">
            <a:alphaModFix/>
          </a:blip>
          <a:srcRect b="87616"/>
          <a:stretch/>
        </p:blipFill>
        <p:spPr>
          <a:xfrm>
            <a:off x="0" y="0"/>
            <a:ext cx="9144003" cy="636926"/>
          </a:xfrm>
          <a:prstGeom prst="rect">
            <a:avLst/>
          </a:prstGeom>
          <a:noFill/>
          <a:ln>
            <a:noFill/>
          </a:ln>
        </p:spPr>
      </p:pic>
      <p:pic>
        <p:nvPicPr>
          <p:cNvPr id="111" name="Google Shape;111;p20"/>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12" name="Google Shape;112;p20"/>
          <p:cNvSpPr txBox="1"/>
          <p:nvPr/>
        </p:nvSpPr>
        <p:spPr>
          <a:xfrm>
            <a:off x="2960850" y="784800"/>
            <a:ext cx="3222300" cy="50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800"/>
              <a:buNone/>
            </a:pPr>
            <a:r>
              <a:rPr lang="en-GB" sz="1900">
                <a:solidFill>
                  <a:srgbClr val="434343"/>
                </a:solidFill>
                <a:latin typeface="Montserrat SemiBold"/>
                <a:ea typeface="Montserrat SemiBold"/>
                <a:cs typeface="Montserrat SemiBold"/>
                <a:sym typeface="Montserrat SemiBold"/>
              </a:rPr>
              <a:t>Architectural Diagram</a:t>
            </a:r>
            <a:endParaRPr sz="1900">
              <a:solidFill>
                <a:srgbClr val="434343"/>
              </a:solidFill>
              <a:latin typeface="Montserrat SemiBold"/>
              <a:ea typeface="Montserrat SemiBold"/>
              <a:cs typeface="Montserrat SemiBold"/>
              <a:sym typeface="Montserrat SemiBold"/>
            </a:endParaRPr>
          </a:p>
        </p:txBody>
      </p:sp>
      <p:pic>
        <p:nvPicPr>
          <p:cNvPr id="2" name="Picture 1">
            <a:extLst>
              <a:ext uri="{FF2B5EF4-FFF2-40B4-BE49-F238E27FC236}">
                <a16:creationId xmlns:a16="http://schemas.microsoft.com/office/drawing/2014/main" xmlns="" id="{61AD617E-D361-3DBA-CEDA-2D4548A5EA99}"/>
              </a:ext>
            </a:extLst>
          </p:cNvPr>
          <p:cNvPicPr>
            <a:picLocks noChangeAspect="1"/>
          </p:cNvPicPr>
          <p:nvPr/>
        </p:nvPicPr>
        <p:blipFill>
          <a:blip r:embed="rId5"/>
          <a:stretch>
            <a:fillRect/>
          </a:stretch>
        </p:blipFill>
        <p:spPr>
          <a:xfrm>
            <a:off x="480127" y="2248513"/>
            <a:ext cx="1102672" cy="1009675"/>
          </a:xfrm>
          <a:prstGeom prst="rect">
            <a:avLst/>
          </a:prstGeom>
        </p:spPr>
      </p:pic>
      <p:pic>
        <p:nvPicPr>
          <p:cNvPr id="6" name="Picture 5">
            <a:extLst>
              <a:ext uri="{FF2B5EF4-FFF2-40B4-BE49-F238E27FC236}">
                <a16:creationId xmlns:a16="http://schemas.microsoft.com/office/drawing/2014/main" xmlns="" id="{24414F78-0290-5063-D536-E7C3D2990985}"/>
              </a:ext>
            </a:extLst>
          </p:cNvPr>
          <p:cNvPicPr>
            <a:picLocks noChangeAspect="1"/>
          </p:cNvPicPr>
          <p:nvPr/>
        </p:nvPicPr>
        <p:blipFill>
          <a:blip r:embed="rId6"/>
          <a:stretch>
            <a:fillRect/>
          </a:stretch>
        </p:blipFill>
        <p:spPr>
          <a:xfrm>
            <a:off x="3356857" y="1703121"/>
            <a:ext cx="2430285" cy="2100461"/>
          </a:xfrm>
          <a:prstGeom prst="rect">
            <a:avLst/>
          </a:prstGeom>
        </p:spPr>
      </p:pic>
      <p:pic>
        <p:nvPicPr>
          <p:cNvPr id="8" name="Picture 7">
            <a:extLst>
              <a:ext uri="{FF2B5EF4-FFF2-40B4-BE49-F238E27FC236}">
                <a16:creationId xmlns:a16="http://schemas.microsoft.com/office/drawing/2014/main" xmlns="" id="{D5C4745A-752A-0809-4C7B-6189C72898D7}"/>
              </a:ext>
            </a:extLst>
          </p:cNvPr>
          <p:cNvPicPr>
            <a:picLocks noChangeAspect="1"/>
          </p:cNvPicPr>
          <p:nvPr/>
        </p:nvPicPr>
        <p:blipFill>
          <a:blip r:embed="rId7"/>
          <a:stretch>
            <a:fillRect/>
          </a:stretch>
        </p:blipFill>
        <p:spPr>
          <a:xfrm>
            <a:off x="7280431" y="3840774"/>
            <a:ext cx="1382070" cy="773959"/>
          </a:xfrm>
          <a:prstGeom prst="rect">
            <a:avLst/>
          </a:prstGeom>
        </p:spPr>
      </p:pic>
      <p:pic>
        <p:nvPicPr>
          <p:cNvPr id="10" name="Picture 9">
            <a:extLst>
              <a:ext uri="{FF2B5EF4-FFF2-40B4-BE49-F238E27FC236}">
                <a16:creationId xmlns:a16="http://schemas.microsoft.com/office/drawing/2014/main" xmlns="" id="{FF54A269-CB9B-2D2B-0D3D-3D6CABDE63ED}"/>
              </a:ext>
            </a:extLst>
          </p:cNvPr>
          <p:cNvPicPr>
            <a:picLocks noChangeAspect="1"/>
          </p:cNvPicPr>
          <p:nvPr/>
        </p:nvPicPr>
        <p:blipFill>
          <a:blip r:embed="rId8"/>
          <a:stretch>
            <a:fillRect/>
          </a:stretch>
        </p:blipFill>
        <p:spPr>
          <a:xfrm>
            <a:off x="7280431" y="1341594"/>
            <a:ext cx="1382070" cy="636927"/>
          </a:xfrm>
          <a:prstGeom prst="rect">
            <a:avLst/>
          </a:prstGeom>
        </p:spPr>
      </p:pic>
      <p:cxnSp>
        <p:nvCxnSpPr>
          <p:cNvPr id="12" name="Straight Arrow Connector 11">
            <a:extLst>
              <a:ext uri="{FF2B5EF4-FFF2-40B4-BE49-F238E27FC236}">
                <a16:creationId xmlns:a16="http://schemas.microsoft.com/office/drawing/2014/main" xmlns="" id="{7D75C2EB-3CAE-CDBF-0187-60D7BF86A41F}"/>
              </a:ext>
            </a:extLst>
          </p:cNvPr>
          <p:cNvCxnSpPr>
            <a:cxnSpLocks/>
          </p:cNvCxnSpPr>
          <p:nvPr/>
        </p:nvCxnSpPr>
        <p:spPr>
          <a:xfrm>
            <a:off x="1615440" y="2446020"/>
            <a:ext cx="183642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xmlns="" id="{0D04F78E-DD92-BE1D-B3DD-4D8FB165905A}"/>
              </a:ext>
            </a:extLst>
          </p:cNvPr>
          <p:cNvCxnSpPr>
            <a:cxnSpLocks/>
          </p:cNvCxnSpPr>
          <p:nvPr/>
        </p:nvCxnSpPr>
        <p:spPr>
          <a:xfrm flipH="1">
            <a:off x="1521138" y="2926533"/>
            <a:ext cx="193072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xmlns="" id="{9831A049-E620-2621-1EAF-EE39455B0143}"/>
              </a:ext>
            </a:extLst>
          </p:cNvPr>
          <p:cNvCxnSpPr>
            <a:cxnSpLocks/>
            <a:endCxn id="10" idx="1"/>
          </p:cNvCxnSpPr>
          <p:nvPr/>
        </p:nvCxnSpPr>
        <p:spPr>
          <a:xfrm flipV="1">
            <a:off x="5787142" y="1660058"/>
            <a:ext cx="1493289" cy="5474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xmlns="" id="{7554D223-23CE-83AD-53A2-21045CAD8D7C}"/>
              </a:ext>
            </a:extLst>
          </p:cNvPr>
          <p:cNvCxnSpPr>
            <a:cxnSpLocks/>
            <a:endCxn id="8" idx="0"/>
          </p:cNvCxnSpPr>
          <p:nvPr/>
        </p:nvCxnSpPr>
        <p:spPr>
          <a:xfrm>
            <a:off x="7932188" y="1963610"/>
            <a:ext cx="39278" cy="18771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xmlns="" id="{D5CD7955-3E2B-32DA-8131-28ECDA56130E}"/>
              </a:ext>
            </a:extLst>
          </p:cNvPr>
          <p:cNvCxnSpPr>
            <a:cxnSpLocks/>
            <a:stCxn id="8" idx="1"/>
          </p:cNvCxnSpPr>
          <p:nvPr/>
        </p:nvCxnSpPr>
        <p:spPr>
          <a:xfrm flipH="1" flipV="1">
            <a:off x="5787142" y="3519586"/>
            <a:ext cx="1493289" cy="70816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xmlns="" id="{0E14EBD6-A318-3B97-3E8C-D0DD3C7B7059}"/>
              </a:ext>
            </a:extLst>
          </p:cNvPr>
          <p:cNvSpPr txBox="1"/>
          <p:nvPr/>
        </p:nvSpPr>
        <p:spPr>
          <a:xfrm>
            <a:off x="1840708" y="2053635"/>
            <a:ext cx="1237772" cy="307777"/>
          </a:xfrm>
          <a:prstGeom prst="rect">
            <a:avLst/>
          </a:prstGeom>
          <a:noFill/>
        </p:spPr>
        <p:txBody>
          <a:bodyPr wrap="square" rtlCol="0">
            <a:spAutoFit/>
          </a:bodyPr>
          <a:lstStyle/>
          <a:p>
            <a:pPr algn="ctr"/>
            <a:r>
              <a:rPr lang="en-IN" dirty="0"/>
              <a:t>Request</a:t>
            </a:r>
          </a:p>
        </p:txBody>
      </p:sp>
      <p:sp>
        <p:nvSpPr>
          <p:cNvPr id="29" name="TextBox 28">
            <a:extLst>
              <a:ext uri="{FF2B5EF4-FFF2-40B4-BE49-F238E27FC236}">
                <a16:creationId xmlns:a16="http://schemas.microsoft.com/office/drawing/2014/main" xmlns="" id="{02A1F541-222A-F121-2AFB-F501E73E7D7F}"/>
              </a:ext>
            </a:extLst>
          </p:cNvPr>
          <p:cNvSpPr txBox="1"/>
          <p:nvPr/>
        </p:nvSpPr>
        <p:spPr>
          <a:xfrm>
            <a:off x="1840708" y="3012848"/>
            <a:ext cx="1376961" cy="307777"/>
          </a:xfrm>
          <a:prstGeom prst="rect">
            <a:avLst/>
          </a:prstGeom>
          <a:noFill/>
        </p:spPr>
        <p:txBody>
          <a:bodyPr wrap="square" rtlCol="0">
            <a:spAutoFit/>
          </a:bodyPr>
          <a:lstStyle/>
          <a:p>
            <a:r>
              <a:rPr lang="en-IN" dirty="0"/>
              <a:t>Send Answer</a:t>
            </a:r>
          </a:p>
        </p:txBody>
      </p:sp>
      <p:sp>
        <p:nvSpPr>
          <p:cNvPr id="30" name="TextBox 29">
            <a:extLst>
              <a:ext uri="{FF2B5EF4-FFF2-40B4-BE49-F238E27FC236}">
                <a16:creationId xmlns:a16="http://schemas.microsoft.com/office/drawing/2014/main" xmlns="" id="{F174CCF6-A068-B217-D896-9038F2E814E5}"/>
              </a:ext>
            </a:extLst>
          </p:cNvPr>
          <p:cNvSpPr txBox="1"/>
          <p:nvPr/>
        </p:nvSpPr>
        <p:spPr>
          <a:xfrm rot="20405387">
            <a:off x="5688808" y="1527701"/>
            <a:ext cx="1237772" cy="307777"/>
          </a:xfrm>
          <a:prstGeom prst="rect">
            <a:avLst/>
          </a:prstGeom>
          <a:noFill/>
        </p:spPr>
        <p:txBody>
          <a:bodyPr wrap="square" rtlCol="0">
            <a:spAutoFit/>
          </a:bodyPr>
          <a:lstStyle/>
          <a:p>
            <a:pPr algn="ctr"/>
            <a:r>
              <a:rPr lang="en-IN" dirty="0"/>
              <a:t>Find Answer</a:t>
            </a:r>
          </a:p>
        </p:txBody>
      </p:sp>
      <p:sp>
        <p:nvSpPr>
          <p:cNvPr id="32" name="TextBox 31">
            <a:extLst>
              <a:ext uri="{FF2B5EF4-FFF2-40B4-BE49-F238E27FC236}">
                <a16:creationId xmlns:a16="http://schemas.microsoft.com/office/drawing/2014/main" xmlns="" id="{F0101EFB-28CA-B6E9-8E09-171ACFF59638}"/>
              </a:ext>
            </a:extLst>
          </p:cNvPr>
          <p:cNvSpPr txBox="1"/>
          <p:nvPr/>
        </p:nvSpPr>
        <p:spPr>
          <a:xfrm rot="5400000">
            <a:off x="7416905" y="2724589"/>
            <a:ext cx="1649685" cy="307777"/>
          </a:xfrm>
          <a:prstGeom prst="rect">
            <a:avLst/>
          </a:prstGeom>
          <a:noFill/>
        </p:spPr>
        <p:txBody>
          <a:bodyPr wrap="square" rtlCol="0">
            <a:spAutoFit/>
          </a:bodyPr>
          <a:lstStyle/>
          <a:p>
            <a:pPr algn="ctr"/>
            <a:r>
              <a:rPr lang="en-IN" dirty="0"/>
              <a:t>Give Answer</a:t>
            </a:r>
          </a:p>
        </p:txBody>
      </p:sp>
      <p:sp>
        <p:nvSpPr>
          <p:cNvPr id="33" name="TextBox 32">
            <a:extLst>
              <a:ext uri="{FF2B5EF4-FFF2-40B4-BE49-F238E27FC236}">
                <a16:creationId xmlns:a16="http://schemas.microsoft.com/office/drawing/2014/main" xmlns="" id="{DB61D91B-C461-EF75-5937-5C99E2135E09}"/>
              </a:ext>
            </a:extLst>
          </p:cNvPr>
          <p:cNvSpPr txBox="1"/>
          <p:nvPr/>
        </p:nvSpPr>
        <p:spPr>
          <a:xfrm rot="1533012">
            <a:off x="5518391" y="3871570"/>
            <a:ext cx="1649685" cy="523220"/>
          </a:xfrm>
          <a:prstGeom prst="rect">
            <a:avLst/>
          </a:prstGeom>
          <a:noFill/>
        </p:spPr>
        <p:txBody>
          <a:bodyPr wrap="square" rtlCol="0">
            <a:spAutoFit/>
          </a:bodyPr>
          <a:lstStyle/>
          <a:p>
            <a:pPr algn="ctr"/>
            <a:r>
              <a:rPr lang="en-IN" dirty="0"/>
              <a:t>Performance Boosting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1065</Words>
  <Application>Microsoft Office PowerPoint</Application>
  <PresentationFormat>On-screen Show (16:9)</PresentationFormat>
  <Paragraphs>103</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Söhne</vt:lpstr>
      <vt:lpstr>Arial</vt:lpstr>
      <vt:lpstr>Wingdings</vt:lpstr>
      <vt:lpstr>Montserrat SemiBold</vt:lpstr>
      <vt:lpstr>Proxima Nova</vt:lpstr>
      <vt:lpstr>Montserrat Medium</vt:lpstr>
      <vt:lpstr>Montserrat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cp:lastModifiedBy>
  <cp:revision>11</cp:revision>
  <dcterms:modified xsi:type="dcterms:W3CDTF">2023-05-07T17:09:58Z</dcterms:modified>
</cp:coreProperties>
</file>