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09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2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0333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54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5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8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7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6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7272-2E32-471B-96FD-BB61F09448A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498CB2-D4B8-45D1-9363-429302263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0809-A2CD-B2B1-887B-A13D805CC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07D86-26AC-053A-21D8-708BA1ADA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4D4FA-9836-D844-CB40-C1B0AA318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801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2CF8C7-E2E7-A315-2B68-D24A8AF98256}"/>
              </a:ext>
            </a:extLst>
          </p:cNvPr>
          <p:cNvSpPr/>
          <p:nvPr/>
        </p:nvSpPr>
        <p:spPr>
          <a:xfrm>
            <a:off x="4199975" y="5257800"/>
            <a:ext cx="435409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  <a:latin typeface="Comic Sans MS" panose="030F0702030302020204" pitchFamily="66" charset="0"/>
              </a:rPr>
              <a:t>Super Market Billing System</a:t>
            </a:r>
          </a:p>
        </p:txBody>
      </p:sp>
    </p:spTree>
    <p:extLst>
      <p:ext uri="{BB962C8B-B14F-4D97-AF65-F5344CB8AC3E}">
        <p14:creationId xmlns:p14="http://schemas.microsoft.com/office/powerpoint/2010/main" val="9443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F554-3722-D260-2A75-A81B2D4E3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9708" y="713330"/>
            <a:ext cx="6694898" cy="88932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SUPER MARKET BILLING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7EF88-915B-0385-EF57-5059445C2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1897" y="1522902"/>
            <a:ext cx="8915399" cy="3904504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Billing: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generates accurate bills quickly, reducing manual errors.</a:t>
            </a:r>
          </a:p>
          <a:p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helps track stock levels in real-time and alerts when items are low.</a:t>
            </a:r>
          </a:p>
          <a:p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Tracking: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all transactions, making it easier to analyze sales data and trends.</a:t>
            </a:r>
          </a:p>
          <a:p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Management: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Maintains records of regular customers and their purchase history.</a:t>
            </a:r>
          </a:p>
          <a:p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 Calculation: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calculates applicable taxes like GST, ensuring compliance.</a:t>
            </a:r>
          </a:p>
          <a:p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Generation: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daily, weekly, or monthly sales and inventory reports for management.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0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8136-1EA5-6C53-AE96-C66A1B32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612" y="245805"/>
            <a:ext cx="6348311" cy="73518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for GitHub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005AE-6D95-333C-8D69-1B996E64E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6864" y="2782877"/>
            <a:ext cx="8915399" cy="860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https://github.com/Kush1401/Super-Market-Billing-System-using-Python</a:t>
            </a:r>
          </a:p>
        </p:txBody>
      </p:sp>
    </p:spTree>
    <p:extLst>
      <p:ext uri="{BB962C8B-B14F-4D97-AF65-F5344CB8AC3E}">
        <p14:creationId xmlns:p14="http://schemas.microsoft.com/office/powerpoint/2010/main" val="43837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F48E-2ECE-A87E-78FF-4A40304A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436" y="161993"/>
            <a:ext cx="4555128" cy="64425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for Billing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031E6-1422-1F52-7E91-194344BD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369" y="934065"/>
            <a:ext cx="7700308" cy="576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6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EB21-36B3-B345-84FF-A9C100DD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462" y="171826"/>
            <a:ext cx="2529682" cy="57542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0E5EC-89C3-718F-D0AF-A08DFFDC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270" y="1102149"/>
            <a:ext cx="7773556" cy="56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0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B57F-1DF5-9471-936E-646730D0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486" y="161994"/>
            <a:ext cx="2549347" cy="65408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C79C5-2F12-5CA6-530F-FAFA4787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176" y="1514168"/>
            <a:ext cx="7893490" cy="272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8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D7E4-B41A-C0D6-C97A-3A9444C9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653" y="191491"/>
            <a:ext cx="2706663" cy="67374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Test Case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C9EBD-3CB3-CD99-C5FC-0996510A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14" y="865239"/>
            <a:ext cx="5652534" cy="588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D924-1085-55D0-3D65-934AA6B4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71" y="153922"/>
            <a:ext cx="2775489" cy="64425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Test Case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2FCDB-5A19-FDED-5144-87A0D911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85" y="865238"/>
            <a:ext cx="5633136" cy="583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3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9C3C-BE0C-C2DC-D13C-83E464F7F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11446-08DD-5EF2-7756-C9245CA6D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D5A11-97D4-50EE-A191-C13403C50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728C73-6727-AB9D-24EE-52996B4BE21E}"/>
              </a:ext>
            </a:extLst>
          </p:cNvPr>
          <p:cNvSpPr/>
          <p:nvPr/>
        </p:nvSpPr>
        <p:spPr>
          <a:xfrm>
            <a:off x="4517402" y="2659559"/>
            <a:ext cx="355488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902641-4B62-B90B-A7AF-37F7300DF2A8}"/>
              </a:ext>
            </a:extLst>
          </p:cNvPr>
          <p:cNvSpPr/>
          <p:nvPr/>
        </p:nvSpPr>
        <p:spPr>
          <a:xfrm>
            <a:off x="6724138" y="3561431"/>
            <a:ext cx="460262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i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Presented By: Kushagra</a:t>
            </a:r>
          </a:p>
        </p:txBody>
      </p:sp>
    </p:spTree>
    <p:extLst>
      <p:ext uri="{BB962C8B-B14F-4D97-AF65-F5344CB8AC3E}">
        <p14:creationId xmlns:p14="http://schemas.microsoft.com/office/powerpoint/2010/main" val="25545120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146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Comic Sans MS</vt:lpstr>
      <vt:lpstr>Times New Roman</vt:lpstr>
      <vt:lpstr>Wingdings 3</vt:lpstr>
      <vt:lpstr>Wisp</vt:lpstr>
      <vt:lpstr>PowerPoint Presentation</vt:lpstr>
      <vt:lpstr>USES Of SUPER MARKET BILLING SYSTEM </vt:lpstr>
      <vt:lpstr>Link for GitHub Repository</vt:lpstr>
      <vt:lpstr>Sample Code for Billing System</vt:lpstr>
      <vt:lpstr>To Be Continued</vt:lpstr>
      <vt:lpstr>To Be Continued</vt:lpstr>
      <vt:lpstr>Sample Test Case 1</vt:lpstr>
      <vt:lpstr>Sample Test Case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Kushagra Singh</dc:creator>
  <cp:lastModifiedBy>Kushagra Singh</cp:lastModifiedBy>
  <cp:revision>8</cp:revision>
  <dcterms:created xsi:type="dcterms:W3CDTF">2025-08-07T20:06:44Z</dcterms:created>
  <dcterms:modified xsi:type="dcterms:W3CDTF">2025-08-07T20:52:00Z</dcterms:modified>
</cp:coreProperties>
</file>