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Zuno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Your AI-Powered Multimodal Shopping A</a:t>
            </a:r>
            <a:r>
              <a:rPr lang="en-US"/>
              <a:t>gent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Simplifying the Science of Shopping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Roadmap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7868100" cy="4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Trend Analysis: Historical price charts for optimal buying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Cross-Platform Cart Comparison: Compare final cart prices across retailers.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Support: Integrate Whisper and Text-to-Speech for hands-free use.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Proactive Alerts: Set price-drop notifications for specific products.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make shopping simple again.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with Modern E-Commerce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071200" cy="45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shopping promises convenience, but often delivers chaos.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Overload: Endless tabs, countless products, and conflicting specifications.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Fatigue: Comparing dozens of options across multiple websites is exhausting.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Fragmented Marketplaces: The best deal is hard to find, hidden across Amazon, Best Buy, and others.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Personalization: Generic search results fail to understand a user's true needs and priorities.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Wasted time, frustration, and uncertainty.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Solution: Meet Zuno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Personal Shopping Agent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Zuno is an intelligent agent designed to cut through the noise and act as your personal shopping expert.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Automate searching, comparing, and analyzing products to find the perfect item for your needs and budget.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By combining the power of Large Language Models, advanced search tools, and a user-centric design.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Zuno For?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76215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Budget-Conscious Consumer: Find the best value within a strict budget (e.g., "Build me the best gaming PC for $1000").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Informed Shopper: Make a well-researched decision without spending hours on spec sheets (e.g., "Best gaming laptop under $1200 with good battery life").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 Shopper: Get guidance for a general idea (e.g., "Waterproof smartwatches for running" or upload a picture).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Functionalities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79260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🧠 Natural Language &amp; Multimodal Search: Understand complex text queries and OCR images.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⚖️ Personalized Ranking Engine: Users set priorities (e.g., 70% Price, 30% Rating).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🌐 Advanced Media Search: Fetch video reviews, product images, and visually similar items.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🤝 AI-Powered Synthesis: Orchestrator uses LLM to generate concise, actionable summaries.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&amp; Architecture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78681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a modern, decoupled architecture for scalability and robustness.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Model-Context-Protocol (MCP) Architecture: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(Streamlit): User interface and OCR.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 (FastAPI): Manages requests and communication.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Agents (LangChain &amp; Gemini): Core logic and orchestration.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Design Patterns in Action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7810200" cy="4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Use: Agent fetches real-time data using specialized tools.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 GoogleShoppingSearch, GoogleLensSearch, GoogleVideoSearch.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&amp; Orchestration: OrchestratorAgent plans search, image matching, ranking, and summarization.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Metacognition: Synthesizes ranked data, video links, and images into a human-readable recommendation.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Journey: A Live Demo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75636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Goal: Find a good pair of noise-canceling headphones.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Input: Upload a photo of a Sony headphone box; no text input.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(OCR): Recognizes 'Sony WH-1000XM5 Wireless Headphones'.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Orchestrator calls Product Search, Ranking Agent (50/50), and Video Search ('Sony WH-1000XM5 review').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Ranked list, video review links, and a summary recommendation.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Advantages &amp; Impact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7752000" cy="4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Saves Time &amp; Reduces Effort: Automates hours of research into seconds.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Truly Personalized: Tailored recommendations based on user criteria.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🔍 Deeper Insights: Includes video reviews and visual search.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🤝 Builds Trust: Transparent recommendations based on your priorities.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📸 Intuitive Interaction: Accepts text, images, or both.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