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259" r:id="rId4"/>
    <p:sldId id="260" r:id="rId5"/>
    <p:sldId id="257" r:id="rId6"/>
    <p:sldId id="261" r:id="rId7"/>
    <p:sldId id="268"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shagra@rapidinnovation.dev" userId="0365319c8394075d" providerId="LiveId" clId="{BBAA1BCE-BDE3-4642-A36E-CC9EFDF46CCD}"/>
    <pc:docChg chg="undo redo custSel addSld modSld sldOrd">
      <pc:chgData name="kushagra@rapidinnovation.dev" userId="0365319c8394075d" providerId="LiveId" clId="{BBAA1BCE-BDE3-4642-A36E-CC9EFDF46CCD}" dt="2022-04-13T07:04:41.719" v="1162" actId="20577"/>
      <pc:docMkLst>
        <pc:docMk/>
      </pc:docMkLst>
      <pc:sldChg chg="addSp delSp modSp new mod setBg">
        <pc:chgData name="kushagra@rapidinnovation.dev" userId="0365319c8394075d" providerId="LiveId" clId="{BBAA1BCE-BDE3-4642-A36E-CC9EFDF46CCD}" dt="2022-04-13T06:36:39.227" v="63" actId="1076"/>
        <pc:sldMkLst>
          <pc:docMk/>
          <pc:sldMk cId="4030462653" sldId="256"/>
        </pc:sldMkLst>
        <pc:spChg chg="del">
          <ac:chgData name="kushagra@rapidinnovation.dev" userId="0365319c8394075d" providerId="LiveId" clId="{BBAA1BCE-BDE3-4642-A36E-CC9EFDF46CCD}" dt="2022-04-13T06:27:39.494" v="1" actId="478"/>
          <ac:spMkLst>
            <pc:docMk/>
            <pc:sldMk cId="4030462653" sldId="256"/>
            <ac:spMk id="2" creationId="{C9CC9A59-CF26-4422-BDFF-141FE2037198}"/>
          </ac:spMkLst>
        </pc:spChg>
        <pc:spChg chg="del">
          <ac:chgData name="kushagra@rapidinnovation.dev" userId="0365319c8394075d" providerId="LiveId" clId="{BBAA1BCE-BDE3-4642-A36E-CC9EFDF46CCD}" dt="2022-04-13T06:27:42.831" v="2" actId="478"/>
          <ac:spMkLst>
            <pc:docMk/>
            <pc:sldMk cId="4030462653" sldId="256"/>
            <ac:spMk id="3" creationId="{98DFAE71-9932-4022-8A0A-BC9EA96C1524}"/>
          </ac:spMkLst>
        </pc:spChg>
        <pc:spChg chg="add mod">
          <ac:chgData name="kushagra@rapidinnovation.dev" userId="0365319c8394075d" providerId="LiveId" clId="{BBAA1BCE-BDE3-4642-A36E-CC9EFDF46CCD}" dt="2022-04-13T06:36:39.227" v="63" actId="1076"/>
          <ac:spMkLst>
            <pc:docMk/>
            <pc:sldMk cId="4030462653" sldId="256"/>
            <ac:spMk id="4" creationId="{F5426423-FE4A-4998-BF8C-9D1CFA6AD1AD}"/>
          </ac:spMkLst>
        </pc:spChg>
      </pc:sldChg>
      <pc:sldChg chg="addSp delSp modSp add mod ord setBg">
        <pc:chgData name="kushagra@rapidinnovation.dev" userId="0365319c8394075d" providerId="LiveId" clId="{BBAA1BCE-BDE3-4642-A36E-CC9EFDF46CCD}" dt="2022-04-13T07:03:54.980" v="1149" actId="21"/>
        <pc:sldMkLst>
          <pc:docMk/>
          <pc:sldMk cId="2966285288" sldId="257"/>
        </pc:sldMkLst>
        <pc:spChg chg="del">
          <ac:chgData name="kushagra@rapidinnovation.dev" userId="0365319c8394075d" providerId="LiveId" clId="{BBAA1BCE-BDE3-4642-A36E-CC9EFDF46CCD}" dt="2022-04-13T06:38:56.005" v="997" actId="478"/>
          <ac:spMkLst>
            <pc:docMk/>
            <pc:sldMk cId="2966285288" sldId="257"/>
            <ac:spMk id="4" creationId="{F5426423-FE4A-4998-BF8C-9D1CFA6AD1AD}"/>
          </ac:spMkLst>
        </pc:spChg>
        <pc:spChg chg="add del mod">
          <ac:chgData name="kushagra@rapidinnovation.dev" userId="0365319c8394075d" providerId="LiveId" clId="{BBAA1BCE-BDE3-4642-A36E-CC9EFDF46CCD}" dt="2022-04-13T07:03:54.980" v="1149" actId="21"/>
          <ac:spMkLst>
            <pc:docMk/>
            <pc:sldMk cId="2966285288" sldId="257"/>
            <ac:spMk id="5" creationId="{9F9F9350-DE45-4C74-9A04-5933B08AC401}"/>
          </ac:spMkLst>
        </pc:spChg>
      </pc:sldChg>
      <pc:sldChg chg="addSp modSp add mod">
        <pc:chgData name="kushagra@rapidinnovation.dev" userId="0365319c8394075d" providerId="LiveId" clId="{BBAA1BCE-BDE3-4642-A36E-CC9EFDF46CCD}" dt="2022-04-13T06:51:51.244" v="1049" actId="1076"/>
        <pc:sldMkLst>
          <pc:docMk/>
          <pc:sldMk cId="3453289659" sldId="258"/>
        </pc:sldMkLst>
        <pc:spChg chg="add mod">
          <ac:chgData name="kushagra@rapidinnovation.dev" userId="0365319c8394075d" providerId="LiveId" clId="{BBAA1BCE-BDE3-4642-A36E-CC9EFDF46CCD}" dt="2022-04-13T06:50:17.410" v="1043"/>
          <ac:spMkLst>
            <pc:docMk/>
            <pc:sldMk cId="3453289659" sldId="258"/>
            <ac:spMk id="4" creationId="{BDE6F5C3-DDE7-48A0-87E7-4A65A4B25573}"/>
          </ac:spMkLst>
        </pc:spChg>
        <pc:spChg chg="mod">
          <ac:chgData name="kushagra@rapidinnovation.dev" userId="0365319c8394075d" providerId="LiveId" clId="{BBAA1BCE-BDE3-4642-A36E-CC9EFDF46CCD}" dt="2022-04-13T06:48:26.632" v="1023"/>
          <ac:spMkLst>
            <pc:docMk/>
            <pc:sldMk cId="3453289659" sldId="258"/>
            <ac:spMk id="5" creationId="{9F9F9350-DE45-4C74-9A04-5933B08AC401}"/>
          </ac:spMkLst>
        </pc:spChg>
        <pc:spChg chg="add mod">
          <ac:chgData name="kushagra@rapidinnovation.dev" userId="0365319c8394075d" providerId="LiveId" clId="{BBAA1BCE-BDE3-4642-A36E-CC9EFDF46CCD}" dt="2022-04-13T06:50:36.744" v="1046" actId="1076"/>
          <ac:spMkLst>
            <pc:docMk/>
            <pc:sldMk cId="3453289659" sldId="258"/>
            <ac:spMk id="6" creationId="{6488FC5A-DA85-4A4F-9B76-9C0C1A675761}"/>
          </ac:spMkLst>
        </pc:spChg>
        <pc:spChg chg="add mod">
          <ac:chgData name="kushagra@rapidinnovation.dev" userId="0365319c8394075d" providerId="LiveId" clId="{BBAA1BCE-BDE3-4642-A36E-CC9EFDF46CCD}" dt="2022-04-13T06:51:51.244" v="1049" actId="1076"/>
          <ac:spMkLst>
            <pc:docMk/>
            <pc:sldMk cId="3453289659" sldId="258"/>
            <ac:spMk id="8" creationId="{98038F55-AB18-42CC-9006-A699DF7D3CB9}"/>
          </ac:spMkLst>
        </pc:spChg>
      </pc:sldChg>
      <pc:sldChg chg="addSp delSp modSp add mod">
        <pc:chgData name="kushagra@rapidinnovation.dev" userId="0365319c8394075d" providerId="LiveId" clId="{BBAA1BCE-BDE3-4642-A36E-CC9EFDF46CCD}" dt="2022-04-13T06:56:31.749" v="1107"/>
        <pc:sldMkLst>
          <pc:docMk/>
          <pc:sldMk cId="686893468" sldId="259"/>
        </pc:sldMkLst>
        <pc:spChg chg="del">
          <ac:chgData name="kushagra@rapidinnovation.dev" userId="0365319c8394075d" providerId="LiveId" clId="{BBAA1BCE-BDE3-4642-A36E-CC9EFDF46CCD}" dt="2022-04-13T06:55:28.369" v="1085" actId="478"/>
          <ac:spMkLst>
            <pc:docMk/>
            <pc:sldMk cId="686893468" sldId="259"/>
            <ac:spMk id="4" creationId="{BDE6F5C3-DDE7-48A0-87E7-4A65A4B25573}"/>
          </ac:spMkLst>
        </pc:spChg>
        <pc:spChg chg="mod">
          <ac:chgData name="kushagra@rapidinnovation.dev" userId="0365319c8394075d" providerId="LiveId" clId="{BBAA1BCE-BDE3-4642-A36E-CC9EFDF46CCD}" dt="2022-04-13T06:53:47.046" v="1073" actId="20577"/>
          <ac:spMkLst>
            <pc:docMk/>
            <pc:sldMk cId="686893468" sldId="259"/>
            <ac:spMk id="5" creationId="{9F9F9350-DE45-4C74-9A04-5933B08AC401}"/>
          </ac:spMkLst>
        </pc:spChg>
        <pc:spChg chg="del">
          <ac:chgData name="kushagra@rapidinnovation.dev" userId="0365319c8394075d" providerId="LiveId" clId="{BBAA1BCE-BDE3-4642-A36E-CC9EFDF46CCD}" dt="2022-04-13T06:55:25.573" v="1084" actId="478"/>
          <ac:spMkLst>
            <pc:docMk/>
            <pc:sldMk cId="686893468" sldId="259"/>
            <ac:spMk id="6" creationId="{6488FC5A-DA85-4A4F-9B76-9C0C1A675761}"/>
          </ac:spMkLst>
        </pc:spChg>
        <pc:spChg chg="add mod">
          <ac:chgData name="kushagra@rapidinnovation.dev" userId="0365319c8394075d" providerId="LiveId" clId="{BBAA1BCE-BDE3-4642-A36E-CC9EFDF46CCD}" dt="2022-04-13T06:56:31.749" v="1107"/>
          <ac:spMkLst>
            <pc:docMk/>
            <pc:sldMk cId="686893468" sldId="259"/>
            <ac:spMk id="7" creationId="{9A9F632F-583E-49BE-B084-130C71143612}"/>
          </ac:spMkLst>
        </pc:spChg>
        <pc:spChg chg="del">
          <ac:chgData name="kushagra@rapidinnovation.dev" userId="0365319c8394075d" providerId="LiveId" clId="{BBAA1BCE-BDE3-4642-A36E-CC9EFDF46CCD}" dt="2022-04-13T06:55:22.708" v="1083" actId="478"/>
          <ac:spMkLst>
            <pc:docMk/>
            <pc:sldMk cId="686893468" sldId="259"/>
            <ac:spMk id="8" creationId="{98038F55-AB18-42CC-9006-A699DF7D3CB9}"/>
          </ac:spMkLst>
        </pc:spChg>
      </pc:sldChg>
      <pc:sldChg chg="delSp modSp add mod">
        <pc:chgData name="kushagra@rapidinnovation.dev" userId="0365319c8394075d" providerId="LiveId" clId="{BBAA1BCE-BDE3-4642-A36E-CC9EFDF46CCD}" dt="2022-04-13T06:57:09.597" v="1115" actId="20577"/>
        <pc:sldMkLst>
          <pc:docMk/>
          <pc:sldMk cId="698376403" sldId="260"/>
        </pc:sldMkLst>
        <pc:spChg chg="del">
          <ac:chgData name="kushagra@rapidinnovation.dev" userId="0365319c8394075d" providerId="LiveId" clId="{BBAA1BCE-BDE3-4642-A36E-CC9EFDF46CCD}" dt="2022-04-13T06:56:59.642" v="1109" actId="478"/>
          <ac:spMkLst>
            <pc:docMk/>
            <pc:sldMk cId="698376403" sldId="260"/>
            <ac:spMk id="5" creationId="{9F9F9350-DE45-4C74-9A04-5933B08AC401}"/>
          </ac:spMkLst>
        </pc:spChg>
        <pc:spChg chg="mod">
          <ac:chgData name="kushagra@rapidinnovation.dev" userId="0365319c8394075d" providerId="LiveId" clId="{BBAA1BCE-BDE3-4642-A36E-CC9EFDF46CCD}" dt="2022-04-13T06:57:09.597" v="1115" actId="20577"/>
          <ac:spMkLst>
            <pc:docMk/>
            <pc:sldMk cId="698376403" sldId="260"/>
            <ac:spMk id="7" creationId="{9A9F632F-583E-49BE-B084-130C71143612}"/>
          </ac:spMkLst>
        </pc:spChg>
      </pc:sldChg>
      <pc:sldChg chg="modSp add mod">
        <pc:chgData name="kushagra@rapidinnovation.dev" userId="0365319c8394075d" providerId="LiveId" clId="{BBAA1BCE-BDE3-4642-A36E-CC9EFDF46CCD}" dt="2022-04-13T07:04:41.719" v="1162" actId="20577"/>
        <pc:sldMkLst>
          <pc:docMk/>
          <pc:sldMk cId="3174788382" sldId="261"/>
        </pc:sldMkLst>
        <pc:spChg chg="mod">
          <ac:chgData name="kushagra@rapidinnovation.dev" userId="0365319c8394075d" providerId="LiveId" clId="{BBAA1BCE-BDE3-4642-A36E-CC9EFDF46CCD}" dt="2022-04-13T07:04:41.719" v="1162" actId="20577"/>
          <ac:spMkLst>
            <pc:docMk/>
            <pc:sldMk cId="3174788382" sldId="261"/>
            <ac:spMk id="5" creationId="{9F9F9350-DE45-4C74-9A04-5933B08AC401}"/>
          </ac:spMkLst>
        </pc:spChg>
      </pc:sldChg>
    </pc:docChg>
  </pc:docChgLst>
  <pc:docChgLst>
    <pc:chgData name="kushagra@rapidinnovation.dev" userId="0365319c8394075d" providerId="LiveId" clId="{0019976D-ED8D-4948-AC12-73C44C997763}"/>
    <pc:docChg chg="undo redo custSel addSld modSld sldOrd">
      <pc:chgData name="kushagra@rapidinnovation.dev" userId="0365319c8394075d" providerId="LiveId" clId="{0019976D-ED8D-4948-AC12-73C44C997763}" dt="2022-04-13T09:01:25.520" v="723" actId="255"/>
      <pc:docMkLst>
        <pc:docMk/>
      </pc:docMkLst>
      <pc:sldChg chg="modSp mod">
        <pc:chgData name="kushagra@rapidinnovation.dev" userId="0365319c8394075d" providerId="LiveId" clId="{0019976D-ED8D-4948-AC12-73C44C997763}" dt="2022-04-13T09:00:49.201" v="720" actId="255"/>
        <pc:sldMkLst>
          <pc:docMk/>
          <pc:sldMk cId="2966285288" sldId="257"/>
        </pc:sldMkLst>
        <pc:spChg chg="mod">
          <ac:chgData name="kushagra@rapidinnovation.dev" userId="0365319c8394075d" providerId="LiveId" clId="{0019976D-ED8D-4948-AC12-73C44C997763}" dt="2022-04-13T09:00:49.201" v="720" actId="255"/>
          <ac:spMkLst>
            <pc:docMk/>
            <pc:sldMk cId="2966285288" sldId="257"/>
            <ac:spMk id="5" creationId="{9F9F9350-DE45-4C74-9A04-5933B08AC401}"/>
          </ac:spMkLst>
        </pc:spChg>
      </pc:sldChg>
      <pc:sldChg chg="modSp mod">
        <pc:chgData name="kushagra@rapidinnovation.dev" userId="0365319c8394075d" providerId="LiveId" clId="{0019976D-ED8D-4948-AC12-73C44C997763}" dt="2022-04-13T09:01:25.520" v="723" actId="255"/>
        <pc:sldMkLst>
          <pc:docMk/>
          <pc:sldMk cId="3453289659" sldId="258"/>
        </pc:sldMkLst>
        <pc:spChg chg="mod">
          <ac:chgData name="kushagra@rapidinnovation.dev" userId="0365319c8394075d" providerId="LiveId" clId="{0019976D-ED8D-4948-AC12-73C44C997763}" dt="2022-04-13T09:01:25.520" v="723" actId="255"/>
          <ac:spMkLst>
            <pc:docMk/>
            <pc:sldMk cId="3453289659" sldId="258"/>
            <ac:spMk id="5" creationId="{9F9F9350-DE45-4C74-9A04-5933B08AC401}"/>
          </ac:spMkLst>
        </pc:spChg>
      </pc:sldChg>
      <pc:sldChg chg="modSp mod">
        <pc:chgData name="kushagra@rapidinnovation.dev" userId="0365319c8394075d" providerId="LiveId" clId="{0019976D-ED8D-4948-AC12-73C44C997763}" dt="2022-04-13T09:01:07.923" v="722" actId="255"/>
        <pc:sldMkLst>
          <pc:docMk/>
          <pc:sldMk cId="686893468" sldId="259"/>
        </pc:sldMkLst>
        <pc:spChg chg="mod">
          <ac:chgData name="kushagra@rapidinnovation.dev" userId="0365319c8394075d" providerId="LiveId" clId="{0019976D-ED8D-4948-AC12-73C44C997763}" dt="2022-04-13T09:01:07.923" v="722" actId="255"/>
          <ac:spMkLst>
            <pc:docMk/>
            <pc:sldMk cId="686893468" sldId="259"/>
            <ac:spMk id="7" creationId="{9A9F632F-583E-49BE-B084-130C71143612}"/>
          </ac:spMkLst>
        </pc:spChg>
      </pc:sldChg>
      <pc:sldChg chg="modSp mod">
        <pc:chgData name="kushagra@rapidinnovation.dev" userId="0365319c8394075d" providerId="LiveId" clId="{0019976D-ED8D-4948-AC12-73C44C997763}" dt="2022-04-13T09:00:59.736" v="721" actId="255"/>
        <pc:sldMkLst>
          <pc:docMk/>
          <pc:sldMk cId="698376403" sldId="260"/>
        </pc:sldMkLst>
        <pc:spChg chg="mod">
          <ac:chgData name="kushagra@rapidinnovation.dev" userId="0365319c8394075d" providerId="LiveId" clId="{0019976D-ED8D-4948-AC12-73C44C997763}" dt="2022-04-13T09:00:59.736" v="721" actId="255"/>
          <ac:spMkLst>
            <pc:docMk/>
            <pc:sldMk cId="698376403" sldId="260"/>
            <ac:spMk id="7" creationId="{9A9F632F-583E-49BE-B084-130C71143612}"/>
          </ac:spMkLst>
        </pc:spChg>
      </pc:sldChg>
      <pc:sldChg chg="modSp mod">
        <pc:chgData name="kushagra@rapidinnovation.dev" userId="0365319c8394075d" providerId="LiveId" clId="{0019976D-ED8D-4948-AC12-73C44C997763}" dt="2022-04-13T09:00:39.438" v="719" actId="255"/>
        <pc:sldMkLst>
          <pc:docMk/>
          <pc:sldMk cId="3174788382" sldId="261"/>
        </pc:sldMkLst>
        <pc:spChg chg="mod">
          <ac:chgData name="kushagra@rapidinnovation.dev" userId="0365319c8394075d" providerId="LiveId" clId="{0019976D-ED8D-4948-AC12-73C44C997763}" dt="2022-04-13T09:00:39.438" v="719" actId="255"/>
          <ac:spMkLst>
            <pc:docMk/>
            <pc:sldMk cId="3174788382" sldId="261"/>
            <ac:spMk id="5" creationId="{9F9F9350-DE45-4C74-9A04-5933B08AC401}"/>
          </ac:spMkLst>
        </pc:spChg>
      </pc:sldChg>
      <pc:sldChg chg="addSp delSp modSp add mod ord">
        <pc:chgData name="kushagra@rapidinnovation.dev" userId="0365319c8394075d" providerId="LiveId" clId="{0019976D-ED8D-4948-AC12-73C44C997763}" dt="2022-04-13T09:00:28.776" v="718" actId="255"/>
        <pc:sldMkLst>
          <pc:docMk/>
          <pc:sldMk cId="114639168" sldId="262"/>
        </pc:sldMkLst>
        <pc:spChg chg="add del mod">
          <ac:chgData name="kushagra@rapidinnovation.dev" userId="0365319c8394075d" providerId="LiveId" clId="{0019976D-ED8D-4948-AC12-73C44C997763}" dt="2022-04-13T09:00:28.776" v="718" actId="255"/>
          <ac:spMkLst>
            <pc:docMk/>
            <pc:sldMk cId="114639168" sldId="262"/>
            <ac:spMk id="4" creationId="{478E82CB-7305-40AF-97AA-04994FB28B76}"/>
          </ac:spMkLst>
        </pc:spChg>
        <pc:spChg chg="mod">
          <ac:chgData name="kushagra@rapidinnovation.dev" userId="0365319c8394075d" providerId="LiveId" clId="{0019976D-ED8D-4948-AC12-73C44C997763}" dt="2022-04-13T07:57:14.419" v="125" actId="20577"/>
          <ac:spMkLst>
            <pc:docMk/>
            <pc:sldMk cId="114639168" sldId="262"/>
            <ac:spMk id="5" creationId="{9F9F9350-DE45-4C74-9A04-5933B08AC401}"/>
          </ac:spMkLst>
        </pc:spChg>
      </pc:sldChg>
      <pc:sldChg chg="modSp add mod">
        <pc:chgData name="kushagra@rapidinnovation.dev" userId="0365319c8394075d" providerId="LiveId" clId="{0019976D-ED8D-4948-AC12-73C44C997763}" dt="2022-04-13T09:00:18.592" v="717" actId="255"/>
        <pc:sldMkLst>
          <pc:docMk/>
          <pc:sldMk cId="2389881582" sldId="263"/>
        </pc:sldMkLst>
        <pc:spChg chg="mod">
          <ac:chgData name="kushagra@rapidinnovation.dev" userId="0365319c8394075d" providerId="LiveId" clId="{0019976D-ED8D-4948-AC12-73C44C997763}" dt="2022-04-13T09:00:18.592" v="717" actId="255"/>
          <ac:spMkLst>
            <pc:docMk/>
            <pc:sldMk cId="2389881582" sldId="263"/>
            <ac:spMk id="4" creationId="{478E82CB-7305-40AF-97AA-04994FB28B76}"/>
          </ac:spMkLst>
        </pc:spChg>
      </pc:sldChg>
      <pc:sldChg chg="modSp add mod">
        <pc:chgData name="kushagra@rapidinnovation.dev" userId="0365319c8394075d" providerId="LiveId" clId="{0019976D-ED8D-4948-AC12-73C44C997763}" dt="2022-04-13T09:00:09.134" v="716" actId="255"/>
        <pc:sldMkLst>
          <pc:docMk/>
          <pc:sldMk cId="3477233068" sldId="264"/>
        </pc:sldMkLst>
        <pc:spChg chg="mod">
          <ac:chgData name="kushagra@rapidinnovation.dev" userId="0365319c8394075d" providerId="LiveId" clId="{0019976D-ED8D-4948-AC12-73C44C997763}" dt="2022-04-13T09:00:09.134" v="716" actId="255"/>
          <ac:spMkLst>
            <pc:docMk/>
            <pc:sldMk cId="3477233068" sldId="264"/>
            <ac:spMk id="4" creationId="{478E82CB-7305-40AF-97AA-04994FB28B76}"/>
          </ac:spMkLst>
        </pc:spChg>
        <pc:spChg chg="mod">
          <ac:chgData name="kushagra@rapidinnovation.dev" userId="0365319c8394075d" providerId="LiveId" clId="{0019976D-ED8D-4948-AC12-73C44C997763}" dt="2022-04-13T07:59:37.167" v="178" actId="20577"/>
          <ac:spMkLst>
            <pc:docMk/>
            <pc:sldMk cId="3477233068" sldId="264"/>
            <ac:spMk id="5" creationId="{9F9F9350-DE45-4C74-9A04-5933B08AC401}"/>
          </ac:spMkLst>
        </pc:spChg>
      </pc:sldChg>
      <pc:sldChg chg="modSp add mod">
        <pc:chgData name="kushagra@rapidinnovation.dev" userId="0365319c8394075d" providerId="LiveId" clId="{0019976D-ED8D-4948-AC12-73C44C997763}" dt="2022-04-13T08:59:58.059" v="715" actId="255"/>
        <pc:sldMkLst>
          <pc:docMk/>
          <pc:sldMk cId="3986332790" sldId="265"/>
        </pc:sldMkLst>
        <pc:spChg chg="mod">
          <ac:chgData name="kushagra@rapidinnovation.dev" userId="0365319c8394075d" providerId="LiveId" clId="{0019976D-ED8D-4948-AC12-73C44C997763}" dt="2022-04-13T08:59:58.059" v="715" actId="255"/>
          <ac:spMkLst>
            <pc:docMk/>
            <pc:sldMk cId="3986332790" sldId="265"/>
            <ac:spMk id="4" creationId="{478E82CB-7305-40AF-97AA-04994FB28B76}"/>
          </ac:spMkLst>
        </pc:spChg>
        <pc:spChg chg="mod">
          <ac:chgData name="kushagra@rapidinnovation.dev" userId="0365319c8394075d" providerId="LiveId" clId="{0019976D-ED8D-4948-AC12-73C44C997763}" dt="2022-04-13T08:18:58.014" v="233" actId="20577"/>
          <ac:spMkLst>
            <pc:docMk/>
            <pc:sldMk cId="3986332790" sldId="265"/>
            <ac:spMk id="5" creationId="{9F9F9350-DE45-4C74-9A04-5933B08AC401}"/>
          </ac:spMkLst>
        </pc:spChg>
      </pc:sldChg>
      <pc:sldChg chg="modSp add mod">
        <pc:chgData name="kushagra@rapidinnovation.dev" userId="0365319c8394075d" providerId="LiveId" clId="{0019976D-ED8D-4948-AC12-73C44C997763}" dt="2022-04-13T08:59:51.201" v="714" actId="255"/>
        <pc:sldMkLst>
          <pc:docMk/>
          <pc:sldMk cId="515142860" sldId="266"/>
        </pc:sldMkLst>
        <pc:spChg chg="mod">
          <ac:chgData name="kushagra@rapidinnovation.dev" userId="0365319c8394075d" providerId="LiveId" clId="{0019976D-ED8D-4948-AC12-73C44C997763}" dt="2022-04-13T08:59:51.201" v="714" actId="255"/>
          <ac:spMkLst>
            <pc:docMk/>
            <pc:sldMk cId="515142860" sldId="266"/>
            <ac:spMk id="4" creationId="{478E82CB-7305-40AF-97AA-04994FB28B76}"/>
          </ac:spMkLst>
        </pc:spChg>
        <pc:spChg chg="mod">
          <ac:chgData name="kushagra@rapidinnovation.dev" userId="0365319c8394075d" providerId="LiveId" clId="{0019976D-ED8D-4948-AC12-73C44C997763}" dt="2022-04-13T08:19:10.753" v="240" actId="20577"/>
          <ac:spMkLst>
            <pc:docMk/>
            <pc:sldMk cId="515142860" sldId="266"/>
            <ac:spMk id="5" creationId="{9F9F9350-DE45-4C74-9A04-5933B08AC401}"/>
          </ac:spMkLst>
        </pc:spChg>
      </pc:sldChg>
      <pc:sldChg chg="modSp add mod">
        <pc:chgData name="kushagra@rapidinnovation.dev" userId="0365319c8394075d" providerId="LiveId" clId="{0019976D-ED8D-4948-AC12-73C44C997763}" dt="2022-04-13T08:59:40.738" v="713" actId="255"/>
        <pc:sldMkLst>
          <pc:docMk/>
          <pc:sldMk cId="2206376941" sldId="267"/>
        </pc:sldMkLst>
        <pc:spChg chg="mod">
          <ac:chgData name="kushagra@rapidinnovation.dev" userId="0365319c8394075d" providerId="LiveId" clId="{0019976D-ED8D-4948-AC12-73C44C997763}" dt="2022-04-13T08:59:40.738" v="713" actId="255"/>
          <ac:spMkLst>
            <pc:docMk/>
            <pc:sldMk cId="2206376941" sldId="267"/>
            <ac:spMk id="4" creationId="{478E82CB-7305-40AF-97AA-04994FB28B76}"/>
          </ac:spMkLst>
        </pc:spChg>
        <pc:spChg chg="mod">
          <ac:chgData name="kushagra@rapidinnovation.dev" userId="0365319c8394075d" providerId="LiveId" clId="{0019976D-ED8D-4948-AC12-73C44C997763}" dt="2022-04-13T08:22:01.857" v="280"/>
          <ac:spMkLst>
            <pc:docMk/>
            <pc:sldMk cId="2206376941" sldId="267"/>
            <ac:spMk id="5" creationId="{9F9F9350-DE45-4C74-9A04-5933B08AC401}"/>
          </ac:spMkLst>
        </pc:spChg>
      </pc:sldChg>
      <pc:sldChg chg="addSp delSp modSp add mod">
        <pc:chgData name="kushagra@rapidinnovation.dev" userId="0365319c8394075d" providerId="LiveId" clId="{0019976D-ED8D-4948-AC12-73C44C997763}" dt="2022-04-13T08:25:09.560" v="305" actId="1076"/>
        <pc:sldMkLst>
          <pc:docMk/>
          <pc:sldMk cId="940937989" sldId="268"/>
        </pc:sldMkLst>
        <pc:spChg chg="del">
          <ac:chgData name="kushagra@rapidinnovation.dev" userId="0365319c8394075d" providerId="LiveId" clId="{0019976D-ED8D-4948-AC12-73C44C997763}" dt="2022-04-13T08:24:55.925" v="301" actId="478"/>
          <ac:spMkLst>
            <pc:docMk/>
            <pc:sldMk cId="940937989" sldId="268"/>
            <ac:spMk id="5" creationId="{9F9F9350-DE45-4C74-9A04-5933B08AC401}"/>
          </ac:spMkLst>
        </pc:spChg>
        <pc:picChg chg="add mod">
          <ac:chgData name="kushagra@rapidinnovation.dev" userId="0365319c8394075d" providerId="LiveId" clId="{0019976D-ED8D-4948-AC12-73C44C997763}" dt="2022-04-13T08:25:09.560" v="305" actId="1076"/>
          <ac:picMkLst>
            <pc:docMk/>
            <pc:sldMk cId="940937989" sldId="268"/>
            <ac:picMk id="3" creationId="{9E6684CA-B1C8-42C0-8B81-39DF2D2FA111}"/>
          </ac:picMkLst>
        </pc:picChg>
      </pc:sldChg>
      <pc:sldChg chg="modSp add mod">
        <pc:chgData name="kushagra@rapidinnovation.dev" userId="0365319c8394075d" providerId="LiveId" clId="{0019976D-ED8D-4948-AC12-73C44C997763}" dt="2022-04-13T08:59:34.333" v="712" actId="255"/>
        <pc:sldMkLst>
          <pc:docMk/>
          <pc:sldMk cId="3714696836" sldId="269"/>
        </pc:sldMkLst>
        <pc:spChg chg="mod">
          <ac:chgData name="kushagra@rapidinnovation.dev" userId="0365319c8394075d" providerId="LiveId" clId="{0019976D-ED8D-4948-AC12-73C44C997763}" dt="2022-04-13T08:59:34.333" v="712" actId="255"/>
          <ac:spMkLst>
            <pc:docMk/>
            <pc:sldMk cId="3714696836" sldId="269"/>
            <ac:spMk id="4" creationId="{478E82CB-7305-40AF-97AA-04994FB28B76}"/>
          </ac:spMkLst>
        </pc:spChg>
        <pc:spChg chg="mod">
          <ac:chgData name="kushagra@rapidinnovation.dev" userId="0365319c8394075d" providerId="LiveId" clId="{0019976D-ED8D-4948-AC12-73C44C997763}" dt="2022-04-13T08:26:34.455" v="320" actId="20577"/>
          <ac:spMkLst>
            <pc:docMk/>
            <pc:sldMk cId="3714696836" sldId="269"/>
            <ac:spMk id="5" creationId="{9F9F9350-DE45-4C74-9A04-5933B08AC401}"/>
          </ac:spMkLst>
        </pc:spChg>
      </pc:sldChg>
      <pc:sldChg chg="delSp modSp add mod">
        <pc:chgData name="kushagra@rapidinnovation.dev" userId="0365319c8394075d" providerId="LiveId" clId="{0019976D-ED8D-4948-AC12-73C44C997763}" dt="2022-04-13T08:59:24.671" v="711" actId="255"/>
        <pc:sldMkLst>
          <pc:docMk/>
          <pc:sldMk cId="1480545872" sldId="270"/>
        </pc:sldMkLst>
        <pc:spChg chg="mod">
          <ac:chgData name="kushagra@rapidinnovation.dev" userId="0365319c8394075d" providerId="LiveId" clId="{0019976D-ED8D-4948-AC12-73C44C997763}" dt="2022-04-13T08:59:24.671" v="711" actId="255"/>
          <ac:spMkLst>
            <pc:docMk/>
            <pc:sldMk cId="1480545872" sldId="270"/>
            <ac:spMk id="4" creationId="{478E82CB-7305-40AF-97AA-04994FB28B76}"/>
          </ac:spMkLst>
        </pc:spChg>
        <pc:spChg chg="del">
          <ac:chgData name="kushagra@rapidinnovation.dev" userId="0365319c8394075d" providerId="LiveId" clId="{0019976D-ED8D-4948-AC12-73C44C997763}" dt="2022-04-13T08:28:59.730" v="347" actId="478"/>
          <ac:spMkLst>
            <pc:docMk/>
            <pc:sldMk cId="1480545872" sldId="270"/>
            <ac:spMk id="5" creationId="{9F9F9350-DE45-4C74-9A04-5933B08AC401}"/>
          </ac:spMkLst>
        </pc:spChg>
      </pc:sldChg>
      <pc:sldChg chg="modSp add mod">
        <pc:chgData name="kushagra@rapidinnovation.dev" userId="0365319c8394075d" providerId="LiveId" clId="{0019976D-ED8D-4948-AC12-73C44C997763}" dt="2022-04-13T08:59:16.080" v="710" actId="255"/>
        <pc:sldMkLst>
          <pc:docMk/>
          <pc:sldMk cId="4123204195" sldId="271"/>
        </pc:sldMkLst>
        <pc:spChg chg="mod">
          <ac:chgData name="kushagra@rapidinnovation.dev" userId="0365319c8394075d" providerId="LiveId" clId="{0019976D-ED8D-4948-AC12-73C44C997763}" dt="2022-04-13T08:59:16.080" v="710" actId="255"/>
          <ac:spMkLst>
            <pc:docMk/>
            <pc:sldMk cId="4123204195" sldId="271"/>
            <ac:spMk id="4" creationId="{478E82CB-7305-40AF-97AA-04994FB28B76}"/>
          </ac:spMkLst>
        </pc:spChg>
      </pc:sldChg>
      <pc:sldChg chg="modSp add mod">
        <pc:chgData name="kushagra@rapidinnovation.dev" userId="0365319c8394075d" providerId="LiveId" clId="{0019976D-ED8D-4948-AC12-73C44C997763}" dt="2022-04-13T08:59:06.988" v="709" actId="255"/>
        <pc:sldMkLst>
          <pc:docMk/>
          <pc:sldMk cId="1884058373" sldId="272"/>
        </pc:sldMkLst>
        <pc:spChg chg="mod">
          <ac:chgData name="kushagra@rapidinnovation.dev" userId="0365319c8394075d" providerId="LiveId" clId="{0019976D-ED8D-4948-AC12-73C44C997763}" dt="2022-04-13T08:59:06.988" v="709" actId="255"/>
          <ac:spMkLst>
            <pc:docMk/>
            <pc:sldMk cId="1884058373" sldId="272"/>
            <ac:spMk id="4" creationId="{478E82CB-7305-40AF-97AA-04994FB28B76}"/>
          </ac:spMkLst>
        </pc:spChg>
      </pc:sldChg>
      <pc:sldChg chg="modSp add mod ord">
        <pc:chgData name="kushagra@rapidinnovation.dev" userId="0365319c8394075d" providerId="LiveId" clId="{0019976D-ED8D-4948-AC12-73C44C997763}" dt="2022-04-13T08:58:58.517" v="708" actId="255"/>
        <pc:sldMkLst>
          <pc:docMk/>
          <pc:sldMk cId="3183188906" sldId="273"/>
        </pc:sldMkLst>
        <pc:spChg chg="mod">
          <ac:chgData name="kushagra@rapidinnovation.dev" userId="0365319c8394075d" providerId="LiveId" clId="{0019976D-ED8D-4948-AC12-73C44C997763}" dt="2022-04-13T08:58:58.517" v="708" actId="255"/>
          <ac:spMkLst>
            <pc:docMk/>
            <pc:sldMk cId="3183188906" sldId="273"/>
            <ac:spMk id="4" creationId="{478E82CB-7305-40AF-97AA-04994FB28B76}"/>
          </ac:spMkLst>
        </pc:spChg>
        <pc:spChg chg="mod">
          <ac:chgData name="kushagra@rapidinnovation.dev" userId="0365319c8394075d" providerId="LiveId" clId="{0019976D-ED8D-4948-AC12-73C44C997763}" dt="2022-04-13T08:33:21.141" v="415" actId="20577"/>
          <ac:spMkLst>
            <pc:docMk/>
            <pc:sldMk cId="3183188906" sldId="273"/>
            <ac:spMk id="5" creationId="{9F9F9350-DE45-4C74-9A04-5933B08AC401}"/>
          </ac:spMkLst>
        </pc:spChg>
      </pc:sldChg>
      <pc:sldChg chg="modSp add mod">
        <pc:chgData name="kushagra@rapidinnovation.dev" userId="0365319c8394075d" providerId="LiveId" clId="{0019976D-ED8D-4948-AC12-73C44C997763}" dt="2022-04-13T08:58:48.613" v="707" actId="255"/>
        <pc:sldMkLst>
          <pc:docMk/>
          <pc:sldMk cId="1533413634" sldId="274"/>
        </pc:sldMkLst>
        <pc:spChg chg="mod">
          <ac:chgData name="kushagra@rapidinnovation.dev" userId="0365319c8394075d" providerId="LiveId" clId="{0019976D-ED8D-4948-AC12-73C44C997763}" dt="2022-04-13T08:58:48.613" v="707" actId="255"/>
          <ac:spMkLst>
            <pc:docMk/>
            <pc:sldMk cId="1533413634" sldId="274"/>
            <ac:spMk id="4" creationId="{478E82CB-7305-40AF-97AA-04994FB28B76}"/>
          </ac:spMkLst>
        </pc:spChg>
        <pc:spChg chg="mod">
          <ac:chgData name="kushagra@rapidinnovation.dev" userId="0365319c8394075d" providerId="LiveId" clId="{0019976D-ED8D-4948-AC12-73C44C997763}" dt="2022-04-13T08:35:46.184" v="445"/>
          <ac:spMkLst>
            <pc:docMk/>
            <pc:sldMk cId="1533413634" sldId="274"/>
            <ac:spMk id="5" creationId="{9F9F9350-DE45-4C74-9A04-5933B08AC401}"/>
          </ac:spMkLst>
        </pc:spChg>
      </pc:sldChg>
      <pc:sldChg chg="modSp add mod">
        <pc:chgData name="kushagra@rapidinnovation.dev" userId="0365319c8394075d" providerId="LiveId" clId="{0019976D-ED8D-4948-AC12-73C44C997763}" dt="2022-04-13T08:58:30.774" v="705" actId="255"/>
        <pc:sldMkLst>
          <pc:docMk/>
          <pc:sldMk cId="781339505" sldId="275"/>
        </pc:sldMkLst>
        <pc:spChg chg="mod">
          <ac:chgData name="kushagra@rapidinnovation.dev" userId="0365319c8394075d" providerId="LiveId" clId="{0019976D-ED8D-4948-AC12-73C44C997763}" dt="2022-04-13T08:58:30.774" v="705" actId="255"/>
          <ac:spMkLst>
            <pc:docMk/>
            <pc:sldMk cId="781339505" sldId="275"/>
            <ac:spMk id="4" creationId="{478E82CB-7305-40AF-97AA-04994FB28B76}"/>
          </ac:spMkLst>
        </pc:spChg>
        <pc:spChg chg="mod">
          <ac:chgData name="kushagra@rapidinnovation.dev" userId="0365319c8394075d" providerId="LiveId" clId="{0019976D-ED8D-4948-AC12-73C44C997763}" dt="2022-04-13T08:37:42.218" v="480"/>
          <ac:spMkLst>
            <pc:docMk/>
            <pc:sldMk cId="781339505" sldId="275"/>
            <ac:spMk id="5" creationId="{9F9F9350-DE45-4C74-9A04-5933B08AC401}"/>
          </ac:spMkLst>
        </pc:spChg>
      </pc:sldChg>
      <pc:sldChg chg="addSp delSp modSp add mod">
        <pc:chgData name="kushagra@rapidinnovation.dev" userId="0365319c8394075d" providerId="LiveId" clId="{0019976D-ED8D-4948-AC12-73C44C997763}" dt="2022-04-13T08:58:40.647" v="706" actId="255"/>
        <pc:sldMkLst>
          <pc:docMk/>
          <pc:sldMk cId="329338556" sldId="276"/>
        </pc:sldMkLst>
        <pc:spChg chg="add del mod">
          <ac:chgData name="kushagra@rapidinnovation.dev" userId="0365319c8394075d" providerId="LiveId" clId="{0019976D-ED8D-4948-AC12-73C44C997763}" dt="2022-04-13T08:58:40.647" v="706" actId="255"/>
          <ac:spMkLst>
            <pc:docMk/>
            <pc:sldMk cId="329338556" sldId="276"/>
            <ac:spMk id="4" creationId="{478E82CB-7305-40AF-97AA-04994FB28B76}"/>
          </ac:spMkLst>
        </pc:spChg>
        <pc:spChg chg="mod">
          <ac:chgData name="kushagra@rapidinnovation.dev" userId="0365319c8394075d" providerId="LiveId" clId="{0019976D-ED8D-4948-AC12-73C44C997763}" dt="2022-04-13T08:43:24.697" v="540"/>
          <ac:spMkLst>
            <pc:docMk/>
            <pc:sldMk cId="329338556" sldId="276"/>
            <ac:spMk id="5" creationId="{9F9F9350-DE45-4C74-9A04-5933B08AC401}"/>
          </ac:spMkLst>
        </pc:spChg>
      </pc:sldChg>
      <pc:sldChg chg="addSp delSp modSp add mod">
        <pc:chgData name="kushagra@rapidinnovation.dev" userId="0365319c8394075d" providerId="LiveId" clId="{0019976D-ED8D-4948-AC12-73C44C997763}" dt="2022-04-13T08:51:22.732" v="635" actId="20577"/>
        <pc:sldMkLst>
          <pc:docMk/>
          <pc:sldMk cId="2720022231" sldId="277"/>
        </pc:sldMkLst>
        <pc:spChg chg="mod">
          <ac:chgData name="kushagra@rapidinnovation.dev" userId="0365319c8394075d" providerId="LiveId" clId="{0019976D-ED8D-4948-AC12-73C44C997763}" dt="2022-04-13T08:51:22.732" v="635" actId="20577"/>
          <ac:spMkLst>
            <pc:docMk/>
            <pc:sldMk cId="2720022231" sldId="277"/>
            <ac:spMk id="4" creationId="{478E82CB-7305-40AF-97AA-04994FB28B76}"/>
          </ac:spMkLst>
        </pc:spChg>
        <pc:spChg chg="del">
          <ac:chgData name="kushagra@rapidinnovation.dev" userId="0365319c8394075d" providerId="LiveId" clId="{0019976D-ED8D-4948-AC12-73C44C997763}" dt="2022-04-13T08:45:25.092" v="569" actId="478"/>
          <ac:spMkLst>
            <pc:docMk/>
            <pc:sldMk cId="2720022231" sldId="277"/>
            <ac:spMk id="5" creationId="{9F9F9350-DE45-4C74-9A04-5933B08AC401}"/>
          </ac:spMkLst>
        </pc:spChg>
        <pc:spChg chg="add del">
          <ac:chgData name="kushagra@rapidinnovation.dev" userId="0365319c8394075d" providerId="LiveId" clId="{0019976D-ED8D-4948-AC12-73C44C997763}" dt="2022-04-13T08:46:01.247" v="577" actId="22"/>
          <ac:spMkLst>
            <pc:docMk/>
            <pc:sldMk cId="2720022231" sldId="277"/>
            <ac:spMk id="6" creationId="{9FDF75E5-E27F-4EFF-941A-A60B1D40082F}"/>
          </ac:spMkLst>
        </pc:spChg>
        <pc:spChg chg="add mod">
          <ac:chgData name="kushagra@rapidinnovation.dev" userId="0365319c8394075d" providerId="LiveId" clId="{0019976D-ED8D-4948-AC12-73C44C997763}" dt="2022-04-13T08:47:10.517" v="592" actId="1076"/>
          <ac:spMkLst>
            <pc:docMk/>
            <pc:sldMk cId="2720022231" sldId="277"/>
            <ac:spMk id="7" creationId="{3B1C0663-D08D-4815-BD29-20D22B71FD30}"/>
          </ac:spMkLst>
        </pc:spChg>
      </pc:sldChg>
      <pc:sldChg chg="modSp add mod">
        <pc:chgData name="kushagra@rapidinnovation.dev" userId="0365319c8394075d" providerId="LiveId" clId="{0019976D-ED8D-4948-AC12-73C44C997763}" dt="2022-04-13T08:52:29.218" v="643" actId="20577"/>
        <pc:sldMkLst>
          <pc:docMk/>
          <pc:sldMk cId="66148770" sldId="278"/>
        </pc:sldMkLst>
        <pc:spChg chg="mod">
          <ac:chgData name="kushagra@rapidinnovation.dev" userId="0365319c8394075d" providerId="LiveId" clId="{0019976D-ED8D-4948-AC12-73C44C997763}" dt="2022-04-13T08:51:36.191" v="639" actId="20577"/>
          <ac:spMkLst>
            <pc:docMk/>
            <pc:sldMk cId="66148770" sldId="278"/>
            <ac:spMk id="4" creationId="{478E82CB-7305-40AF-97AA-04994FB28B76}"/>
          </ac:spMkLst>
        </pc:spChg>
        <pc:spChg chg="mod">
          <ac:chgData name="kushagra@rapidinnovation.dev" userId="0365319c8394075d" providerId="LiveId" clId="{0019976D-ED8D-4948-AC12-73C44C997763}" dt="2022-04-13T08:52:29.218" v="643" actId="20577"/>
          <ac:spMkLst>
            <pc:docMk/>
            <pc:sldMk cId="66148770" sldId="278"/>
            <ac:spMk id="7" creationId="{3B1C0663-D08D-4815-BD29-20D22B71FD30}"/>
          </ac:spMkLst>
        </pc:spChg>
      </pc:sldChg>
      <pc:sldChg chg="addSp delSp modSp add mod">
        <pc:chgData name="kushagra@rapidinnovation.dev" userId="0365319c8394075d" providerId="LiveId" clId="{0019976D-ED8D-4948-AC12-73C44C997763}" dt="2022-04-13T08:58:17.378" v="704" actId="1076"/>
        <pc:sldMkLst>
          <pc:docMk/>
          <pc:sldMk cId="2684775716" sldId="279"/>
        </pc:sldMkLst>
        <pc:spChg chg="del mod">
          <ac:chgData name="kushagra@rapidinnovation.dev" userId="0365319c8394075d" providerId="LiveId" clId="{0019976D-ED8D-4948-AC12-73C44C997763}" dt="2022-04-13T08:54:11.815" v="668" actId="478"/>
          <ac:spMkLst>
            <pc:docMk/>
            <pc:sldMk cId="2684775716" sldId="279"/>
            <ac:spMk id="4" creationId="{478E82CB-7305-40AF-97AA-04994FB28B76}"/>
          </ac:spMkLst>
        </pc:spChg>
        <pc:spChg chg="add mod ord">
          <ac:chgData name="kushagra@rapidinnovation.dev" userId="0365319c8394075d" providerId="LiveId" clId="{0019976D-ED8D-4948-AC12-73C44C997763}" dt="2022-04-13T08:58:17.378" v="704" actId="1076"/>
          <ac:spMkLst>
            <pc:docMk/>
            <pc:sldMk cId="2684775716" sldId="279"/>
            <ac:spMk id="5" creationId="{A3DBC78C-56EF-4372-B93A-0236A0365612}"/>
          </ac:spMkLst>
        </pc:spChg>
        <pc:spChg chg="del">
          <ac:chgData name="kushagra@rapidinnovation.dev" userId="0365319c8394075d" providerId="LiveId" clId="{0019976D-ED8D-4948-AC12-73C44C997763}" dt="2022-04-13T08:53:07.938" v="645" actId="478"/>
          <ac:spMkLst>
            <pc:docMk/>
            <pc:sldMk cId="2684775716" sldId="279"/>
            <ac:spMk id="7" creationId="{3B1C0663-D08D-4815-BD29-20D22B71FD30}"/>
          </ac:spMkLst>
        </pc:spChg>
        <pc:spChg chg="add mod">
          <ac:chgData name="kushagra@rapidinnovation.dev" userId="0365319c8394075d" providerId="LiveId" clId="{0019976D-ED8D-4948-AC12-73C44C997763}" dt="2022-04-13T08:56:58.424" v="696" actId="13822"/>
          <ac:spMkLst>
            <pc:docMk/>
            <pc:sldMk cId="2684775716" sldId="279"/>
            <ac:spMk id="9" creationId="{8507AA60-9940-472D-AE6F-DB34A49195CF}"/>
          </ac:spMkLst>
        </pc:spChg>
        <pc:picChg chg="add del mod">
          <ac:chgData name="kushagra@rapidinnovation.dev" userId="0365319c8394075d" providerId="LiveId" clId="{0019976D-ED8D-4948-AC12-73C44C997763}" dt="2022-04-13T08:54:31.830" v="683" actId="478"/>
          <ac:picMkLst>
            <pc:docMk/>
            <pc:sldMk cId="2684775716" sldId="279"/>
            <ac:picMk id="3" creationId="{4C421B20-5CF6-4095-89F3-82540EE8DA0F}"/>
          </ac:picMkLst>
        </pc:picChg>
        <pc:picChg chg="add mod">
          <ac:chgData name="kushagra@rapidinnovation.dev" userId="0365319c8394075d" providerId="LiveId" clId="{0019976D-ED8D-4948-AC12-73C44C997763}" dt="2022-04-13T08:58:13.047" v="703" actId="1076"/>
          <ac:picMkLst>
            <pc:docMk/>
            <pc:sldMk cId="2684775716" sldId="279"/>
            <ac:picMk id="8" creationId="{B4ECC5AD-1680-405D-99EF-B63728716F9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18190B-644F-46D9-8A3F-476B82DAE630}" type="datetimeFigureOut">
              <a:rPr lang="en-IN" smtClean="0"/>
              <a:t>13-04-2022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6BE2A1-EA3E-489A-95D4-A96DD7FCC006}" type="slidenum">
              <a:rPr lang="en-IN" smtClean="0"/>
              <a:t>‹#›</a:t>
            </a:fld>
            <a:endParaRPr lang="en-IN"/>
          </a:p>
        </p:txBody>
      </p:sp>
    </p:spTree>
    <p:extLst>
      <p:ext uri="{BB962C8B-B14F-4D97-AF65-F5344CB8AC3E}">
        <p14:creationId xmlns:p14="http://schemas.microsoft.com/office/powerpoint/2010/main" val="3294478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26BE2A1-EA3E-489A-95D4-A96DD7FCC006}" type="slidenum">
              <a:rPr lang="en-IN" smtClean="0"/>
              <a:t>12</a:t>
            </a:fld>
            <a:endParaRPr lang="en-IN"/>
          </a:p>
        </p:txBody>
      </p:sp>
    </p:spTree>
    <p:extLst>
      <p:ext uri="{BB962C8B-B14F-4D97-AF65-F5344CB8AC3E}">
        <p14:creationId xmlns:p14="http://schemas.microsoft.com/office/powerpoint/2010/main" val="2146580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26BE2A1-EA3E-489A-95D4-A96DD7FCC006}" type="slidenum">
              <a:rPr lang="en-IN" smtClean="0"/>
              <a:t>21</a:t>
            </a:fld>
            <a:endParaRPr lang="en-IN"/>
          </a:p>
        </p:txBody>
      </p:sp>
    </p:spTree>
    <p:extLst>
      <p:ext uri="{BB962C8B-B14F-4D97-AF65-F5344CB8AC3E}">
        <p14:creationId xmlns:p14="http://schemas.microsoft.com/office/powerpoint/2010/main" val="848144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26BE2A1-EA3E-489A-95D4-A96DD7FCC006}" type="slidenum">
              <a:rPr lang="en-IN" smtClean="0"/>
              <a:t>22</a:t>
            </a:fld>
            <a:endParaRPr lang="en-IN"/>
          </a:p>
        </p:txBody>
      </p:sp>
    </p:spTree>
    <p:extLst>
      <p:ext uri="{BB962C8B-B14F-4D97-AF65-F5344CB8AC3E}">
        <p14:creationId xmlns:p14="http://schemas.microsoft.com/office/powerpoint/2010/main" val="2734170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26BE2A1-EA3E-489A-95D4-A96DD7FCC006}" type="slidenum">
              <a:rPr lang="en-IN" smtClean="0"/>
              <a:t>23</a:t>
            </a:fld>
            <a:endParaRPr lang="en-IN"/>
          </a:p>
        </p:txBody>
      </p:sp>
    </p:spTree>
    <p:extLst>
      <p:ext uri="{BB962C8B-B14F-4D97-AF65-F5344CB8AC3E}">
        <p14:creationId xmlns:p14="http://schemas.microsoft.com/office/powerpoint/2010/main" val="1879553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26BE2A1-EA3E-489A-95D4-A96DD7FCC006}" type="slidenum">
              <a:rPr lang="en-IN" smtClean="0"/>
              <a:t>24</a:t>
            </a:fld>
            <a:endParaRPr lang="en-IN"/>
          </a:p>
        </p:txBody>
      </p:sp>
    </p:spTree>
    <p:extLst>
      <p:ext uri="{BB962C8B-B14F-4D97-AF65-F5344CB8AC3E}">
        <p14:creationId xmlns:p14="http://schemas.microsoft.com/office/powerpoint/2010/main" val="2237955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26BE2A1-EA3E-489A-95D4-A96DD7FCC006}" type="slidenum">
              <a:rPr lang="en-IN" smtClean="0"/>
              <a:t>13</a:t>
            </a:fld>
            <a:endParaRPr lang="en-IN"/>
          </a:p>
        </p:txBody>
      </p:sp>
    </p:spTree>
    <p:extLst>
      <p:ext uri="{BB962C8B-B14F-4D97-AF65-F5344CB8AC3E}">
        <p14:creationId xmlns:p14="http://schemas.microsoft.com/office/powerpoint/2010/main" val="774405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26BE2A1-EA3E-489A-95D4-A96DD7FCC006}" type="slidenum">
              <a:rPr lang="en-IN" smtClean="0"/>
              <a:t>14</a:t>
            </a:fld>
            <a:endParaRPr lang="en-IN"/>
          </a:p>
        </p:txBody>
      </p:sp>
    </p:spTree>
    <p:extLst>
      <p:ext uri="{BB962C8B-B14F-4D97-AF65-F5344CB8AC3E}">
        <p14:creationId xmlns:p14="http://schemas.microsoft.com/office/powerpoint/2010/main" val="988135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26BE2A1-EA3E-489A-95D4-A96DD7FCC006}" type="slidenum">
              <a:rPr lang="en-IN" smtClean="0"/>
              <a:t>15</a:t>
            </a:fld>
            <a:endParaRPr lang="en-IN"/>
          </a:p>
        </p:txBody>
      </p:sp>
    </p:spTree>
    <p:extLst>
      <p:ext uri="{BB962C8B-B14F-4D97-AF65-F5344CB8AC3E}">
        <p14:creationId xmlns:p14="http://schemas.microsoft.com/office/powerpoint/2010/main" val="916115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26BE2A1-EA3E-489A-95D4-A96DD7FCC006}" type="slidenum">
              <a:rPr lang="en-IN" smtClean="0"/>
              <a:t>16</a:t>
            </a:fld>
            <a:endParaRPr lang="en-IN"/>
          </a:p>
        </p:txBody>
      </p:sp>
    </p:spTree>
    <p:extLst>
      <p:ext uri="{BB962C8B-B14F-4D97-AF65-F5344CB8AC3E}">
        <p14:creationId xmlns:p14="http://schemas.microsoft.com/office/powerpoint/2010/main" val="1395362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26BE2A1-EA3E-489A-95D4-A96DD7FCC006}" type="slidenum">
              <a:rPr lang="en-IN" smtClean="0"/>
              <a:t>17</a:t>
            </a:fld>
            <a:endParaRPr lang="en-IN"/>
          </a:p>
        </p:txBody>
      </p:sp>
    </p:spTree>
    <p:extLst>
      <p:ext uri="{BB962C8B-B14F-4D97-AF65-F5344CB8AC3E}">
        <p14:creationId xmlns:p14="http://schemas.microsoft.com/office/powerpoint/2010/main" val="2665919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26BE2A1-EA3E-489A-95D4-A96DD7FCC006}" type="slidenum">
              <a:rPr lang="en-IN" smtClean="0"/>
              <a:t>18</a:t>
            </a:fld>
            <a:endParaRPr lang="en-IN"/>
          </a:p>
        </p:txBody>
      </p:sp>
    </p:spTree>
    <p:extLst>
      <p:ext uri="{BB962C8B-B14F-4D97-AF65-F5344CB8AC3E}">
        <p14:creationId xmlns:p14="http://schemas.microsoft.com/office/powerpoint/2010/main" val="3685406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26BE2A1-EA3E-489A-95D4-A96DD7FCC006}" type="slidenum">
              <a:rPr lang="en-IN" smtClean="0"/>
              <a:t>19</a:t>
            </a:fld>
            <a:endParaRPr lang="en-IN"/>
          </a:p>
        </p:txBody>
      </p:sp>
    </p:spTree>
    <p:extLst>
      <p:ext uri="{BB962C8B-B14F-4D97-AF65-F5344CB8AC3E}">
        <p14:creationId xmlns:p14="http://schemas.microsoft.com/office/powerpoint/2010/main" val="753320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26BE2A1-EA3E-489A-95D4-A96DD7FCC006}" type="slidenum">
              <a:rPr lang="en-IN" smtClean="0"/>
              <a:t>20</a:t>
            </a:fld>
            <a:endParaRPr lang="en-IN"/>
          </a:p>
        </p:txBody>
      </p:sp>
    </p:spTree>
    <p:extLst>
      <p:ext uri="{BB962C8B-B14F-4D97-AF65-F5344CB8AC3E}">
        <p14:creationId xmlns:p14="http://schemas.microsoft.com/office/powerpoint/2010/main" val="338050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29C25-2917-4D05-9817-D34315C1D7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8008BD-52DC-4F5D-B9F1-6680963BDF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BE9358-04D9-40B4-A682-D74ADB178402}"/>
              </a:ext>
            </a:extLst>
          </p:cNvPr>
          <p:cNvSpPr>
            <a:spLocks noGrp="1"/>
          </p:cNvSpPr>
          <p:nvPr>
            <p:ph type="dt" sz="half" idx="10"/>
          </p:nvPr>
        </p:nvSpPr>
        <p:spPr/>
        <p:txBody>
          <a:bodyPr/>
          <a:lstStyle/>
          <a:p>
            <a:fld id="{472DB795-AF51-4531-ABCA-8A1300E7E17B}" type="datetimeFigureOut">
              <a:rPr lang="en-IN" smtClean="0"/>
              <a:t>13-04-2022</a:t>
            </a:fld>
            <a:endParaRPr lang="en-IN"/>
          </a:p>
        </p:txBody>
      </p:sp>
      <p:sp>
        <p:nvSpPr>
          <p:cNvPr id="5" name="Footer Placeholder 4">
            <a:extLst>
              <a:ext uri="{FF2B5EF4-FFF2-40B4-BE49-F238E27FC236}">
                <a16:creationId xmlns:a16="http://schemas.microsoft.com/office/drawing/2014/main" id="{ED2D4FFD-3B58-4A0E-9BF1-D8483FD60E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963423-FD23-4871-9BE7-8BFF74EFBCFC}"/>
              </a:ext>
            </a:extLst>
          </p:cNvPr>
          <p:cNvSpPr>
            <a:spLocks noGrp="1"/>
          </p:cNvSpPr>
          <p:nvPr>
            <p:ph type="sldNum" sz="quarter" idx="12"/>
          </p:nvPr>
        </p:nvSpPr>
        <p:spPr/>
        <p:txBody>
          <a:bodyPr/>
          <a:lstStyle/>
          <a:p>
            <a:fld id="{2A37A9FC-70DD-4CB0-AA26-5CB00929E382}" type="slidenum">
              <a:rPr lang="en-IN" smtClean="0"/>
              <a:t>‹#›</a:t>
            </a:fld>
            <a:endParaRPr lang="en-IN"/>
          </a:p>
        </p:txBody>
      </p:sp>
    </p:spTree>
    <p:extLst>
      <p:ext uri="{BB962C8B-B14F-4D97-AF65-F5344CB8AC3E}">
        <p14:creationId xmlns:p14="http://schemas.microsoft.com/office/powerpoint/2010/main" val="1186128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0DEE-E4C4-4738-A543-B2031B724A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86D7C9-2CCB-46B5-A414-361DFC402F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875283-FF18-4206-801E-4ED94548272C}"/>
              </a:ext>
            </a:extLst>
          </p:cNvPr>
          <p:cNvSpPr>
            <a:spLocks noGrp="1"/>
          </p:cNvSpPr>
          <p:nvPr>
            <p:ph type="dt" sz="half" idx="10"/>
          </p:nvPr>
        </p:nvSpPr>
        <p:spPr/>
        <p:txBody>
          <a:bodyPr/>
          <a:lstStyle/>
          <a:p>
            <a:fld id="{472DB795-AF51-4531-ABCA-8A1300E7E17B}" type="datetimeFigureOut">
              <a:rPr lang="en-IN" smtClean="0"/>
              <a:t>13-04-2022</a:t>
            </a:fld>
            <a:endParaRPr lang="en-IN"/>
          </a:p>
        </p:txBody>
      </p:sp>
      <p:sp>
        <p:nvSpPr>
          <p:cNvPr id="5" name="Footer Placeholder 4">
            <a:extLst>
              <a:ext uri="{FF2B5EF4-FFF2-40B4-BE49-F238E27FC236}">
                <a16:creationId xmlns:a16="http://schemas.microsoft.com/office/drawing/2014/main" id="{1223DF8B-5900-461E-89E9-F25D404161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64443D-1BA0-4523-AA22-4B86C7C0B528}"/>
              </a:ext>
            </a:extLst>
          </p:cNvPr>
          <p:cNvSpPr>
            <a:spLocks noGrp="1"/>
          </p:cNvSpPr>
          <p:nvPr>
            <p:ph type="sldNum" sz="quarter" idx="12"/>
          </p:nvPr>
        </p:nvSpPr>
        <p:spPr/>
        <p:txBody>
          <a:bodyPr/>
          <a:lstStyle/>
          <a:p>
            <a:fld id="{2A37A9FC-70DD-4CB0-AA26-5CB00929E382}" type="slidenum">
              <a:rPr lang="en-IN" smtClean="0"/>
              <a:t>‹#›</a:t>
            </a:fld>
            <a:endParaRPr lang="en-IN"/>
          </a:p>
        </p:txBody>
      </p:sp>
    </p:spTree>
    <p:extLst>
      <p:ext uri="{BB962C8B-B14F-4D97-AF65-F5344CB8AC3E}">
        <p14:creationId xmlns:p14="http://schemas.microsoft.com/office/powerpoint/2010/main" val="3986697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B9F9B8-C49B-47AC-9B10-96B12E14DB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201D30-8A26-4124-9E66-6DB64898C0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1EE54B-C1D6-47F3-8741-A0B2505030C6}"/>
              </a:ext>
            </a:extLst>
          </p:cNvPr>
          <p:cNvSpPr>
            <a:spLocks noGrp="1"/>
          </p:cNvSpPr>
          <p:nvPr>
            <p:ph type="dt" sz="half" idx="10"/>
          </p:nvPr>
        </p:nvSpPr>
        <p:spPr/>
        <p:txBody>
          <a:bodyPr/>
          <a:lstStyle/>
          <a:p>
            <a:fld id="{472DB795-AF51-4531-ABCA-8A1300E7E17B}" type="datetimeFigureOut">
              <a:rPr lang="en-IN" smtClean="0"/>
              <a:t>13-04-2022</a:t>
            </a:fld>
            <a:endParaRPr lang="en-IN"/>
          </a:p>
        </p:txBody>
      </p:sp>
      <p:sp>
        <p:nvSpPr>
          <p:cNvPr id="5" name="Footer Placeholder 4">
            <a:extLst>
              <a:ext uri="{FF2B5EF4-FFF2-40B4-BE49-F238E27FC236}">
                <a16:creationId xmlns:a16="http://schemas.microsoft.com/office/drawing/2014/main" id="{73C3845D-9E8E-4B5E-8966-E5696A1212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E5AF42-507B-45BB-8C5B-AC28ADBDDBAB}"/>
              </a:ext>
            </a:extLst>
          </p:cNvPr>
          <p:cNvSpPr>
            <a:spLocks noGrp="1"/>
          </p:cNvSpPr>
          <p:nvPr>
            <p:ph type="sldNum" sz="quarter" idx="12"/>
          </p:nvPr>
        </p:nvSpPr>
        <p:spPr/>
        <p:txBody>
          <a:bodyPr/>
          <a:lstStyle/>
          <a:p>
            <a:fld id="{2A37A9FC-70DD-4CB0-AA26-5CB00929E382}" type="slidenum">
              <a:rPr lang="en-IN" smtClean="0"/>
              <a:t>‹#›</a:t>
            </a:fld>
            <a:endParaRPr lang="en-IN"/>
          </a:p>
        </p:txBody>
      </p:sp>
    </p:spTree>
    <p:extLst>
      <p:ext uri="{BB962C8B-B14F-4D97-AF65-F5344CB8AC3E}">
        <p14:creationId xmlns:p14="http://schemas.microsoft.com/office/powerpoint/2010/main" val="2502530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45E4A-4DA6-4F13-83EE-76100D551F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AC8937-8B8C-4F98-B7E9-807AA22335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A4DC85-175D-42D7-A252-B1E246625B54}"/>
              </a:ext>
            </a:extLst>
          </p:cNvPr>
          <p:cNvSpPr>
            <a:spLocks noGrp="1"/>
          </p:cNvSpPr>
          <p:nvPr>
            <p:ph type="dt" sz="half" idx="10"/>
          </p:nvPr>
        </p:nvSpPr>
        <p:spPr/>
        <p:txBody>
          <a:bodyPr/>
          <a:lstStyle/>
          <a:p>
            <a:fld id="{472DB795-AF51-4531-ABCA-8A1300E7E17B}" type="datetimeFigureOut">
              <a:rPr lang="en-IN" smtClean="0"/>
              <a:t>13-04-2022</a:t>
            </a:fld>
            <a:endParaRPr lang="en-IN"/>
          </a:p>
        </p:txBody>
      </p:sp>
      <p:sp>
        <p:nvSpPr>
          <p:cNvPr id="5" name="Footer Placeholder 4">
            <a:extLst>
              <a:ext uri="{FF2B5EF4-FFF2-40B4-BE49-F238E27FC236}">
                <a16:creationId xmlns:a16="http://schemas.microsoft.com/office/drawing/2014/main" id="{24034CFF-3ED8-49EE-ACB6-C8B2851267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C420B0-B29D-4B5F-A687-E3F8788D1E23}"/>
              </a:ext>
            </a:extLst>
          </p:cNvPr>
          <p:cNvSpPr>
            <a:spLocks noGrp="1"/>
          </p:cNvSpPr>
          <p:nvPr>
            <p:ph type="sldNum" sz="quarter" idx="12"/>
          </p:nvPr>
        </p:nvSpPr>
        <p:spPr/>
        <p:txBody>
          <a:bodyPr/>
          <a:lstStyle/>
          <a:p>
            <a:fld id="{2A37A9FC-70DD-4CB0-AA26-5CB00929E382}" type="slidenum">
              <a:rPr lang="en-IN" smtClean="0"/>
              <a:t>‹#›</a:t>
            </a:fld>
            <a:endParaRPr lang="en-IN"/>
          </a:p>
        </p:txBody>
      </p:sp>
    </p:spTree>
    <p:extLst>
      <p:ext uri="{BB962C8B-B14F-4D97-AF65-F5344CB8AC3E}">
        <p14:creationId xmlns:p14="http://schemas.microsoft.com/office/powerpoint/2010/main" val="641793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93E8E-D218-45BB-9C07-147A18F6C9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955507-BC24-4227-960A-D3EB5A5606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2574E1-ADC5-4DA1-8F37-29AC1F420DBC}"/>
              </a:ext>
            </a:extLst>
          </p:cNvPr>
          <p:cNvSpPr>
            <a:spLocks noGrp="1"/>
          </p:cNvSpPr>
          <p:nvPr>
            <p:ph type="dt" sz="half" idx="10"/>
          </p:nvPr>
        </p:nvSpPr>
        <p:spPr/>
        <p:txBody>
          <a:bodyPr/>
          <a:lstStyle/>
          <a:p>
            <a:fld id="{472DB795-AF51-4531-ABCA-8A1300E7E17B}" type="datetimeFigureOut">
              <a:rPr lang="en-IN" smtClean="0"/>
              <a:t>13-04-2022</a:t>
            </a:fld>
            <a:endParaRPr lang="en-IN"/>
          </a:p>
        </p:txBody>
      </p:sp>
      <p:sp>
        <p:nvSpPr>
          <p:cNvPr id="5" name="Footer Placeholder 4">
            <a:extLst>
              <a:ext uri="{FF2B5EF4-FFF2-40B4-BE49-F238E27FC236}">
                <a16:creationId xmlns:a16="http://schemas.microsoft.com/office/drawing/2014/main" id="{A3C814EA-F5D4-4353-90D3-92400240FB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EEB108-D7E1-4C32-BFD3-64C95DAA802E}"/>
              </a:ext>
            </a:extLst>
          </p:cNvPr>
          <p:cNvSpPr>
            <a:spLocks noGrp="1"/>
          </p:cNvSpPr>
          <p:nvPr>
            <p:ph type="sldNum" sz="quarter" idx="12"/>
          </p:nvPr>
        </p:nvSpPr>
        <p:spPr/>
        <p:txBody>
          <a:bodyPr/>
          <a:lstStyle/>
          <a:p>
            <a:fld id="{2A37A9FC-70DD-4CB0-AA26-5CB00929E382}" type="slidenum">
              <a:rPr lang="en-IN" smtClean="0"/>
              <a:t>‹#›</a:t>
            </a:fld>
            <a:endParaRPr lang="en-IN"/>
          </a:p>
        </p:txBody>
      </p:sp>
    </p:spTree>
    <p:extLst>
      <p:ext uri="{BB962C8B-B14F-4D97-AF65-F5344CB8AC3E}">
        <p14:creationId xmlns:p14="http://schemas.microsoft.com/office/powerpoint/2010/main" val="3791006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A8F9C-9106-487F-B924-F80C0D3A2D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607591-E07D-4801-9ACD-6E10CE4F32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E0D741-F227-4DDE-B107-D06E88A353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430704-7351-41FD-82B0-F4D3A9079401}"/>
              </a:ext>
            </a:extLst>
          </p:cNvPr>
          <p:cNvSpPr>
            <a:spLocks noGrp="1"/>
          </p:cNvSpPr>
          <p:nvPr>
            <p:ph type="dt" sz="half" idx="10"/>
          </p:nvPr>
        </p:nvSpPr>
        <p:spPr/>
        <p:txBody>
          <a:bodyPr/>
          <a:lstStyle/>
          <a:p>
            <a:fld id="{472DB795-AF51-4531-ABCA-8A1300E7E17B}" type="datetimeFigureOut">
              <a:rPr lang="en-IN" smtClean="0"/>
              <a:t>13-04-2022</a:t>
            </a:fld>
            <a:endParaRPr lang="en-IN"/>
          </a:p>
        </p:txBody>
      </p:sp>
      <p:sp>
        <p:nvSpPr>
          <p:cNvPr id="6" name="Footer Placeholder 5">
            <a:extLst>
              <a:ext uri="{FF2B5EF4-FFF2-40B4-BE49-F238E27FC236}">
                <a16:creationId xmlns:a16="http://schemas.microsoft.com/office/drawing/2014/main" id="{96EC8735-6A07-421C-A8EF-D5BFFC0F5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EC817E-EE4D-46A5-A7F0-BD673C612112}"/>
              </a:ext>
            </a:extLst>
          </p:cNvPr>
          <p:cNvSpPr>
            <a:spLocks noGrp="1"/>
          </p:cNvSpPr>
          <p:nvPr>
            <p:ph type="sldNum" sz="quarter" idx="12"/>
          </p:nvPr>
        </p:nvSpPr>
        <p:spPr/>
        <p:txBody>
          <a:bodyPr/>
          <a:lstStyle/>
          <a:p>
            <a:fld id="{2A37A9FC-70DD-4CB0-AA26-5CB00929E382}" type="slidenum">
              <a:rPr lang="en-IN" smtClean="0"/>
              <a:t>‹#›</a:t>
            </a:fld>
            <a:endParaRPr lang="en-IN"/>
          </a:p>
        </p:txBody>
      </p:sp>
    </p:spTree>
    <p:extLst>
      <p:ext uri="{BB962C8B-B14F-4D97-AF65-F5344CB8AC3E}">
        <p14:creationId xmlns:p14="http://schemas.microsoft.com/office/powerpoint/2010/main" val="2563618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47BB1-BF2B-4650-B318-E1FD9B6389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86D40A-CA13-4140-9470-B9356E36B7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23E086-3422-4681-A2F0-687082E4D5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D35492-4A9F-4711-B102-7541BDC8D8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E5E3A3-8323-40C3-B77F-07ED2F3A39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2A97E9-F437-48AD-9F86-92615546D011}"/>
              </a:ext>
            </a:extLst>
          </p:cNvPr>
          <p:cNvSpPr>
            <a:spLocks noGrp="1"/>
          </p:cNvSpPr>
          <p:nvPr>
            <p:ph type="dt" sz="half" idx="10"/>
          </p:nvPr>
        </p:nvSpPr>
        <p:spPr/>
        <p:txBody>
          <a:bodyPr/>
          <a:lstStyle/>
          <a:p>
            <a:fld id="{472DB795-AF51-4531-ABCA-8A1300E7E17B}" type="datetimeFigureOut">
              <a:rPr lang="en-IN" smtClean="0"/>
              <a:t>13-04-2022</a:t>
            </a:fld>
            <a:endParaRPr lang="en-IN"/>
          </a:p>
        </p:txBody>
      </p:sp>
      <p:sp>
        <p:nvSpPr>
          <p:cNvPr id="8" name="Footer Placeholder 7">
            <a:extLst>
              <a:ext uri="{FF2B5EF4-FFF2-40B4-BE49-F238E27FC236}">
                <a16:creationId xmlns:a16="http://schemas.microsoft.com/office/drawing/2014/main" id="{674EE68D-8849-4166-8FFE-90F693E1DC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B70578-34AA-4EDD-8334-444A1E4E8CA2}"/>
              </a:ext>
            </a:extLst>
          </p:cNvPr>
          <p:cNvSpPr>
            <a:spLocks noGrp="1"/>
          </p:cNvSpPr>
          <p:nvPr>
            <p:ph type="sldNum" sz="quarter" idx="12"/>
          </p:nvPr>
        </p:nvSpPr>
        <p:spPr/>
        <p:txBody>
          <a:bodyPr/>
          <a:lstStyle/>
          <a:p>
            <a:fld id="{2A37A9FC-70DD-4CB0-AA26-5CB00929E382}" type="slidenum">
              <a:rPr lang="en-IN" smtClean="0"/>
              <a:t>‹#›</a:t>
            </a:fld>
            <a:endParaRPr lang="en-IN"/>
          </a:p>
        </p:txBody>
      </p:sp>
    </p:spTree>
    <p:extLst>
      <p:ext uri="{BB962C8B-B14F-4D97-AF65-F5344CB8AC3E}">
        <p14:creationId xmlns:p14="http://schemas.microsoft.com/office/powerpoint/2010/main" val="874335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0D53E-AF7C-4D29-AD9C-FF6695F46E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E58E10-7E6E-4ADA-8518-235A69711F11}"/>
              </a:ext>
            </a:extLst>
          </p:cNvPr>
          <p:cNvSpPr>
            <a:spLocks noGrp="1"/>
          </p:cNvSpPr>
          <p:nvPr>
            <p:ph type="dt" sz="half" idx="10"/>
          </p:nvPr>
        </p:nvSpPr>
        <p:spPr/>
        <p:txBody>
          <a:bodyPr/>
          <a:lstStyle/>
          <a:p>
            <a:fld id="{472DB795-AF51-4531-ABCA-8A1300E7E17B}" type="datetimeFigureOut">
              <a:rPr lang="en-IN" smtClean="0"/>
              <a:t>13-04-2022</a:t>
            </a:fld>
            <a:endParaRPr lang="en-IN"/>
          </a:p>
        </p:txBody>
      </p:sp>
      <p:sp>
        <p:nvSpPr>
          <p:cNvPr id="4" name="Footer Placeholder 3">
            <a:extLst>
              <a:ext uri="{FF2B5EF4-FFF2-40B4-BE49-F238E27FC236}">
                <a16:creationId xmlns:a16="http://schemas.microsoft.com/office/drawing/2014/main" id="{0AE57533-D6DF-4F21-A8DF-2B53BAFB6C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6DB9AC-AC4B-4325-8E99-A9A19FF6B16B}"/>
              </a:ext>
            </a:extLst>
          </p:cNvPr>
          <p:cNvSpPr>
            <a:spLocks noGrp="1"/>
          </p:cNvSpPr>
          <p:nvPr>
            <p:ph type="sldNum" sz="quarter" idx="12"/>
          </p:nvPr>
        </p:nvSpPr>
        <p:spPr/>
        <p:txBody>
          <a:bodyPr/>
          <a:lstStyle/>
          <a:p>
            <a:fld id="{2A37A9FC-70DD-4CB0-AA26-5CB00929E382}" type="slidenum">
              <a:rPr lang="en-IN" smtClean="0"/>
              <a:t>‹#›</a:t>
            </a:fld>
            <a:endParaRPr lang="en-IN"/>
          </a:p>
        </p:txBody>
      </p:sp>
    </p:spTree>
    <p:extLst>
      <p:ext uri="{BB962C8B-B14F-4D97-AF65-F5344CB8AC3E}">
        <p14:creationId xmlns:p14="http://schemas.microsoft.com/office/powerpoint/2010/main" val="3645627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01E942-CBC8-41F6-AC61-6900D31CC026}"/>
              </a:ext>
            </a:extLst>
          </p:cNvPr>
          <p:cNvSpPr>
            <a:spLocks noGrp="1"/>
          </p:cNvSpPr>
          <p:nvPr>
            <p:ph type="dt" sz="half" idx="10"/>
          </p:nvPr>
        </p:nvSpPr>
        <p:spPr/>
        <p:txBody>
          <a:bodyPr/>
          <a:lstStyle/>
          <a:p>
            <a:fld id="{472DB795-AF51-4531-ABCA-8A1300E7E17B}" type="datetimeFigureOut">
              <a:rPr lang="en-IN" smtClean="0"/>
              <a:t>13-04-2022</a:t>
            </a:fld>
            <a:endParaRPr lang="en-IN"/>
          </a:p>
        </p:txBody>
      </p:sp>
      <p:sp>
        <p:nvSpPr>
          <p:cNvPr id="3" name="Footer Placeholder 2">
            <a:extLst>
              <a:ext uri="{FF2B5EF4-FFF2-40B4-BE49-F238E27FC236}">
                <a16:creationId xmlns:a16="http://schemas.microsoft.com/office/drawing/2014/main" id="{C92DA1A8-3FC1-4EE8-9B43-3DEAB8F1ED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0C96D6-FDB0-40A0-B4FA-40BBC19C948B}"/>
              </a:ext>
            </a:extLst>
          </p:cNvPr>
          <p:cNvSpPr>
            <a:spLocks noGrp="1"/>
          </p:cNvSpPr>
          <p:nvPr>
            <p:ph type="sldNum" sz="quarter" idx="12"/>
          </p:nvPr>
        </p:nvSpPr>
        <p:spPr/>
        <p:txBody>
          <a:bodyPr/>
          <a:lstStyle/>
          <a:p>
            <a:fld id="{2A37A9FC-70DD-4CB0-AA26-5CB00929E382}" type="slidenum">
              <a:rPr lang="en-IN" smtClean="0"/>
              <a:t>‹#›</a:t>
            </a:fld>
            <a:endParaRPr lang="en-IN"/>
          </a:p>
        </p:txBody>
      </p:sp>
    </p:spTree>
    <p:extLst>
      <p:ext uri="{BB962C8B-B14F-4D97-AF65-F5344CB8AC3E}">
        <p14:creationId xmlns:p14="http://schemas.microsoft.com/office/powerpoint/2010/main" val="3455390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21840-581C-4A49-9C6B-14E80DDB18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B665C7-ABA6-4D0D-99ED-A230EC02B5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22540E-5DF3-4E99-BDF9-D06B26FB7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C010F9-129B-4754-952A-5F3573F0009B}"/>
              </a:ext>
            </a:extLst>
          </p:cNvPr>
          <p:cNvSpPr>
            <a:spLocks noGrp="1"/>
          </p:cNvSpPr>
          <p:nvPr>
            <p:ph type="dt" sz="half" idx="10"/>
          </p:nvPr>
        </p:nvSpPr>
        <p:spPr/>
        <p:txBody>
          <a:bodyPr/>
          <a:lstStyle/>
          <a:p>
            <a:fld id="{472DB795-AF51-4531-ABCA-8A1300E7E17B}" type="datetimeFigureOut">
              <a:rPr lang="en-IN" smtClean="0"/>
              <a:t>13-04-2022</a:t>
            </a:fld>
            <a:endParaRPr lang="en-IN"/>
          </a:p>
        </p:txBody>
      </p:sp>
      <p:sp>
        <p:nvSpPr>
          <p:cNvPr id="6" name="Footer Placeholder 5">
            <a:extLst>
              <a:ext uri="{FF2B5EF4-FFF2-40B4-BE49-F238E27FC236}">
                <a16:creationId xmlns:a16="http://schemas.microsoft.com/office/drawing/2014/main" id="{EE7A40C2-A6E7-44CE-97CC-FDA80E5A37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9F7163-30C1-4C97-A048-F597D85EF41C}"/>
              </a:ext>
            </a:extLst>
          </p:cNvPr>
          <p:cNvSpPr>
            <a:spLocks noGrp="1"/>
          </p:cNvSpPr>
          <p:nvPr>
            <p:ph type="sldNum" sz="quarter" idx="12"/>
          </p:nvPr>
        </p:nvSpPr>
        <p:spPr/>
        <p:txBody>
          <a:bodyPr/>
          <a:lstStyle/>
          <a:p>
            <a:fld id="{2A37A9FC-70DD-4CB0-AA26-5CB00929E382}" type="slidenum">
              <a:rPr lang="en-IN" smtClean="0"/>
              <a:t>‹#›</a:t>
            </a:fld>
            <a:endParaRPr lang="en-IN"/>
          </a:p>
        </p:txBody>
      </p:sp>
    </p:spTree>
    <p:extLst>
      <p:ext uri="{BB962C8B-B14F-4D97-AF65-F5344CB8AC3E}">
        <p14:creationId xmlns:p14="http://schemas.microsoft.com/office/powerpoint/2010/main" val="180217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8AB8-379E-4766-A679-6056212D1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4D508B-9827-4E2E-9CFF-0164E9F1B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EEF176-D477-4DDA-B737-E51335ADD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089922-D47A-48B9-BA3E-005DE8D08769}"/>
              </a:ext>
            </a:extLst>
          </p:cNvPr>
          <p:cNvSpPr>
            <a:spLocks noGrp="1"/>
          </p:cNvSpPr>
          <p:nvPr>
            <p:ph type="dt" sz="half" idx="10"/>
          </p:nvPr>
        </p:nvSpPr>
        <p:spPr/>
        <p:txBody>
          <a:bodyPr/>
          <a:lstStyle/>
          <a:p>
            <a:fld id="{472DB795-AF51-4531-ABCA-8A1300E7E17B}" type="datetimeFigureOut">
              <a:rPr lang="en-IN" smtClean="0"/>
              <a:t>13-04-2022</a:t>
            </a:fld>
            <a:endParaRPr lang="en-IN"/>
          </a:p>
        </p:txBody>
      </p:sp>
      <p:sp>
        <p:nvSpPr>
          <p:cNvPr id="6" name="Footer Placeholder 5">
            <a:extLst>
              <a:ext uri="{FF2B5EF4-FFF2-40B4-BE49-F238E27FC236}">
                <a16:creationId xmlns:a16="http://schemas.microsoft.com/office/drawing/2014/main" id="{0E322457-C434-456A-B554-3842CE37F9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559197-FFC3-4D9D-9AEB-14EA8CB2C918}"/>
              </a:ext>
            </a:extLst>
          </p:cNvPr>
          <p:cNvSpPr>
            <a:spLocks noGrp="1"/>
          </p:cNvSpPr>
          <p:nvPr>
            <p:ph type="sldNum" sz="quarter" idx="12"/>
          </p:nvPr>
        </p:nvSpPr>
        <p:spPr/>
        <p:txBody>
          <a:bodyPr/>
          <a:lstStyle/>
          <a:p>
            <a:fld id="{2A37A9FC-70DD-4CB0-AA26-5CB00929E382}" type="slidenum">
              <a:rPr lang="en-IN" smtClean="0"/>
              <a:t>‹#›</a:t>
            </a:fld>
            <a:endParaRPr lang="en-IN"/>
          </a:p>
        </p:txBody>
      </p:sp>
    </p:spTree>
    <p:extLst>
      <p:ext uri="{BB962C8B-B14F-4D97-AF65-F5344CB8AC3E}">
        <p14:creationId xmlns:p14="http://schemas.microsoft.com/office/powerpoint/2010/main" val="2009170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95DEB5-483E-4B2B-BD57-2FC91B5036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AF5FB0-13E2-45A1-855C-A50B2FA094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2A1D93-2F15-4C86-BBCE-26319E0A84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2DB795-AF51-4531-ABCA-8A1300E7E17B}" type="datetimeFigureOut">
              <a:rPr lang="en-IN" smtClean="0"/>
              <a:t>13-04-2022</a:t>
            </a:fld>
            <a:endParaRPr lang="en-IN"/>
          </a:p>
        </p:txBody>
      </p:sp>
      <p:sp>
        <p:nvSpPr>
          <p:cNvPr id="5" name="Footer Placeholder 4">
            <a:extLst>
              <a:ext uri="{FF2B5EF4-FFF2-40B4-BE49-F238E27FC236}">
                <a16:creationId xmlns:a16="http://schemas.microsoft.com/office/drawing/2014/main" id="{3E719F89-9FED-4B96-90C4-9F20F31DA7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15D27F-6D41-4865-930B-229990E786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37A9FC-70DD-4CB0-AA26-5CB00929E382}" type="slidenum">
              <a:rPr lang="en-IN" smtClean="0"/>
              <a:t>‹#›</a:t>
            </a:fld>
            <a:endParaRPr lang="en-IN"/>
          </a:p>
        </p:txBody>
      </p:sp>
    </p:spTree>
    <p:extLst>
      <p:ext uri="{BB962C8B-B14F-4D97-AF65-F5344CB8AC3E}">
        <p14:creationId xmlns:p14="http://schemas.microsoft.com/office/powerpoint/2010/main" val="2695268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GlowDiffused/>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426423-FE4A-4998-BF8C-9D1CFA6AD1AD}"/>
              </a:ext>
            </a:extLst>
          </p:cNvPr>
          <p:cNvSpPr txBox="1"/>
          <p:nvPr/>
        </p:nvSpPr>
        <p:spPr>
          <a:xfrm>
            <a:off x="2997842" y="1909823"/>
            <a:ext cx="5845215" cy="769441"/>
          </a:xfrm>
          <a:prstGeom prst="rect">
            <a:avLst/>
          </a:prstGeom>
          <a:noFill/>
        </p:spPr>
        <p:txBody>
          <a:bodyPr wrap="square" rtlCol="0">
            <a:spAutoFit/>
          </a:bodyPr>
          <a:lstStyle/>
          <a:p>
            <a:r>
              <a:rPr lang="en-IN" sz="4400" dirty="0">
                <a:solidFill>
                  <a:schemeClr val="bg1"/>
                </a:solidFill>
                <a:latin typeface="Algerian" panose="04020705040A02060702" pitchFamily="82" charset="0"/>
              </a:rPr>
              <a:t>Perpetual Futures </a:t>
            </a:r>
          </a:p>
        </p:txBody>
      </p:sp>
    </p:spTree>
    <p:extLst>
      <p:ext uri="{BB962C8B-B14F-4D97-AF65-F5344CB8AC3E}">
        <p14:creationId xmlns:p14="http://schemas.microsoft.com/office/powerpoint/2010/main" val="4030462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9F9350-DE45-4C74-9A04-5933B08AC401}"/>
              </a:ext>
            </a:extLst>
          </p:cNvPr>
          <p:cNvSpPr txBox="1"/>
          <p:nvPr/>
        </p:nvSpPr>
        <p:spPr>
          <a:xfrm>
            <a:off x="1062460" y="1108661"/>
            <a:ext cx="10067080" cy="497637"/>
          </a:xfrm>
          <a:prstGeom prst="rect">
            <a:avLst/>
          </a:prstGeom>
          <a:noFill/>
        </p:spPr>
        <p:txBody>
          <a:bodyPr wrap="square">
            <a:spAutoFit/>
          </a:bodyPr>
          <a:lstStyle/>
          <a:p>
            <a:pPr>
              <a:lnSpc>
                <a:spcPts val="3000"/>
              </a:lnSpc>
              <a:spcBef>
                <a:spcPts val="720"/>
              </a:spcBef>
              <a:spcAft>
                <a:spcPts val="800"/>
              </a:spcAft>
            </a:pPr>
            <a:r>
              <a:rPr lang="en-US" sz="4000" b="1" kern="1800" spc="-20"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What is the </a:t>
            </a:r>
            <a:r>
              <a:rPr lang="en-US" sz="4000" b="1" kern="1800" spc="-20" dirty="0">
                <a:solidFill>
                  <a:schemeClr val="bg1"/>
                </a:solidFill>
                <a:latin typeface="Helvetica" panose="020B0604020202020204" pitchFamily="34" charset="0"/>
                <a:ea typeface="Times New Roman" panose="02020603050405020304" pitchFamily="18" charset="0"/>
                <a:cs typeface="Times New Roman" panose="02020603050405020304" pitchFamily="18" charset="0"/>
              </a:rPr>
              <a:t>maintenance</a:t>
            </a:r>
            <a:r>
              <a:rPr lang="en-US" sz="4000" b="1" kern="1800" spc="-20"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 margin?</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solidFill>
                <a:schemeClr val="bg1"/>
              </a:solidFill>
              <a:effectLst/>
              <a:latin typeface="Helvetica" panose="020B0604020202020204" pitchFamily="34" charset="0"/>
              <a:ea typeface="Calibri" panose="020F0502020204030204" pitchFamily="34" charset="0"/>
              <a:cs typeface="Helvetica" panose="020B0604020202020204" pitchFamily="34" charset="0"/>
            </a:endParaRPr>
          </a:p>
        </p:txBody>
      </p:sp>
      <p:sp>
        <p:nvSpPr>
          <p:cNvPr id="4" name="TextBox 3">
            <a:extLst>
              <a:ext uri="{FF2B5EF4-FFF2-40B4-BE49-F238E27FC236}">
                <a16:creationId xmlns:a16="http://schemas.microsoft.com/office/drawing/2014/main" id="{478E82CB-7305-40AF-97AA-04994FB28B76}"/>
              </a:ext>
            </a:extLst>
          </p:cNvPr>
          <p:cNvSpPr txBox="1"/>
          <p:nvPr/>
        </p:nvSpPr>
        <p:spPr>
          <a:xfrm>
            <a:off x="1062459" y="1957347"/>
            <a:ext cx="10199589" cy="3340082"/>
          </a:xfrm>
          <a:prstGeom prst="rect">
            <a:avLst/>
          </a:prstGeom>
          <a:noFill/>
        </p:spPr>
        <p:txBody>
          <a:bodyPr wrap="square">
            <a:spAutoFit/>
          </a:bodyPr>
          <a:lstStyle/>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Maintenance margin is the minimum amount of collateral you must hold to keep trading positions open. </a:t>
            </a:r>
          </a:p>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If your margin balance drops below this level, you will either receive a margin call (asking you to add more funds to your account) or be liquidated.</a:t>
            </a:r>
          </a:p>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In other words, the initial margin is the value you commit when opening a position, and the maintenance margin refers to the minimum balance you need to keep the positions open.</a:t>
            </a:r>
          </a:p>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The maintenance margin is a dynamic value that changes according to market price and to your account balance (collateral).</a:t>
            </a:r>
          </a:p>
        </p:txBody>
      </p:sp>
    </p:spTree>
    <p:extLst>
      <p:ext uri="{BB962C8B-B14F-4D97-AF65-F5344CB8AC3E}">
        <p14:creationId xmlns:p14="http://schemas.microsoft.com/office/powerpoint/2010/main" val="3477233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9F9350-DE45-4C74-9A04-5933B08AC401}"/>
              </a:ext>
            </a:extLst>
          </p:cNvPr>
          <p:cNvSpPr txBox="1"/>
          <p:nvPr/>
        </p:nvSpPr>
        <p:spPr>
          <a:xfrm>
            <a:off x="1062460" y="1108661"/>
            <a:ext cx="10067080" cy="497637"/>
          </a:xfrm>
          <a:prstGeom prst="rect">
            <a:avLst/>
          </a:prstGeom>
          <a:noFill/>
        </p:spPr>
        <p:txBody>
          <a:bodyPr wrap="square">
            <a:spAutoFit/>
          </a:bodyPr>
          <a:lstStyle/>
          <a:p>
            <a:pPr>
              <a:lnSpc>
                <a:spcPts val="3000"/>
              </a:lnSpc>
              <a:spcBef>
                <a:spcPts val="720"/>
              </a:spcBef>
              <a:spcAft>
                <a:spcPts val="800"/>
              </a:spcAft>
            </a:pPr>
            <a:r>
              <a:rPr lang="en-US" sz="4000" b="1" kern="1800" spc="-20"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What is liquidation?</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solidFill>
                <a:schemeClr val="bg1"/>
              </a:solidFill>
              <a:effectLst/>
              <a:latin typeface="Helvetica" panose="020B0604020202020204" pitchFamily="34" charset="0"/>
              <a:ea typeface="Calibri" panose="020F0502020204030204" pitchFamily="34" charset="0"/>
              <a:cs typeface="Helvetica" panose="020B0604020202020204" pitchFamily="34" charset="0"/>
            </a:endParaRPr>
          </a:p>
        </p:txBody>
      </p:sp>
      <p:sp>
        <p:nvSpPr>
          <p:cNvPr id="4" name="TextBox 3">
            <a:extLst>
              <a:ext uri="{FF2B5EF4-FFF2-40B4-BE49-F238E27FC236}">
                <a16:creationId xmlns:a16="http://schemas.microsoft.com/office/drawing/2014/main" id="{478E82CB-7305-40AF-97AA-04994FB28B76}"/>
              </a:ext>
            </a:extLst>
          </p:cNvPr>
          <p:cNvSpPr txBox="1"/>
          <p:nvPr/>
        </p:nvSpPr>
        <p:spPr>
          <a:xfrm>
            <a:off x="1062459" y="1957347"/>
            <a:ext cx="10199589" cy="3442674"/>
          </a:xfrm>
          <a:prstGeom prst="rect">
            <a:avLst/>
          </a:prstGeom>
          <a:noFill/>
        </p:spPr>
        <p:txBody>
          <a:bodyPr wrap="square">
            <a:spAutoFit/>
          </a:bodyPr>
          <a:lstStyle/>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If the value of your collateral falls below the maintenance margin, your futures account may be subject to liquidation.</a:t>
            </a:r>
          </a:p>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Depending on the exchange you use, the liquidation occurs in different ways.</a:t>
            </a:r>
          </a:p>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In general, the liquidation price changes according to the risk and leverage of each user (based on their collateral and net exposure). </a:t>
            </a:r>
          </a:p>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The larger the total position, the higher the required margin.</a:t>
            </a:r>
          </a:p>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To avoid liquidation, you can either close your positions before the liquidation price is reached or add more funds to your collateral balance - causing the liquidation price to move further away from the current market price.</a:t>
            </a:r>
          </a:p>
        </p:txBody>
      </p:sp>
    </p:spTree>
    <p:extLst>
      <p:ext uri="{BB962C8B-B14F-4D97-AF65-F5344CB8AC3E}">
        <p14:creationId xmlns:p14="http://schemas.microsoft.com/office/powerpoint/2010/main" val="3986332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9F9350-DE45-4C74-9A04-5933B08AC401}"/>
              </a:ext>
            </a:extLst>
          </p:cNvPr>
          <p:cNvSpPr txBox="1"/>
          <p:nvPr/>
        </p:nvSpPr>
        <p:spPr>
          <a:xfrm>
            <a:off x="1062460" y="1108661"/>
            <a:ext cx="10067080" cy="497637"/>
          </a:xfrm>
          <a:prstGeom prst="rect">
            <a:avLst/>
          </a:prstGeom>
          <a:noFill/>
        </p:spPr>
        <p:txBody>
          <a:bodyPr wrap="square">
            <a:spAutoFit/>
          </a:bodyPr>
          <a:lstStyle/>
          <a:p>
            <a:pPr>
              <a:lnSpc>
                <a:spcPts val="3000"/>
              </a:lnSpc>
              <a:spcBef>
                <a:spcPts val="720"/>
              </a:spcBef>
              <a:spcAft>
                <a:spcPts val="800"/>
              </a:spcAft>
            </a:pPr>
            <a:r>
              <a:rPr lang="en-US" sz="4000" b="1" kern="1800" spc="-20"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What is </a:t>
            </a:r>
            <a:r>
              <a:rPr lang="en-US" sz="4000" b="1" kern="1800" spc="-20" dirty="0" err="1">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PnL</a:t>
            </a:r>
            <a:r>
              <a:rPr lang="en-US" sz="4000" b="1" kern="1800" spc="-20"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solidFill>
                <a:schemeClr val="bg1"/>
              </a:solidFill>
              <a:effectLst/>
              <a:latin typeface="Helvetica" panose="020B0604020202020204" pitchFamily="34" charset="0"/>
              <a:ea typeface="Calibri" panose="020F0502020204030204" pitchFamily="34" charset="0"/>
              <a:cs typeface="Helvetica" panose="020B0604020202020204" pitchFamily="34" charset="0"/>
            </a:endParaRPr>
          </a:p>
        </p:txBody>
      </p:sp>
      <p:sp>
        <p:nvSpPr>
          <p:cNvPr id="4" name="TextBox 3">
            <a:extLst>
              <a:ext uri="{FF2B5EF4-FFF2-40B4-BE49-F238E27FC236}">
                <a16:creationId xmlns:a16="http://schemas.microsoft.com/office/drawing/2014/main" id="{478E82CB-7305-40AF-97AA-04994FB28B76}"/>
              </a:ext>
            </a:extLst>
          </p:cNvPr>
          <p:cNvSpPr txBox="1"/>
          <p:nvPr/>
        </p:nvSpPr>
        <p:spPr>
          <a:xfrm>
            <a:off x="1062459" y="1957347"/>
            <a:ext cx="10199589" cy="3771995"/>
          </a:xfrm>
          <a:prstGeom prst="rect">
            <a:avLst/>
          </a:prstGeom>
          <a:noFill/>
        </p:spPr>
        <p:txBody>
          <a:bodyPr wrap="square">
            <a:spAutoFit/>
          </a:bodyPr>
          <a:lstStyle/>
          <a:p>
            <a:pPr marL="342900" indent="-342900">
              <a:lnSpc>
                <a:spcPct val="107000"/>
              </a:lnSpc>
              <a:spcAft>
                <a:spcPts val="800"/>
              </a:spcAft>
              <a:buFont typeface="Arial" panose="020B0604020202020204" pitchFamily="34" charset="0"/>
              <a:buChar char="•"/>
            </a:pPr>
            <a:r>
              <a:rPr lang="en-US" sz="2000" dirty="0" err="1">
                <a:solidFill>
                  <a:schemeClr val="bg1"/>
                </a:solidFill>
                <a:effectLst/>
                <a:latin typeface="Helvetica" panose="020B0604020202020204" pitchFamily="34" charset="0"/>
                <a:ea typeface="Calibri" panose="020F0502020204030204" pitchFamily="34" charset="0"/>
                <a:cs typeface="Helvetica" panose="020B0604020202020204" pitchFamily="34" charset="0"/>
              </a:rPr>
              <a:t>PnL</a:t>
            </a: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 stands for profit and loss, and it can be either realized or unrealized. </a:t>
            </a:r>
          </a:p>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When you have open positions on a perpetual futures market, your </a:t>
            </a:r>
            <a:r>
              <a:rPr lang="en-US" sz="2000" dirty="0" err="1">
                <a:solidFill>
                  <a:schemeClr val="bg1"/>
                </a:solidFill>
                <a:effectLst/>
                <a:latin typeface="Helvetica" panose="020B0604020202020204" pitchFamily="34" charset="0"/>
                <a:ea typeface="Calibri" panose="020F0502020204030204" pitchFamily="34" charset="0"/>
                <a:cs typeface="Helvetica" panose="020B0604020202020204" pitchFamily="34" charset="0"/>
              </a:rPr>
              <a:t>PnL</a:t>
            </a: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 is unrealized, meaning it’s still changing in response to market moves.</a:t>
            </a:r>
          </a:p>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When you close your positions, the unrealized </a:t>
            </a:r>
            <a:r>
              <a:rPr lang="en-US" sz="2000" dirty="0" err="1">
                <a:solidFill>
                  <a:schemeClr val="bg1"/>
                </a:solidFill>
                <a:effectLst/>
                <a:latin typeface="Helvetica" panose="020B0604020202020204" pitchFamily="34" charset="0"/>
                <a:ea typeface="Calibri" panose="020F0502020204030204" pitchFamily="34" charset="0"/>
                <a:cs typeface="Helvetica" panose="020B0604020202020204" pitchFamily="34" charset="0"/>
              </a:rPr>
              <a:t>PnL</a:t>
            </a: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 becomes realized </a:t>
            </a:r>
            <a:r>
              <a:rPr lang="en-US" sz="2000" dirty="0" err="1">
                <a:solidFill>
                  <a:schemeClr val="bg1"/>
                </a:solidFill>
                <a:effectLst/>
                <a:latin typeface="Helvetica" panose="020B0604020202020204" pitchFamily="34" charset="0"/>
                <a:ea typeface="Calibri" panose="020F0502020204030204" pitchFamily="34" charset="0"/>
                <a:cs typeface="Helvetica" panose="020B0604020202020204" pitchFamily="34" charset="0"/>
              </a:rPr>
              <a:t>PnL</a:t>
            </a: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 (either partially or entirely).</a:t>
            </a:r>
          </a:p>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Because the realized </a:t>
            </a:r>
            <a:r>
              <a:rPr lang="en-US" sz="2000" dirty="0" err="1">
                <a:solidFill>
                  <a:schemeClr val="bg1"/>
                </a:solidFill>
                <a:effectLst/>
                <a:latin typeface="Helvetica" panose="020B0604020202020204" pitchFamily="34" charset="0"/>
                <a:ea typeface="Calibri" panose="020F0502020204030204" pitchFamily="34" charset="0"/>
                <a:cs typeface="Helvetica" panose="020B0604020202020204" pitchFamily="34" charset="0"/>
              </a:rPr>
              <a:t>PnL</a:t>
            </a: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 refers to the profit or loss that originates from closed positions, it has no direct relation to the mark price, but only to the executed price of the orders. </a:t>
            </a:r>
          </a:p>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The unrealized </a:t>
            </a:r>
            <a:r>
              <a:rPr lang="en-US" sz="2000" dirty="0" err="1">
                <a:solidFill>
                  <a:schemeClr val="bg1"/>
                </a:solidFill>
                <a:effectLst/>
                <a:latin typeface="Helvetica" panose="020B0604020202020204" pitchFamily="34" charset="0"/>
                <a:ea typeface="Calibri" panose="020F0502020204030204" pitchFamily="34" charset="0"/>
                <a:cs typeface="Helvetica" panose="020B0604020202020204" pitchFamily="34" charset="0"/>
              </a:rPr>
              <a:t>PnL</a:t>
            </a: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 on the other hand, is constantly changing and is the primary driver for liquidations. </a:t>
            </a:r>
          </a:p>
        </p:txBody>
      </p:sp>
    </p:spTree>
    <p:extLst>
      <p:ext uri="{BB962C8B-B14F-4D97-AF65-F5344CB8AC3E}">
        <p14:creationId xmlns:p14="http://schemas.microsoft.com/office/powerpoint/2010/main" val="515142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9F9350-DE45-4C74-9A04-5933B08AC401}"/>
              </a:ext>
            </a:extLst>
          </p:cNvPr>
          <p:cNvSpPr txBox="1"/>
          <p:nvPr/>
        </p:nvSpPr>
        <p:spPr>
          <a:xfrm>
            <a:off x="1062460" y="1108661"/>
            <a:ext cx="10067080" cy="497637"/>
          </a:xfrm>
          <a:prstGeom prst="rect">
            <a:avLst/>
          </a:prstGeom>
          <a:noFill/>
        </p:spPr>
        <p:txBody>
          <a:bodyPr wrap="square">
            <a:spAutoFit/>
          </a:bodyPr>
          <a:lstStyle/>
          <a:p>
            <a:pPr>
              <a:lnSpc>
                <a:spcPts val="3000"/>
              </a:lnSpc>
              <a:spcBef>
                <a:spcPts val="720"/>
              </a:spcBef>
              <a:spcAft>
                <a:spcPts val="800"/>
              </a:spcAft>
            </a:pPr>
            <a:r>
              <a:rPr lang="en-US" sz="4000" b="1" kern="1800" spc="-20"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What is the Insurance Fund?</a:t>
            </a:r>
            <a:endParaRPr lang="en-IN" sz="1800" dirty="0">
              <a:solidFill>
                <a:schemeClr val="bg1"/>
              </a:solidFill>
              <a:effectLst/>
              <a:latin typeface="Helvetica" panose="020B0604020202020204" pitchFamily="34" charset="0"/>
              <a:ea typeface="Calibri" panose="020F0502020204030204" pitchFamily="34" charset="0"/>
              <a:cs typeface="Helvetica" panose="020B0604020202020204" pitchFamily="34" charset="0"/>
            </a:endParaRPr>
          </a:p>
        </p:txBody>
      </p:sp>
      <p:sp>
        <p:nvSpPr>
          <p:cNvPr id="4" name="TextBox 3">
            <a:extLst>
              <a:ext uri="{FF2B5EF4-FFF2-40B4-BE49-F238E27FC236}">
                <a16:creationId xmlns:a16="http://schemas.microsoft.com/office/drawing/2014/main" id="{478E82CB-7305-40AF-97AA-04994FB28B76}"/>
              </a:ext>
            </a:extLst>
          </p:cNvPr>
          <p:cNvSpPr txBox="1"/>
          <p:nvPr/>
        </p:nvSpPr>
        <p:spPr>
          <a:xfrm>
            <a:off x="1062459" y="1957347"/>
            <a:ext cx="10199589" cy="2249527"/>
          </a:xfrm>
          <a:prstGeom prst="rect">
            <a:avLst/>
          </a:prstGeom>
          <a:noFill/>
        </p:spPr>
        <p:txBody>
          <a:bodyPr wrap="square">
            <a:spAutoFit/>
          </a:bodyPr>
          <a:lstStyle/>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Simply put, the Insurance Fund is what prevents the balance of losing traders to drop below zero, while also ensuring that winning traders get their profits.</a:t>
            </a:r>
          </a:p>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The liquidation fees go directly to the Insurance Fund, and any remaining funds are returned to the users. </a:t>
            </a:r>
          </a:p>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So, the Insurance Fund is a mechanism designed to use the collateral taken from liquidated traders to cover losses of bankrupt accounts.</a:t>
            </a:r>
          </a:p>
        </p:txBody>
      </p:sp>
    </p:spTree>
    <p:extLst>
      <p:ext uri="{BB962C8B-B14F-4D97-AF65-F5344CB8AC3E}">
        <p14:creationId xmlns:p14="http://schemas.microsoft.com/office/powerpoint/2010/main" val="2206376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9F9350-DE45-4C74-9A04-5933B08AC401}"/>
              </a:ext>
            </a:extLst>
          </p:cNvPr>
          <p:cNvSpPr txBox="1"/>
          <p:nvPr/>
        </p:nvSpPr>
        <p:spPr>
          <a:xfrm>
            <a:off x="1062460" y="1108661"/>
            <a:ext cx="10067080" cy="497637"/>
          </a:xfrm>
          <a:prstGeom prst="rect">
            <a:avLst/>
          </a:prstGeom>
          <a:noFill/>
        </p:spPr>
        <p:txBody>
          <a:bodyPr wrap="square">
            <a:spAutoFit/>
          </a:bodyPr>
          <a:lstStyle/>
          <a:p>
            <a:pPr>
              <a:lnSpc>
                <a:spcPts val="3000"/>
              </a:lnSpc>
              <a:spcBef>
                <a:spcPts val="720"/>
              </a:spcBef>
              <a:spcAft>
                <a:spcPts val="800"/>
              </a:spcAft>
            </a:pPr>
            <a:r>
              <a:rPr lang="en-US" sz="4000" b="1" kern="1800" spc="-20"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What is the </a:t>
            </a:r>
            <a:r>
              <a:rPr lang="en-US" sz="4000" b="1" kern="1800" spc="-20" dirty="0">
                <a:solidFill>
                  <a:schemeClr val="bg1"/>
                </a:solidFill>
                <a:latin typeface="Helvetica" panose="020B0604020202020204" pitchFamily="34" charset="0"/>
                <a:ea typeface="Times New Roman" panose="02020603050405020304" pitchFamily="18" charset="0"/>
                <a:cs typeface="Times New Roman" panose="02020603050405020304" pitchFamily="18" charset="0"/>
              </a:rPr>
              <a:t>m</a:t>
            </a:r>
            <a:r>
              <a:rPr lang="en-US" sz="4000" b="1" kern="1800" spc="-20"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ark price?</a:t>
            </a:r>
            <a:endParaRPr lang="en-IN" sz="1800" dirty="0">
              <a:solidFill>
                <a:schemeClr val="bg1"/>
              </a:solidFill>
              <a:effectLst/>
              <a:latin typeface="Helvetica" panose="020B0604020202020204" pitchFamily="34" charset="0"/>
              <a:ea typeface="Calibri" panose="020F0502020204030204" pitchFamily="34" charset="0"/>
              <a:cs typeface="Helvetica" panose="020B0604020202020204" pitchFamily="34" charset="0"/>
            </a:endParaRPr>
          </a:p>
        </p:txBody>
      </p:sp>
      <p:sp>
        <p:nvSpPr>
          <p:cNvPr id="4" name="TextBox 3">
            <a:extLst>
              <a:ext uri="{FF2B5EF4-FFF2-40B4-BE49-F238E27FC236}">
                <a16:creationId xmlns:a16="http://schemas.microsoft.com/office/drawing/2014/main" id="{478E82CB-7305-40AF-97AA-04994FB28B76}"/>
              </a:ext>
            </a:extLst>
          </p:cNvPr>
          <p:cNvSpPr txBox="1"/>
          <p:nvPr/>
        </p:nvSpPr>
        <p:spPr>
          <a:xfrm>
            <a:off x="1062459" y="1957347"/>
            <a:ext cx="10199589" cy="2681440"/>
          </a:xfrm>
          <a:prstGeom prst="rect">
            <a:avLst/>
          </a:prstGeom>
          <a:noFill/>
        </p:spPr>
        <p:txBody>
          <a:bodyPr wrap="square">
            <a:spAutoFit/>
          </a:bodyPr>
          <a:lstStyle/>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The mark price is an estimate of the true value of a contract (fair price) when compared to its actual trading price (last price). </a:t>
            </a:r>
          </a:p>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The mark price calculation prevents unfair liquidations that may happen when the market is highly volatile. </a:t>
            </a:r>
          </a:p>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So while the Index Price is related to the price of spot markets, the mark price represents the fair value of a perpetual futures contract.</a:t>
            </a:r>
          </a:p>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The calculation of Mark Price is intricately linked to the Funding Rate and vice versa. </a:t>
            </a:r>
          </a:p>
        </p:txBody>
      </p:sp>
    </p:spTree>
    <p:extLst>
      <p:ext uri="{BB962C8B-B14F-4D97-AF65-F5344CB8AC3E}">
        <p14:creationId xmlns:p14="http://schemas.microsoft.com/office/powerpoint/2010/main" val="3714696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8E82CB-7305-40AF-97AA-04994FB28B76}"/>
              </a:ext>
            </a:extLst>
          </p:cNvPr>
          <p:cNvSpPr txBox="1"/>
          <p:nvPr/>
        </p:nvSpPr>
        <p:spPr>
          <a:xfrm>
            <a:off x="1099781" y="1126922"/>
            <a:ext cx="10199589" cy="2805576"/>
          </a:xfrm>
          <a:prstGeom prst="rect">
            <a:avLst/>
          </a:prstGeom>
          <a:noFill/>
        </p:spPr>
        <p:txBody>
          <a:bodyPr wrap="square">
            <a:spAutoFit/>
          </a:bodyPr>
          <a:lstStyle/>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As Unrealized PNL is the primary driver of liquidations, it is important to ensure that the Unrealized </a:t>
            </a:r>
            <a:r>
              <a:rPr lang="en-US" sz="2000" dirty="0" err="1">
                <a:solidFill>
                  <a:schemeClr val="bg1"/>
                </a:solidFill>
                <a:effectLst/>
                <a:latin typeface="Helvetica" panose="020B0604020202020204" pitchFamily="34" charset="0"/>
                <a:ea typeface="Calibri" panose="020F0502020204030204" pitchFamily="34" charset="0"/>
                <a:cs typeface="Helvetica" panose="020B0604020202020204" pitchFamily="34" charset="0"/>
              </a:rPr>
              <a:t>PnL</a:t>
            </a: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 calculation is accurate to avoid unnecessary liquidations. The underlying contract for the Perpetual Contract is the ‘true’ value of the Contract, and an average of the prices on the major markets constitutes the “Price Index” which is the primary component of Mark Price.</a:t>
            </a:r>
          </a:p>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The Price Index is a bucket of prices from the major Spot market exchanges, weighted by their relative volume. The Price Index for USDⓈ-M futures contracts derived prices from Huobi, Bittrex, </a:t>
            </a:r>
            <a:r>
              <a:rPr lang="en-US" sz="2000" dirty="0" err="1">
                <a:solidFill>
                  <a:schemeClr val="bg1"/>
                </a:solidFill>
                <a:effectLst/>
                <a:latin typeface="Helvetica" panose="020B0604020202020204" pitchFamily="34" charset="0"/>
                <a:ea typeface="Calibri" panose="020F0502020204030204" pitchFamily="34" charset="0"/>
                <a:cs typeface="Helvetica" panose="020B0604020202020204" pitchFamily="34" charset="0"/>
              </a:rPr>
              <a:t>HitBTC</a:t>
            </a: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 Gate.io, </a:t>
            </a:r>
            <a:r>
              <a:rPr lang="en-US" sz="2000" dirty="0" err="1">
                <a:solidFill>
                  <a:schemeClr val="bg1"/>
                </a:solidFill>
                <a:effectLst/>
                <a:latin typeface="Helvetica" panose="020B0604020202020204" pitchFamily="34" charset="0"/>
                <a:ea typeface="Calibri" panose="020F0502020204030204" pitchFamily="34" charset="0"/>
                <a:cs typeface="Helvetica" panose="020B0604020202020204" pitchFamily="34" charset="0"/>
              </a:rPr>
              <a:t>Bitmax</a:t>
            </a: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 </a:t>
            </a:r>
            <a:r>
              <a:rPr lang="en-US" sz="2000" dirty="0" err="1">
                <a:solidFill>
                  <a:schemeClr val="bg1"/>
                </a:solidFill>
                <a:effectLst/>
                <a:latin typeface="Helvetica" panose="020B0604020202020204" pitchFamily="34" charset="0"/>
                <a:ea typeface="Calibri" panose="020F0502020204030204" pitchFamily="34" charset="0"/>
                <a:cs typeface="Helvetica" panose="020B0604020202020204" pitchFamily="34" charset="0"/>
              </a:rPr>
              <a:t>Poloniex</a:t>
            </a: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 FTX, MXC.</a:t>
            </a:r>
          </a:p>
        </p:txBody>
      </p:sp>
    </p:spTree>
    <p:extLst>
      <p:ext uri="{BB962C8B-B14F-4D97-AF65-F5344CB8AC3E}">
        <p14:creationId xmlns:p14="http://schemas.microsoft.com/office/powerpoint/2010/main" val="1480545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8E82CB-7305-40AF-97AA-04994FB28B76}"/>
              </a:ext>
            </a:extLst>
          </p:cNvPr>
          <p:cNvSpPr txBox="1"/>
          <p:nvPr/>
        </p:nvSpPr>
        <p:spPr>
          <a:xfrm>
            <a:off x="1099781" y="1126922"/>
            <a:ext cx="10199589" cy="2805576"/>
          </a:xfrm>
          <a:prstGeom prst="rect">
            <a:avLst/>
          </a:prstGeom>
          <a:noFill/>
        </p:spPr>
        <p:txBody>
          <a:bodyPr wrap="square">
            <a:spAutoFit/>
          </a:bodyPr>
          <a:lstStyle/>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When it is unable to obtain a stable and reliable source of reference data for "Price Index" and "Mark Price", for those contracts that have a single source of Price Index, the Price Index will not be updated. We will use a mechanism called “Last Price Protected" to update the Mark Price until it is back to normal.</a:t>
            </a:r>
          </a:p>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The “Last Price Protected” is a mechanism that the matching system temporarily switches to the latest transaction price of the contract itself within a certain limit as reference for Mark Price, to calculate unrealized profit and loss and liquidation call level, in order to avoid unnecessary liquidation.</a:t>
            </a:r>
          </a:p>
        </p:txBody>
      </p:sp>
    </p:spTree>
    <p:extLst>
      <p:ext uri="{BB962C8B-B14F-4D97-AF65-F5344CB8AC3E}">
        <p14:creationId xmlns:p14="http://schemas.microsoft.com/office/powerpoint/2010/main" val="4123204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8E82CB-7305-40AF-97AA-04994FB28B76}"/>
              </a:ext>
            </a:extLst>
          </p:cNvPr>
          <p:cNvSpPr txBox="1"/>
          <p:nvPr/>
        </p:nvSpPr>
        <p:spPr>
          <a:xfrm>
            <a:off x="1099781" y="1126922"/>
            <a:ext cx="10199589" cy="3977179"/>
          </a:xfrm>
          <a:prstGeom prst="rect">
            <a:avLst/>
          </a:prstGeom>
          <a:noFill/>
        </p:spPr>
        <p:txBody>
          <a:bodyPr wrap="square">
            <a:spAutoFit/>
          </a:bodyPr>
          <a:lstStyle/>
          <a:p>
            <a:pPr>
              <a:lnSpc>
                <a:spcPct val="107000"/>
              </a:lnSpc>
              <a:spcAft>
                <a:spcPts val="800"/>
              </a:spcAft>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Mark price formula for perpetual futures contracts is as follows:</a:t>
            </a:r>
          </a:p>
          <a:p>
            <a:pPr>
              <a:lnSpc>
                <a:spcPct val="107000"/>
              </a:lnSpc>
              <a:spcAft>
                <a:spcPts val="800"/>
              </a:spcAft>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Mark price = Median* (Price 1, Price 2, Contract Price)</a:t>
            </a:r>
          </a:p>
          <a:p>
            <a:pPr>
              <a:lnSpc>
                <a:spcPct val="107000"/>
              </a:lnSpc>
              <a:spcAft>
                <a:spcPts val="800"/>
              </a:spcAft>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Price 1 = Price Index * (1 + Last Funding Rate * (Time Until Funding /8))</a:t>
            </a:r>
          </a:p>
          <a:p>
            <a:pPr>
              <a:lnSpc>
                <a:spcPct val="107000"/>
              </a:lnSpc>
              <a:spcAft>
                <a:spcPts val="800"/>
              </a:spcAft>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Price 2 = Price Index + Moving Average (30-minute Basis)*</a:t>
            </a:r>
          </a:p>
          <a:p>
            <a:pPr>
              <a:lnSpc>
                <a:spcPct val="107000"/>
              </a:lnSpc>
              <a:spcAft>
                <a:spcPts val="800"/>
              </a:spcAft>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*Moving Average (30-minute Basis) = Moving Average ((Bid1+Ask1)/2- Price Index), which measures every minute in a 30-minute interval</a:t>
            </a:r>
          </a:p>
          <a:p>
            <a:pPr>
              <a:lnSpc>
                <a:spcPct val="107000"/>
              </a:lnSpc>
              <a:spcAft>
                <a:spcPts val="800"/>
              </a:spcAft>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*Median: If Price 1 &lt; Price 2 &lt; Contract Price, then take Price 2 as Mark price. </a:t>
            </a:r>
          </a:p>
          <a:p>
            <a:pPr>
              <a:lnSpc>
                <a:spcPct val="107000"/>
              </a:lnSpc>
              <a:spcAft>
                <a:spcPts val="800"/>
              </a:spcAft>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Please note that due to extreme market conditions or deviations in price sources, which may lead to mark price deviate from the spot price, </a:t>
            </a:r>
            <a:r>
              <a:rPr lang="en-US" sz="2000" dirty="0" err="1">
                <a:solidFill>
                  <a:schemeClr val="bg1"/>
                </a:solidFill>
                <a:effectLst/>
                <a:latin typeface="Helvetica" panose="020B0604020202020204" pitchFamily="34" charset="0"/>
                <a:ea typeface="Calibri" panose="020F0502020204030204" pitchFamily="34" charset="0"/>
                <a:cs typeface="Helvetica" panose="020B0604020202020204" pitchFamily="34" charset="0"/>
              </a:rPr>
              <a:t>Binance</a:t>
            </a: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 will take additional protective measures, i.e. Mark price = Price 2 in this scenario.</a:t>
            </a:r>
          </a:p>
        </p:txBody>
      </p:sp>
    </p:spTree>
    <p:extLst>
      <p:ext uri="{BB962C8B-B14F-4D97-AF65-F5344CB8AC3E}">
        <p14:creationId xmlns:p14="http://schemas.microsoft.com/office/powerpoint/2010/main" val="1884058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9F9350-DE45-4C74-9A04-5933B08AC401}"/>
              </a:ext>
            </a:extLst>
          </p:cNvPr>
          <p:cNvSpPr txBox="1"/>
          <p:nvPr/>
        </p:nvSpPr>
        <p:spPr>
          <a:xfrm>
            <a:off x="1062460" y="1108661"/>
            <a:ext cx="10067080" cy="497637"/>
          </a:xfrm>
          <a:prstGeom prst="rect">
            <a:avLst/>
          </a:prstGeom>
          <a:noFill/>
        </p:spPr>
        <p:txBody>
          <a:bodyPr wrap="square">
            <a:spAutoFit/>
          </a:bodyPr>
          <a:lstStyle/>
          <a:p>
            <a:pPr>
              <a:lnSpc>
                <a:spcPts val="3000"/>
              </a:lnSpc>
              <a:spcBef>
                <a:spcPts val="720"/>
              </a:spcBef>
              <a:spcAft>
                <a:spcPts val="800"/>
              </a:spcAft>
            </a:pPr>
            <a:r>
              <a:rPr lang="en-US" sz="4000" b="1" kern="1800" spc="-20"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What is the </a:t>
            </a:r>
            <a:r>
              <a:rPr lang="en-US" sz="4000" b="1" kern="1800" spc="-20" dirty="0">
                <a:solidFill>
                  <a:schemeClr val="bg1"/>
                </a:solidFill>
                <a:latin typeface="Helvetica" panose="020B0604020202020204" pitchFamily="34" charset="0"/>
                <a:ea typeface="Times New Roman" panose="02020603050405020304" pitchFamily="18" charset="0"/>
                <a:cs typeface="Times New Roman" panose="02020603050405020304" pitchFamily="18" charset="0"/>
              </a:rPr>
              <a:t>funding rate</a:t>
            </a:r>
            <a:r>
              <a:rPr lang="en-US" sz="4000" b="1" kern="1800" spc="-20"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a:t>
            </a:r>
            <a:endParaRPr lang="en-IN" sz="1800" dirty="0">
              <a:solidFill>
                <a:schemeClr val="bg1"/>
              </a:solidFill>
              <a:effectLst/>
              <a:latin typeface="Helvetica" panose="020B0604020202020204" pitchFamily="34" charset="0"/>
              <a:ea typeface="Calibri" panose="020F0502020204030204" pitchFamily="34" charset="0"/>
              <a:cs typeface="Helvetica" panose="020B0604020202020204" pitchFamily="34" charset="0"/>
            </a:endParaRPr>
          </a:p>
        </p:txBody>
      </p:sp>
      <p:sp>
        <p:nvSpPr>
          <p:cNvPr id="4" name="TextBox 3">
            <a:extLst>
              <a:ext uri="{FF2B5EF4-FFF2-40B4-BE49-F238E27FC236}">
                <a16:creationId xmlns:a16="http://schemas.microsoft.com/office/drawing/2014/main" id="{478E82CB-7305-40AF-97AA-04994FB28B76}"/>
              </a:ext>
            </a:extLst>
          </p:cNvPr>
          <p:cNvSpPr txBox="1"/>
          <p:nvPr/>
        </p:nvSpPr>
        <p:spPr>
          <a:xfrm>
            <a:off x="1062459" y="1957347"/>
            <a:ext cx="10199589" cy="2578847"/>
          </a:xfrm>
          <a:prstGeom prst="rect">
            <a:avLst/>
          </a:prstGeom>
          <a:noFill/>
        </p:spPr>
        <p:txBody>
          <a:bodyPr wrap="square">
            <a:spAutoFit/>
          </a:bodyPr>
          <a:lstStyle/>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Funding rates are periodic payments made to either long or short traders, calculated based on the difference between the perpetual contract prices and spot prices.</a:t>
            </a:r>
          </a:p>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When the market is bullish, the funding rate is positive and tends to rise over time. In these situations, traders who are long on a perpetual contract will pay a funding fee to traders on the opposing side. </a:t>
            </a:r>
          </a:p>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Conversely, the funding rate will be negative when the market is bearish, where traders who are short on a perpetual contract will pay a funding fee to long traders.</a:t>
            </a:r>
          </a:p>
        </p:txBody>
      </p:sp>
    </p:spTree>
    <p:extLst>
      <p:ext uri="{BB962C8B-B14F-4D97-AF65-F5344CB8AC3E}">
        <p14:creationId xmlns:p14="http://schemas.microsoft.com/office/powerpoint/2010/main" val="3183188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9F9350-DE45-4C74-9A04-5933B08AC401}"/>
              </a:ext>
            </a:extLst>
          </p:cNvPr>
          <p:cNvSpPr txBox="1"/>
          <p:nvPr/>
        </p:nvSpPr>
        <p:spPr>
          <a:xfrm>
            <a:off x="1062460" y="1108661"/>
            <a:ext cx="10067080" cy="497637"/>
          </a:xfrm>
          <a:prstGeom prst="rect">
            <a:avLst/>
          </a:prstGeom>
          <a:noFill/>
        </p:spPr>
        <p:txBody>
          <a:bodyPr wrap="square">
            <a:spAutoFit/>
          </a:bodyPr>
          <a:lstStyle/>
          <a:p>
            <a:pPr>
              <a:lnSpc>
                <a:spcPts val="3000"/>
              </a:lnSpc>
              <a:spcBef>
                <a:spcPts val="720"/>
              </a:spcBef>
              <a:spcAft>
                <a:spcPts val="800"/>
              </a:spcAft>
            </a:pPr>
            <a:r>
              <a:rPr lang="en-US" sz="4000" b="1" kern="1800" spc="-20"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Why is Funding Rate important?</a:t>
            </a:r>
            <a:endParaRPr lang="en-IN" sz="1800" dirty="0">
              <a:solidFill>
                <a:schemeClr val="bg1"/>
              </a:solidFill>
              <a:effectLst/>
              <a:latin typeface="Helvetica" panose="020B0604020202020204" pitchFamily="34" charset="0"/>
              <a:ea typeface="Calibri" panose="020F0502020204030204" pitchFamily="34" charset="0"/>
              <a:cs typeface="Helvetica" panose="020B0604020202020204" pitchFamily="34" charset="0"/>
            </a:endParaRPr>
          </a:p>
        </p:txBody>
      </p:sp>
      <p:sp>
        <p:nvSpPr>
          <p:cNvPr id="4" name="TextBox 3">
            <a:extLst>
              <a:ext uri="{FF2B5EF4-FFF2-40B4-BE49-F238E27FC236}">
                <a16:creationId xmlns:a16="http://schemas.microsoft.com/office/drawing/2014/main" id="{478E82CB-7305-40AF-97AA-04994FB28B76}"/>
              </a:ext>
            </a:extLst>
          </p:cNvPr>
          <p:cNvSpPr txBox="1"/>
          <p:nvPr/>
        </p:nvSpPr>
        <p:spPr>
          <a:xfrm>
            <a:off x="1062459" y="1957347"/>
            <a:ext cx="10199589" cy="2578847"/>
          </a:xfrm>
          <a:prstGeom prst="rect">
            <a:avLst/>
          </a:prstGeom>
          <a:noFill/>
        </p:spPr>
        <p:txBody>
          <a:bodyPr wrap="square">
            <a:spAutoFit/>
          </a:bodyPr>
          <a:lstStyle/>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Funding rate is primarily used to force convergence of prices between the perpetual contract and the underlying asset.</a:t>
            </a:r>
          </a:p>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Unlike traditional futures, perpetual contracts have no expiration date. Traders can hold positions to perpetuity unless they get liquidated, making trading perpetual contracts very similar to spot trading.</a:t>
            </a:r>
          </a:p>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As such, crypto exchanges created a mechanism to ensure that perpetual contract prices correspond to the index, which is known as Funding Rate.</a:t>
            </a:r>
          </a:p>
        </p:txBody>
      </p:sp>
    </p:spTree>
    <p:extLst>
      <p:ext uri="{BB962C8B-B14F-4D97-AF65-F5344CB8AC3E}">
        <p14:creationId xmlns:p14="http://schemas.microsoft.com/office/powerpoint/2010/main" val="1533413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9F9350-DE45-4C74-9A04-5933B08AC401}"/>
              </a:ext>
            </a:extLst>
          </p:cNvPr>
          <p:cNvSpPr txBox="1"/>
          <p:nvPr/>
        </p:nvSpPr>
        <p:spPr>
          <a:xfrm>
            <a:off x="1062460" y="1108661"/>
            <a:ext cx="10067080" cy="1791452"/>
          </a:xfrm>
          <a:prstGeom prst="rect">
            <a:avLst/>
          </a:prstGeom>
          <a:noFill/>
        </p:spPr>
        <p:txBody>
          <a:bodyPr wrap="square">
            <a:spAutoFit/>
          </a:bodyPr>
          <a:lstStyle/>
          <a:p>
            <a:pPr>
              <a:lnSpc>
                <a:spcPts val="3000"/>
              </a:lnSpc>
              <a:spcBef>
                <a:spcPts val="720"/>
              </a:spcBef>
              <a:spcAft>
                <a:spcPts val="800"/>
              </a:spcAft>
            </a:pPr>
            <a:r>
              <a:rPr lang="en-US" sz="4000" b="1" kern="1800" spc="-20"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Why do we need perpetual contracts?</a:t>
            </a:r>
          </a:p>
          <a:p>
            <a:pPr>
              <a:lnSpc>
                <a:spcPts val="3000"/>
              </a:lnSpc>
              <a:spcBef>
                <a:spcPts val="720"/>
              </a:spcBef>
              <a:spcAft>
                <a:spcPts val="800"/>
              </a:spcAft>
            </a:pP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solidFill>
                <a:schemeClr val="bg1"/>
              </a:solidFill>
              <a:effectLst/>
              <a:latin typeface="Helvetica" panose="020B0604020202020204" pitchFamily="34" charset="0"/>
              <a:ea typeface="Calibri" panose="020F0502020204030204" pitchFamily="34" charset="0"/>
              <a:cs typeface="Helvetica" panose="020B0604020202020204" pitchFamily="34" charset="0"/>
            </a:endParaRPr>
          </a:p>
          <a:p>
            <a:pPr>
              <a:lnSpc>
                <a:spcPct val="107000"/>
              </a:lnSpc>
              <a:spcAft>
                <a:spcPts val="800"/>
              </a:spcAft>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Imagine a scenario where your friends tell you about a new asset called Bitcoin and its price is surging. What are the choices we have to speculate on the price of this asset?</a:t>
            </a:r>
            <a:endParaRPr lang="en-IN"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endParaRPr>
          </a:p>
        </p:txBody>
      </p:sp>
      <p:sp>
        <p:nvSpPr>
          <p:cNvPr id="4" name="TextBox 3">
            <a:extLst>
              <a:ext uri="{FF2B5EF4-FFF2-40B4-BE49-F238E27FC236}">
                <a16:creationId xmlns:a16="http://schemas.microsoft.com/office/drawing/2014/main" id="{BDE6F5C3-DDE7-48A0-87E7-4A65A4B25573}"/>
              </a:ext>
            </a:extLst>
          </p:cNvPr>
          <p:cNvSpPr txBox="1"/>
          <p:nvPr/>
        </p:nvSpPr>
        <p:spPr>
          <a:xfrm>
            <a:off x="1062460" y="3697869"/>
            <a:ext cx="6094070" cy="323165"/>
          </a:xfrm>
          <a:prstGeom prst="rect">
            <a:avLst/>
          </a:prstGeom>
          <a:noFill/>
        </p:spPr>
        <p:txBody>
          <a:bodyPr wrap="square">
            <a:spAutoFit/>
          </a:bodyPr>
          <a:lstStyle/>
          <a:p>
            <a:pPr>
              <a:lnSpc>
                <a:spcPts val="1800"/>
              </a:lnSpc>
              <a:spcBef>
                <a:spcPts val="2845"/>
              </a:spcBef>
            </a:pPr>
            <a:r>
              <a:rPr lang="en-IN" sz="1800" b="0"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Choice #1: Spot Market</a:t>
            </a:r>
            <a:r>
              <a:rPr lang="en-IN" sz="16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rPr>
              <a:t> </a:t>
            </a:r>
            <a:endParaRPr lang="en-IN" sz="1800" b="0"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488FC5A-DA85-4A4F-9B76-9C0C1A675761}"/>
              </a:ext>
            </a:extLst>
          </p:cNvPr>
          <p:cNvSpPr txBox="1"/>
          <p:nvPr/>
        </p:nvSpPr>
        <p:spPr>
          <a:xfrm>
            <a:off x="1062460" y="4296724"/>
            <a:ext cx="6094070" cy="324576"/>
          </a:xfrm>
          <a:prstGeom prst="rect">
            <a:avLst/>
          </a:prstGeom>
          <a:noFill/>
        </p:spPr>
        <p:txBody>
          <a:bodyPr wrap="square">
            <a:spAutoFit/>
          </a:bodyPr>
          <a:lstStyle/>
          <a:p>
            <a:pPr>
              <a:lnSpc>
                <a:spcPts val="1800"/>
              </a:lnSpc>
              <a:spcBef>
                <a:spcPts val="2845"/>
              </a:spcBef>
            </a:pPr>
            <a:r>
              <a:rPr lang="en-IN" sz="1800" b="0"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Choice #2: Options Market</a:t>
            </a:r>
            <a:endParaRPr lang="en-IN" sz="16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8038F55-AB18-42CC-9006-A699DF7D3CB9}"/>
              </a:ext>
            </a:extLst>
          </p:cNvPr>
          <p:cNvSpPr txBox="1"/>
          <p:nvPr/>
        </p:nvSpPr>
        <p:spPr>
          <a:xfrm>
            <a:off x="1062460" y="4896990"/>
            <a:ext cx="6094070" cy="324576"/>
          </a:xfrm>
          <a:prstGeom prst="rect">
            <a:avLst/>
          </a:prstGeom>
          <a:noFill/>
        </p:spPr>
        <p:txBody>
          <a:bodyPr wrap="square">
            <a:spAutoFit/>
          </a:bodyPr>
          <a:lstStyle/>
          <a:p>
            <a:pPr>
              <a:lnSpc>
                <a:spcPts val="1800"/>
              </a:lnSpc>
              <a:spcBef>
                <a:spcPts val="2845"/>
              </a:spcBef>
            </a:pPr>
            <a:r>
              <a:rPr lang="en-IN" sz="1800" b="0"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Choice #3: Futures Market</a:t>
            </a:r>
            <a:endParaRPr lang="en-IN" sz="16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3289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9F9350-DE45-4C74-9A04-5933B08AC401}"/>
              </a:ext>
            </a:extLst>
          </p:cNvPr>
          <p:cNvSpPr txBox="1"/>
          <p:nvPr/>
        </p:nvSpPr>
        <p:spPr>
          <a:xfrm>
            <a:off x="1062460" y="1108661"/>
            <a:ext cx="10067080" cy="882357"/>
          </a:xfrm>
          <a:prstGeom prst="rect">
            <a:avLst/>
          </a:prstGeom>
          <a:noFill/>
        </p:spPr>
        <p:txBody>
          <a:bodyPr wrap="square">
            <a:spAutoFit/>
          </a:bodyPr>
          <a:lstStyle/>
          <a:p>
            <a:pPr>
              <a:lnSpc>
                <a:spcPts val="3000"/>
              </a:lnSpc>
              <a:spcBef>
                <a:spcPts val="720"/>
              </a:spcBef>
              <a:spcAft>
                <a:spcPts val="800"/>
              </a:spcAft>
            </a:pPr>
            <a:r>
              <a:rPr lang="en-US" sz="4000" b="1" kern="1800" spc="-20"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How are Funding Rates calculated on </a:t>
            </a:r>
            <a:r>
              <a:rPr lang="en-US" sz="4000" b="1" kern="1800" spc="-20" dirty="0" err="1">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Binance</a:t>
            </a:r>
            <a:r>
              <a:rPr lang="en-US" sz="4000" b="1" kern="1800" spc="-20"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a:t>
            </a:r>
            <a:endParaRPr lang="en-IN" sz="1800" dirty="0">
              <a:solidFill>
                <a:schemeClr val="bg1"/>
              </a:solidFill>
              <a:effectLst/>
              <a:latin typeface="Helvetica" panose="020B0604020202020204" pitchFamily="34" charset="0"/>
              <a:ea typeface="Calibri" panose="020F0502020204030204" pitchFamily="34" charset="0"/>
              <a:cs typeface="Helvetica" panose="020B0604020202020204" pitchFamily="34" charset="0"/>
            </a:endParaRPr>
          </a:p>
        </p:txBody>
      </p:sp>
      <p:sp>
        <p:nvSpPr>
          <p:cNvPr id="4" name="TextBox 3">
            <a:extLst>
              <a:ext uri="{FF2B5EF4-FFF2-40B4-BE49-F238E27FC236}">
                <a16:creationId xmlns:a16="http://schemas.microsoft.com/office/drawing/2014/main" id="{478E82CB-7305-40AF-97AA-04994FB28B76}"/>
              </a:ext>
            </a:extLst>
          </p:cNvPr>
          <p:cNvSpPr txBox="1"/>
          <p:nvPr/>
        </p:nvSpPr>
        <p:spPr>
          <a:xfrm>
            <a:off x="1062459" y="1957347"/>
            <a:ext cx="10750096" cy="4203908"/>
          </a:xfrm>
          <a:prstGeom prst="rect">
            <a:avLst/>
          </a:prstGeom>
          <a:noFill/>
        </p:spPr>
        <p:txBody>
          <a:bodyPr wrap="square">
            <a:spAutoFit/>
          </a:bodyPr>
          <a:lstStyle/>
          <a:p>
            <a:pPr>
              <a:lnSpc>
                <a:spcPct val="107000"/>
              </a:lnSpc>
              <a:spcAft>
                <a:spcPts val="800"/>
              </a:spcAft>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Funding rates are calculated using the following formula:</a:t>
            </a:r>
          </a:p>
          <a:p>
            <a:pPr>
              <a:lnSpc>
                <a:spcPct val="107000"/>
              </a:lnSpc>
              <a:spcAft>
                <a:spcPts val="800"/>
              </a:spcAft>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Funding Amount = Nominal Value of Positions × Funding Rate</a:t>
            </a:r>
          </a:p>
          <a:p>
            <a:pPr>
              <a:lnSpc>
                <a:spcPct val="107000"/>
              </a:lnSpc>
              <a:spcAft>
                <a:spcPts val="800"/>
              </a:spcAft>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(Nominal Value of Positions = Mark Price x Size of a Contract)</a:t>
            </a:r>
          </a:p>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Please note that </a:t>
            </a:r>
            <a:r>
              <a:rPr lang="en-US" sz="2000" dirty="0" err="1">
                <a:solidFill>
                  <a:schemeClr val="bg1"/>
                </a:solidFill>
                <a:effectLst/>
                <a:latin typeface="Helvetica" panose="020B0604020202020204" pitchFamily="34" charset="0"/>
                <a:ea typeface="Calibri" panose="020F0502020204030204" pitchFamily="34" charset="0"/>
                <a:cs typeface="Helvetica" panose="020B0604020202020204" pitchFamily="34" charset="0"/>
              </a:rPr>
              <a:t>Binance</a:t>
            </a: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 takes no fees from funding rate transfers as funding fees are transferred directly between traders.</a:t>
            </a:r>
          </a:p>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Funding payments occur every 8 hours at 00:00 UTC; 08:00 UTC and 16:00 UTC for all </a:t>
            </a:r>
            <a:r>
              <a:rPr lang="en-US" sz="2000" dirty="0" err="1">
                <a:solidFill>
                  <a:schemeClr val="bg1"/>
                </a:solidFill>
                <a:effectLst/>
                <a:latin typeface="Helvetica" panose="020B0604020202020204" pitchFamily="34" charset="0"/>
                <a:ea typeface="Calibri" panose="020F0502020204030204" pitchFamily="34" charset="0"/>
                <a:cs typeface="Helvetica" panose="020B0604020202020204" pitchFamily="34" charset="0"/>
              </a:rPr>
              <a:t>Binance</a:t>
            </a: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 Futures perpetual contracts.</a:t>
            </a:r>
          </a:p>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Traders are only liable for funding payments in either direction if they have open positions at the pre-specified funding times. If traders do not have a position, they are not liable for any funding. Moreover, traders who close their positions prior to the funding time will not pay or receive any funding.</a:t>
            </a:r>
          </a:p>
        </p:txBody>
      </p:sp>
    </p:spTree>
    <p:extLst>
      <p:ext uri="{BB962C8B-B14F-4D97-AF65-F5344CB8AC3E}">
        <p14:creationId xmlns:p14="http://schemas.microsoft.com/office/powerpoint/2010/main" val="781339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9F9350-DE45-4C74-9A04-5933B08AC401}"/>
              </a:ext>
            </a:extLst>
          </p:cNvPr>
          <p:cNvSpPr txBox="1"/>
          <p:nvPr/>
        </p:nvSpPr>
        <p:spPr>
          <a:xfrm>
            <a:off x="1062460" y="1108661"/>
            <a:ext cx="10067080" cy="497637"/>
          </a:xfrm>
          <a:prstGeom prst="rect">
            <a:avLst/>
          </a:prstGeom>
          <a:noFill/>
        </p:spPr>
        <p:txBody>
          <a:bodyPr wrap="square">
            <a:spAutoFit/>
          </a:bodyPr>
          <a:lstStyle/>
          <a:p>
            <a:pPr>
              <a:lnSpc>
                <a:spcPts val="3000"/>
              </a:lnSpc>
              <a:spcBef>
                <a:spcPts val="720"/>
              </a:spcBef>
              <a:spcAft>
                <a:spcPts val="800"/>
              </a:spcAft>
            </a:pPr>
            <a:r>
              <a:rPr lang="en-US" sz="4000" b="1" kern="1800" spc="-20"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Types of perpetual contract exchanges</a:t>
            </a:r>
            <a:endParaRPr lang="en-IN" sz="1800" dirty="0">
              <a:solidFill>
                <a:schemeClr val="bg1"/>
              </a:solidFill>
              <a:effectLst/>
              <a:latin typeface="Helvetica" panose="020B0604020202020204" pitchFamily="34" charset="0"/>
              <a:ea typeface="Calibri" panose="020F0502020204030204" pitchFamily="34" charset="0"/>
              <a:cs typeface="Helvetica" panose="020B0604020202020204" pitchFamily="34" charset="0"/>
            </a:endParaRPr>
          </a:p>
        </p:txBody>
      </p:sp>
      <p:sp>
        <p:nvSpPr>
          <p:cNvPr id="4" name="TextBox 3">
            <a:extLst>
              <a:ext uri="{FF2B5EF4-FFF2-40B4-BE49-F238E27FC236}">
                <a16:creationId xmlns:a16="http://schemas.microsoft.com/office/drawing/2014/main" id="{478E82CB-7305-40AF-97AA-04994FB28B76}"/>
              </a:ext>
            </a:extLst>
          </p:cNvPr>
          <p:cNvSpPr txBox="1"/>
          <p:nvPr/>
        </p:nvSpPr>
        <p:spPr>
          <a:xfrm>
            <a:off x="1062459" y="1957347"/>
            <a:ext cx="10750096" cy="2022798"/>
          </a:xfrm>
          <a:prstGeom prst="rect">
            <a:avLst/>
          </a:prstGeom>
          <a:noFill/>
        </p:spPr>
        <p:txBody>
          <a:bodyPr wrap="square">
            <a:spAutoFit/>
          </a:bodyPr>
          <a:lstStyle/>
          <a:p>
            <a:pPr>
              <a:lnSpc>
                <a:spcPct val="107000"/>
              </a:lnSpc>
              <a:spcAft>
                <a:spcPts val="800"/>
              </a:spcAft>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And there are two main types of perpetual contract exchanges — the orderbook type and the automated market maker (AMM) type.</a:t>
            </a:r>
          </a:p>
          <a:p>
            <a:pPr marL="457200" indent="-457200">
              <a:lnSpc>
                <a:spcPct val="107000"/>
              </a:lnSpc>
              <a:spcAft>
                <a:spcPts val="800"/>
              </a:spcAft>
              <a:buFont typeface="+mj-lt"/>
              <a:buAutoNum type="arabicPeriod"/>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Orderbook-Based (Peer-to-peer)</a:t>
            </a:r>
          </a:p>
          <a:p>
            <a:pPr marL="457200" indent="-457200">
              <a:lnSpc>
                <a:spcPct val="107000"/>
              </a:lnSpc>
              <a:spcAft>
                <a:spcPts val="800"/>
              </a:spcAft>
              <a:buFont typeface="+mj-lt"/>
              <a:buAutoNum type="arabicPeriod"/>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AMM-Based (Peer-to-pool)</a:t>
            </a:r>
          </a:p>
          <a:p>
            <a:pPr marL="457200" indent="-457200">
              <a:lnSpc>
                <a:spcPct val="107000"/>
              </a:lnSpc>
              <a:spcAft>
                <a:spcPts val="800"/>
              </a:spcAft>
              <a:buFont typeface="+mj-lt"/>
              <a:buAutoNum type="arabicPeriod"/>
            </a:pPr>
            <a:endPar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endParaRPr>
          </a:p>
        </p:txBody>
      </p:sp>
    </p:spTree>
    <p:extLst>
      <p:ext uri="{BB962C8B-B14F-4D97-AF65-F5344CB8AC3E}">
        <p14:creationId xmlns:p14="http://schemas.microsoft.com/office/powerpoint/2010/main" val="329338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8E82CB-7305-40AF-97AA-04994FB28B76}"/>
              </a:ext>
            </a:extLst>
          </p:cNvPr>
          <p:cNvSpPr txBox="1"/>
          <p:nvPr/>
        </p:nvSpPr>
        <p:spPr>
          <a:xfrm>
            <a:off x="1062460" y="1210898"/>
            <a:ext cx="10750096" cy="1949316"/>
          </a:xfrm>
          <a:prstGeom prst="rect">
            <a:avLst/>
          </a:prstGeom>
          <a:noFill/>
        </p:spPr>
        <p:txBody>
          <a:bodyPr wrap="square">
            <a:spAutoFit/>
          </a:bodyPr>
          <a:lstStyle/>
          <a:p>
            <a:pPr marL="457200" indent="-457200">
              <a:lnSpc>
                <a:spcPct val="107000"/>
              </a:lnSpc>
              <a:spcAft>
                <a:spcPts val="800"/>
              </a:spcAft>
              <a:buFont typeface="+mj-lt"/>
              <a:buAutoNum type="arabicPeriod"/>
            </a:pPr>
            <a:r>
              <a:rPr lang="en-US" sz="24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Orderbook-Based (Peer-to-peer)</a:t>
            </a:r>
          </a:p>
          <a:p>
            <a:pPr>
              <a:lnSpc>
                <a:spcPct val="107000"/>
              </a:lnSpc>
              <a:spcAft>
                <a:spcPts val="800"/>
              </a:spcAft>
            </a:pPr>
            <a:r>
              <a:rPr lang="en-US" sz="2400" dirty="0">
                <a:solidFill>
                  <a:schemeClr val="bg1"/>
                </a:solidFill>
                <a:latin typeface="Helvetica" panose="020B0604020202020204" pitchFamily="34" charset="0"/>
                <a:ea typeface="Calibri" panose="020F0502020204030204" pitchFamily="34" charset="0"/>
                <a:cs typeface="Helvetica" panose="020B0604020202020204" pitchFamily="34" charset="0"/>
              </a:rPr>
              <a:t>	</a:t>
            </a:r>
            <a:r>
              <a:rPr lang="en-US" sz="2000" dirty="0">
                <a:solidFill>
                  <a:schemeClr val="bg1"/>
                </a:solidFill>
                <a:latin typeface="Helvetica" panose="020B0604020202020204" pitchFamily="34" charset="0"/>
                <a:ea typeface="Calibri" panose="020F0502020204030204" pitchFamily="34" charset="0"/>
                <a:cs typeface="Helvetica" panose="020B0604020202020204" pitchFamily="34" charset="0"/>
              </a:rPr>
              <a:t>Nearly all of the centralized players belong to this category, including FTX, </a:t>
            </a:r>
            <a:r>
              <a:rPr lang="en-US" sz="2000" dirty="0" err="1">
                <a:solidFill>
                  <a:schemeClr val="bg1"/>
                </a:solidFill>
                <a:latin typeface="Helvetica" panose="020B0604020202020204" pitchFamily="34" charset="0"/>
                <a:ea typeface="Calibri" panose="020F0502020204030204" pitchFamily="34" charset="0"/>
                <a:cs typeface="Helvetica" panose="020B0604020202020204" pitchFamily="34" charset="0"/>
              </a:rPr>
              <a:t>Binance</a:t>
            </a:r>
            <a:r>
              <a:rPr lang="en-US" sz="2000" dirty="0">
                <a:solidFill>
                  <a:schemeClr val="bg1"/>
                </a:solidFill>
                <a:latin typeface="Helvetica" panose="020B0604020202020204" pitchFamily="34" charset="0"/>
                <a:ea typeface="Calibri" panose="020F0502020204030204" pitchFamily="34" charset="0"/>
                <a:cs typeface="Helvetica" panose="020B0604020202020204" pitchFamily="34" charset="0"/>
              </a:rPr>
              <a:t>, 	</a:t>
            </a:r>
            <a:r>
              <a:rPr lang="en-US" sz="2000" dirty="0" err="1">
                <a:solidFill>
                  <a:schemeClr val="bg1"/>
                </a:solidFill>
                <a:latin typeface="Helvetica" panose="020B0604020202020204" pitchFamily="34" charset="0"/>
                <a:ea typeface="Calibri" panose="020F0502020204030204" pitchFamily="34" charset="0"/>
                <a:cs typeface="Helvetica" panose="020B0604020202020204" pitchFamily="34" charset="0"/>
              </a:rPr>
              <a:t>BitMEX</a:t>
            </a:r>
            <a:r>
              <a:rPr lang="en-US" sz="2000" dirty="0">
                <a:solidFill>
                  <a:schemeClr val="bg1"/>
                </a:solidFill>
                <a:latin typeface="Helvetica" panose="020B0604020202020204" pitchFamily="34" charset="0"/>
                <a:ea typeface="Calibri" panose="020F0502020204030204" pitchFamily="34" charset="0"/>
                <a:cs typeface="Helvetica" panose="020B0604020202020204" pitchFamily="34" charset="0"/>
              </a:rPr>
              <a:t>, and </a:t>
            </a:r>
            <a:r>
              <a:rPr lang="en-US" sz="2000" dirty="0" err="1">
                <a:solidFill>
                  <a:schemeClr val="bg1"/>
                </a:solidFill>
                <a:latin typeface="Helvetica" panose="020B0604020202020204" pitchFamily="34" charset="0"/>
                <a:ea typeface="Calibri" panose="020F0502020204030204" pitchFamily="34" charset="0"/>
                <a:cs typeface="Helvetica" panose="020B0604020202020204" pitchFamily="34" charset="0"/>
              </a:rPr>
              <a:t>Deribit</a:t>
            </a:r>
            <a:r>
              <a:rPr lang="en-US" sz="2000" dirty="0">
                <a:solidFill>
                  <a:schemeClr val="bg1"/>
                </a:solidFill>
                <a:latin typeface="Helvetica" panose="020B0604020202020204" pitchFamily="34" charset="0"/>
                <a:ea typeface="Calibri" panose="020F0502020204030204" pitchFamily="34" charset="0"/>
                <a:cs typeface="Helvetica" panose="020B0604020202020204" pitchFamily="34" charset="0"/>
              </a:rPr>
              <a:t>. The way an orderbook-style exchange works is that each trader 	can place orders on a centralized orderbook, and the exchange’s matching engine will 	match the buy and the sell orders from different traders.</a:t>
            </a:r>
            <a:endPar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3B1C0663-D08D-4815-BD29-20D22B71FD30}"/>
              </a:ext>
            </a:extLst>
          </p:cNvPr>
          <p:cNvSpPr txBox="1"/>
          <p:nvPr/>
        </p:nvSpPr>
        <p:spPr>
          <a:xfrm>
            <a:off x="2358314" y="3878760"/>
            <a:ext cx="9454242" cy="2031325"/>
          </a:xfrm>
          <a:prstGeom prst="rect">
            <a:avLst/>
          </a:prstGeom>
          <a:noFill/>
        </p:spPr>
        <p:txBody>
          <a:bodyPr wrap="square">
            <a:spAutoFit/>
          </a:bodyPr>
          <a:lstStyle/>
          <a:p>
            <a:r>
              <a:rPr lang="en-US" dirty="0">
                <a:solidFill>
                  <a:schemeClr val="bg1"/>
                </a:solidFill>
              </a:rPr>
              <a:t>Pros:</a:t>
            </a:r>
          </a:p>
          <a:p>
            <a:r>
              <a:rPr lang="en-US" dirty="0">
                <a:solidFill>
                  <a:schemeClr val="bg1"/>
                </a:solidFill>
              </a:rPr>
              <a:t>	1.Faster matching speed (CEX)</a:t>
            </a:r>
          </a:p>
          <a:p>
            <a:r>
              <a:rPr lang="en-US" dirty="0">
                <a:solidFill>
                  <a:schemeClr val="bg1"/>
                </a:solidFill>
              </a:rPr>
              <a:t>	2.Diverse order types (market order, limit order, stop-loss order, </a:t>
            </a:r>
            <a:r>
              <a:rPr lang="en-US" dirty="0" err="1">
                <a:solidFill>
                  <a:schemeClr val="bg1"/>
                </a:solidFill>
              </a:rPr>
              <a:t>etc</a:t>
            </a:r>
            <a:r>
              <a:rPr lang="en-US" dirty="0">
                <a:solidFill>
                  <a:schemeClr val="bg1"/>
                </a:solidFill>
              </a:rPr>
              <a:t>)</a:t>
            </a:r>
          </a:p>
          <a:p>
            <a:r>
              <a:rPr lang="en-US" dirty="0">
                <a:solidFill>
                  <a:schemeClr val="bg1"/>
                </a:solidFill>
              </a:rPr>
              <a:t>	3.Easier to use</a:t>
            </a:r>
          </a:p>
          <a:p>
            <a:r>
              <a:rPr lang="en-US" dirty="0">
                <a:solidFill>
                  <a:schemeClr val="bg1"/>
                </a:solidFill>
              </a:rPr>
              <a:t>Cons:</a:t>
            </a:r>
          </a:p>
          <a:p>
            <a:r>
              <a:rPr lang="en-US" dirty="0">
                <a:solidFill>
                  <a:schemeClr val="bg1"/>
                </a:solidFill>
              </a:rPr>
              <a:t>	1.Requires identity verification (KYC)</a:t>
            </a:r>
          </a:p>
          <a:p>
            <a:r>
              <a:rPr lang="en-US" dirty="0">
                <a:solidFill>
                  <a:schemeClr val="bg1"/>
                </a:solidFill>
              </a:rPr>
              <a:t>	2.Not transparent</a:t>
            </a:r>
          </a:p>
        </p:txBody>
      </p:sp>
    </p:spTree>
    <p:extLst>
      <p:ext uri="{BB962C8B-B14F-4D97-AF65-F5344CB8AC3E}">
        <p14:creationId xmlns:p14="http://schemas.microsoft.com/office/powerpoint/2010/main" val="2720022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8E82CB-7305-40AF-97AA-04994FB28B76}"/>
              </a:ext>
            </a:extLst>
          </p:cNvPr>
          <p:cNvSpPr txBox="1"/>
          <p:nvPr/>
        </p:nvSpPr>
        <p:spPr>
          <a:xfrm>
            <a:off x="1062460" y="1210898"/>
            <a:ext cx="10750096" cy="2278637"/>
          </a:xfrm>
          <a:prstGeom prst="rect">
            <a:avLst/>
          </a:prstGeom>
          <a:noFill/>
        </p:spPr>
        <p:txBody>
          <a:bodyPr wrap="square">
            <a:spAutoFit/>
          </a:bodyPr>
          <a:lstStyle/>
          <a:p>
            <a:pPr marL="457200" indent="-457200">
              <a:lnSpc>
                <a:spcPct val="107000"/>
              </a:lnSpc>
              <a:spcAft>
                <a:spcPts val="800"/>
              </a:spcAft>
              <a:buFont typeface="+mj-lt"/>
              <a:buAutoNum type="arabicPeriod" startAt="2"/>
            </a:pPr>
            <a:r>
              <a:rPr lang="en-US" sz="24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AMM-Based (Peer-to-pool)</a:t>
            </a:r>
            <a:r>
              <a:rPr lang="en-US" sz="2400" dirty="0">
                <a:solidFill>
                  <a:schemeClr val="bg1"/>
                </a:solidFill>
                <a:latin typeface="Helvetica" panose="020B0604020202020204" pitchFamily="34" charset="0"/>
                <a:ea typeface="Calibri" panose="020F0502020204030204" pitchFamily="34" charset="0"/>
                <a:cs typeface="Helvetica" panose="020B0604020202020204" pitchFamily="34" charset="0"/>
              </a:rPr>
              <a:t>	</a:t>
            </a:r>
          </a:p>
          <a:p>
            <a:pPr>
              <a:lnSpc>
                <a:spcPct val="107000"/>
              </a:lnSpc>
              <a:spcAft>
                <a:spcPts val="800"/>
              </a:spcAft>
            </a:pPr>
            <a:r>
              <a:rPr lang="en-US" sz="2400" dirty="0">
                <a:solidFill>
                  <a:schemeClr val="bg1"/>
                </a:solidFill>
                <a:latin typeface="Helvetica" panose="020B0604020202020204" pitchFamily="34" charset="0"/>
                <a:ea typeface="Calibri" panose="020F0502020204030204" pitchFamily="34" charset="0"/>
                <a:cs typeface="Helvetica" panose="020B0604020202020204" pitchFamily="34" charset="0"/>
              </a:rPr>
              <a:t>	</a:t>
            </a:r>
            <a:r>
              <a:rPr lang="en-US" sz="2000" dirty="0">
                <a:solidFill>
                  <a:schemeClr val="bg1"/>
                </a:solidFill>
                <a:latin typeface="Helvetica" panose="020B0604020202020204" pitchFamily="34" charset="0"/>
                <a:ea typeface="Calibri" panose="020F0502020204030204" pitchFamily="34" charset="0"/>
                <a:cs typeface="Helvetica" panose="020B0604020202020204" pitchFamily="34" charset="0"/>
              </a:rPr>
              <a:t>New entrants from the </a:t>
            </a:r>
            <a:r>
              <a:rPr lang="en-US" sz="2000" dirty="0" err="1">
                <a:solidFill>
                  <a:schemeClr val="bg1"/>
                </a:solidFill>
                <a:latin typeface="Helvetica" panose="020B0604020202020204" pitchFamily="34" charset="0"/>
                <a:ea typeface="Calibri" panose="020F0502020204030204" pitchFamily="34" charset="0"/>
                <a:cs typeface="Helvetica" panose="020B0604020202020204" pitchFamily="34" charset="0"/>
              </a:rPr>
              <a:t>DeFi</a:t>
            </a:r>
            <a:r>
              <a:rPr lang="en-US" sz="2000" dirty="0">
                <a:solidFill>
                  <a:schemeClr val="bg1"/>
                </a:solidFill>
                <a:latin typeface="Helvetica" panose="020B0604020202020204" pitchFamily="34" charset="0"/>
                <a:ea typeface="Calibri" panose="020F0502020204030204" pitchFamily="34" charset="0"/>
                <a:cs typeface="Helvetica" panose="020B0604020202020204" pitchFamily="34" charset="0"/>
              </a:rPr>
              <a:t> world such as Perpetual Protocol ) and MCDEX are 	adopting this model where the counterparty on each trade is a pool of assets, known 	as an automated market maker (AMM). Unlike orderbook-based exchanges where 	the price of a perpetual contract is determined by one sell order and one buy order, 	prices on an AMM type exchange are determined by a predefined formula.</a:t>
            </a:r>
            <a:endPar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3B1C0663-D08D-4815-BD29-20D22B71FD30}"/>
              </a:ext>
            </a:extLst>
          </p:cNvPr>
          <p:cNvSpPr txBox="1"/>
          <p:nvPr/>
        </p:nvSpPr>
        <p:spPr>
          <a:xfrm>
            <a:off x="2358314" y="3878760"/>
            <a:ext cx="9454242" cy="2031325"/>
          </a:xfrm>
          <a:prstGeom prst="rect">
            <a:avLst/>
          </a:prstGeom>
          <a:noFill/>
        </p:spPr>
        <p:txBody>
          <a:bodyPr wrap="square">
            <a:spAutoFit/>
          </a:bodyPr>
          <a:lstStyle/>
          <a:p>
            <a:r>
              <a:rPr lang="en-US" dirty="0">
                <a:solidFill>
                  <a:schemeClr val="bg1"/>
                </a:solidFill>
              </a:rPr>
              <a:t>Pros:</a:t>
            </a:r>
          </a:p>
          <a:p>
            <a:r>
              <a:rPr lang="en-US" dirty="0">
                <a:solidFill>
                  <a:schemeClr val="bg1"/>
                </a:solidFill>
              </a:rPr>
              <a:t>	1.No need for identity verification</a:t>
            </a:r>
          </a:p>
          <a:p>
            <a:r>
              <a:rPr lang="en-US" dirty="0">
                <a:solidFill>
                  <a:schemeClr val="bg1"/>
                </a:solidFill>
              </a:rPr>
              <a:t>	2.Transparent mechanism</a:t>
            </a:r>
          </a:p>
          <a:p>
            <a:r>
              <a:rPr lang="en-US" dirty="0">
                <a:solidFill>
                  <a:schemeClr val="bg1"/>
                </a:solidFill>
              </a:rPr>
              <a:t>Cons:</a:t>
            </a:r>
          </a:p>
          <a:p>
            <a:r>
              <a:rPr lang="en-US" dirty="0">
                <a:solidFill>
                  <a:schemeClr val="bg1"/>
                </a:solidFill>
              </a:rPr>
              <a:t>	1.Market orders only</a:t>
            </a:r>
          </a:p>
          <a:p>
            <a:r>
              <a:rPr lang="en-US" dirty="0">
                <a:solidFill>
                  <a:schemeClr val="bg1"/>
                </a:solidFill>
              </a:rPr>
              <a:t>	2.Harder to use (you need to have a token wallet; exchange mechanism may feel 	unintuitive at first)</a:t>
            </a:r>
          </a:p>
        </p:txBody>
      </p:sp>
    </p:spTree>
    <p:extLst>
      <p:ext uri="{BB962C8B-B14F-4D97-AF65-F5344CB8AC3E}">
        <p14:creationId xmlns:p14="http://schemas.microsoft.com/office/powerpoint/2010/main" val="66148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4ECC5AD-1680-405D-99EF-B63728716F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8986" y="1112801"/>
            <a:ext cx="8138385" cy="4768585"/>
          </a:xfrm>
          <a:prstGeom prst="rect">
            <a:avLst/>
          </a:prstGeom>
        </p:spPr>
      </p:pic>
      <p:sp>
        <p:nvSpPr>
          <p:cNvPr id="5" name="Rectangle 4">
            <a:extLst>
              <a:ext uri="{FF2B5EF4-FFF2-40B4-BE49-F238E27FC236}">
                <a16:creationId xmlns:a16="http://schemas.microsoft.com/office/drawing/2014/main" id="{A3DBC78C-56EF-4372-B93A-0236A0365612}"/>
              </a:ext>
            </a:extLst>
          </p:cNvPr>
          <p:cNvSpPr/>
          <p:nvPr/>
        </p:nvSpPr>
        <p:spPr>
          <a:xfrm>
            <a:off x="4210991" y="4223629"/>
            <a:ext cx="4067247" cy="1015663"/>
          </a:xfrm>
          <a:prstGeom prst="rect">
            <a:avLst/>
          </a:prstGeom>
          <a:noFill/>
        </p:spPr>
        <p:txBody>
          <a:bodyPr wrap="square" lIns="91440" tIns="45720" rIns="91440" bIns="45720">
            <a:spAutoFit/>
            <a:scene3d>
              <a:camera prst="orthographicFront"/>
              <a:lightRig rig="threePt" dir="t"/>
            </a:scene3d>
            <a:sp3d extrusionH="57150">
              <a:bevelT h="25400" prst="softRound"/>
            </a:sp3d>
          </a:bodyPr>
          <a:lstStyle/>
          <a:p>
            <a:pPr algn="ctr"/>
            <a:r>
              <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reflection blurRad="6350" stA="60000" endA="900" endPos="60000" dist="29997" dir="5400000" sy="-100000" algn="bl" rotWithShape="0"/>
                </a:effectLst>
              </a:rPr>
              <a:t>Thank you !</a:t>
            </a:r>
          </a:p>
        </p:txBody>
      </p:sp>
      <p:sp>
        <p:nvSpPr>
          <p:cNvPr id="9" name="Rectangle 8">
            <a:extLst>
              <a:ext uri="{FF2B5EF4-FFF2-40B4-BE49-F238E27FC236}">
                <a16:creationId xmlns:a16="http://schemas.microsoft.com/office/drawing/2014/main" id="{8507AA60-9940-472D-AE6F-DB34A49195CF}"/>
              </a:ext>
            </a:extLst>
          </p:cNvPr>
          <p:cNvSpPr/>
          <p:nvPr/>
        </p:nvSpPr>
        <p:spPr>
          <a:xfrm>
            <a:off x="4815191" y="5311302"/>
            <a:ext cx="2373549" cy="3015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84775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9F9350-DE45-4C74-9A04-5933B08AC401}"/>
              </a:ext>
            </a:extLst>
          </p:cNvPr>
          <p:cNvSpPr txBox="1"/>
          <p:nvPr/>
        </p:nvSpPr>
        <p:spPr>
          <a:xfrm>
            <a:off x="1062460" y="1108661"/>
            <a:ext cx="10067080" cy="497637"/>
          </a:xfrm>
          <a:prstGeom prst="rect">
            <a:avLst/>
          </a:prstGeom>
          <a:noFill/>
        </p:spPr>
        <p:txBody>
          <a:bodyPr wrap="square">
            <a:spAutoFit/>
          </a:bodyPr>
          <a:lstStyle/>
          <a:p>
            <a:pPr>
              <a:lnSpc>
                <a:spcPts val="3000"/>
              </a:lnSpc>
              <a:spcBef>
                <a:spcPts val="720"/>
              </a:spcBef>
              <a:spcAft>
                <a:spcPts val="800"/>
              </a:spcAft>
            </a:pPr>
            <a:r>
              <a:rPr lang="en-US" sz="4000" b="1" kern="1800" spc="-20"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Futures Market?</a:t>
            </a:r>
          </a:p>
        </p:txBody>
      </p:sp>
      <p:sp>
        <p:nvSpPr>
          <p:cNvPr id="7" name="TextBox 6">
            <a:extLst>
              <a:ext uri="{FF2B5EF4-FFF2-40B4-BE49-F238E27FC236}">
                <a16:creationId xmlns:a16="http://schemas.microsoft.com/office/drawing/2014/main" id="{9A9F632F-583E-49BE-B084-130C71143612}"/>
              </a:ext>
            </a:extLst>
          </p:cNvPr>
          <p:cNvSpPr txBox="1"/>
          <p:nvPr/>
        </p:nvSpPr>
        <p:spPr>
          <a:xfrm>
            <a:off x="1062460" y="2179875"/>
            <a:ext cx="10408051" cy="3276987"/>
          </a:xfrm>
          <a:prstGeom prst="rect">
            <a:avLst/>
          </a:prstGeom>
          <a:noFill/>
        </p:spPr>
        <p:txBody>
          <a:bodyPr wrap="square">
            <a:spAutoFit/>
          </a:bodyPr>
          <a:lstStyle/>
          <a:p>
            <a:pPr>
              <a:lnSpc>
                <a:spcPct val="107000"/>
              </a:lnSpc>
              <a:spcAft>
                <a:spcPts val="800"/>
              </a:spcAft>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futures contract, which gives you the obligation to either</a:t>
            </a:r>
          </a:p>
          <a:p>
            <a:pPr>
              <a:lnSpc>
                <a:spcPct val="107000"/>
              </a:lnSpc>
              <a:spcAft>
                <a:spcPts val="800"/>
              </a:spcAft>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1.(physical delivery) buy or sell a certain amount of an asset at a specific price at the contract expiration date, or</a:t>
            </a:r>
          </a:p>
          <a:p>
            <a:pPr>
              <a:lnSpc>
                <a:spcPct val="107000"/>
              </a:lnSpc>
              <a:spcAft>
                <a:spcPts val="800"/>
              </a:spcAft>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2.(cash settlement) receive or pay the net cash difference between the spot price and the pre-determined price on the contract at the expiration date.</a:t>
            </a:r>
          </a:p>
          <a:p>
            <a:pPr>
              <a:lnSpc>
                <a:spcPct val="107000"/>
              </a:lnSpc>
              <a:spcAft>
                <a:spcPts val="800"/>
              </a:spcAft>
            </a:pPr>
            <a:endParaRPr lang="en-US" sz="2000" dirty="0">
              <a:solidFill>
                <a:schemeClr val="bg1"/>
              </a:solidFill>
              <a:latin typeface="Helvetica" panose="020B0604020202020204" pitchFamily="34" charset="0"/>
              <a:ea typeface="Calibri" panose="020F0502020204030204" pitchFamily="34" charset="0"/>
              <a:cs typeface="Helvetica" panose="020B0604020202020204" pitchFamily="34" charset="0"/>
            </a:endParaRPr>
          </a:p>
          <a:p>
            <a:pPr>
              <a:lnSpc>
                <a:spcPct val="107000"/>
              </a:lnSpc>
              <a:spcAft>
                <a:spcPts val="800"/>
              </a:spcAft>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Unlike options contracts, futures contracts are tradable before the expiration date. </a:t>
            </a:r>
          </a:p>
          <a:p>
            <a:pPr>
              <a:lnSpc>
                <a:spcPct val="107000"/>
              </a:lnSpc>
              <a:spcAft>
                <a:spcPts val="800"/>
              </a:spcAft>
            </a:pPr>
            <a:endParaRPr lang="en-IN" sz="2400" dirty="0">
              <a:solidFill>
                <a:schemeClr val="bg1"/>
              </a:solidFill>
              <a:effectLst/>
              <a:latin typeface="Helvetica" panose="020B0604020202020204" pitchFamily="34" charset="0"/>
              <a:ea typeface="Calibri" panose="020F0502020204030204" pitchFamily="34" charset="0"/>
              <a:cs typeface="Helvetica" panose="020B0604020202020204" pitchFamily="34" charset="0"/>
            </a:endParaRPr>
          </a:p>
        </p:txBody>
      </p:sp>
    </p:spTree>
    <p:extLst>
      <p:ext uri="{BB962C8B-B14F-4D97-AF65-F5344CB8AC3E}">
        <p14:creationId xmlns:p14="http://schemas.microsoft.com/office/powerpoint/2010/main" val="686893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9F632F-583E-49BE-B084-130C71143612}"/>
              </a:ext>
            </a:extLst>
          </p:cNvPr>
          <p:cNvSpPr txBox="1"/>
          <p:nvPr/>
        </p:nvSpPr>
        <p:spPr>
          <a:xfrm>
            <a:off x="1062460" y="2179875"/>
            <a:ext cx="10408051" cy="1385700"/>
          </a:xfrm>
          <a:prstGeom prst="rect">
            <a:avLst/>
          </a:prstGeom>
          <a:noFill/>
        </p:spPr>
        <p:txBody>
          <a:bodyPr wrap="square">
            <a:spAutoFit/>
          </a:bodyPr>
          <a:lstStyle/>
          <a:p>
            <a:pPr>
              <a:lnSpc>
                <a:spcPct val="107000"/>
              </a:lnSpc>
              <a:spcAft>
                <a:spcPts val="800"/>
              </a:spcAft>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Improving upon this drawback, </a:t>
            </a:r>
            <a:r>
              <a:rPr lang="en-US" sz="2000" dirty="0" err="1">
                <a:solidFill>
                  <a:schemeClr val="bg1"/>
                </a:solidFill>
                <a:effectLst/>
                <a:latin typeface="Helvetica" panose="020B0604020202020204" pitchFamily="34" charset="0"/>
                <a:ea typeface="Calibri" panose="020F0502020204030204" pitchFamily="34" charset="0"/>
                <a:cs typeface="Helvetica" panose="020B0604020202020204" pitchFamily="34" charset="0"/>
              </a:rPr>
              <a:t>BitMEX</a:t>
            </a: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 invented a new financial instrument called the perpetual contract, which is similar to a futures contract but without the expiration date, meaning that traders can now hold this futures-like contract indefinitely (or perpetually) without the need to roll-over the contract.</a:t>
            </a:r>
            <a:endParaRPr lang="en-IN"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endParaRPr>
          </a:p>
        </p:txBody>
      </p:sp>
    </p:spTree>
    <p:extLst>
      <p:ext uri="{BB962C8B-B14F-4D97-AF65-F5344CB8AC3E}">
        <p14:creationId xmlns:p14="http://schemas.microsoft.com/office/powerpoint/2010/main" val="698376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9F9350-DE45-4C74-9A04-5933B08AC401}"/>
              </a:ext>
            </a:extLst>
          </p:cNvPr>
          <p:cNvSpPr txBox="1"/>
          <p:nvPr/>
        </p:nvSpPr>
        <p:spPr>
          <a:xfrm>
            <a:off x="1062460" y="1108661"/>
            <a:ext cx="10067080" cy="3465116"/>
          </a:xfrm>
          <a:prstGeom prst="rect">
            <a:avLst/>
          </a:prstGeom>
          <a:noFill/>
        </p:spPr>
        <p:txBody>
          <a:bodyPr wrap="square">
            <a:spAutoFit/>
          </a:bodyPr>
          <a:lstStyle/>
          <a:p>
            <a:pPr>
              <a:lnSpc>
                <a:spcPts val="3000"/>
              </a:lnSpc>
              <a:spcBef>
                <a:spcPts val="720"/>
              </a:spcBef>
              <a:spcAft>
                <a:spcPts val="800"/>
              </a:spcAft>
            </a:pPr>
            <a:r>
              <a:rPr lang="en-IN" sz="4000" b="1" kern="1800" spc="-20"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Perpetual Contracts </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solidFill>
                <a:schemeClr val="bg1"/>
              </a:solidFill>
              <a:effectLst/>
              <a:latin typeface="Helvetica" panose="020B0604020202020204" pitchFamily="34" charset="0"/>
              <a:ea typeface="Calibri" panose="020F0502020204030204" pitchFamily="34" charset="0"/>
              <a:cs typeface="Helvetica" panose="020B0604020202020204" pitchFamily="34" charset="0"/>
            </a:endParaRPr>
          </a:p>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A futures contract is an agreement to buy or sell a commodity, currency, or another instrument at a predetermined price at a specified time in the future. </a:t>
            </a:r>
          </a:p>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A perpetual contract is a special type of futures contract, but unlike the traditional form of futures, it doesn’t have an expiry date. So one can hold a position for as long as they like. </a:t>
            </a:r>
          </a:p>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Other than that, the trading of perpetual contracts is based on an underlying Index Price.</a:t>
            </a:r>
          </a:p>
        </p:txBody>
      </p:sp>
    </p:spTree>
    <p:extLst>
      <p:ext uri="{BB962C8B-B14F-4D97-AF65-F5344CB8AC3E}">
        <p14:creationId xmlns:p14="http://schemas.microsoft.com/office/powerpoint/2010/main" val="2966285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9F9350-DE45-4C74-9A04-5933B08AC401}"/>
              </a:ext>
            </a:extLst>
          </p:cNvPr>
          <p:cNvSpPr txBox="1"/>
          <p:nvPr/>
        </p:nvSpPr>
        <p:spPr>
          <a:xfrm>
            <a:off x="1062460" y="1108661"/>
            <a:ext cx="10067080" cy="4203908"/>
          </a:xfrm>
          <a:prstGeom prst="rect">
            <a:avLst/>
          </a:prstGeom>
          <a:noFill/>
        </p:spPr>
        <p:txBody>
          <a:bodyPr wrap="square">
            <a:spAutoFit/>
          </a:bodyPr>
          <a:lstStyle/>
          <a:p>
            <a:pPr>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endParaRPr>
          </a:p>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The Index Price consists of the average price of an asset, according to major spot markets and their relative trading volume. Thus, unlike conventional futures, perpetual contracts are often traded at a price that is equal or very similar to spot markets.	</a:t>
            </a:r>
            <a:endParaRPr lang="en-IN"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endParaRPr>
          </a:p>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However, during extreme market conditions, the mark price may deviate from the spot market price. </a:t>
            </a:r>
          </a:p>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Still, the biggest difference between the traditional futures and perpetual contracts is the ‘settlement date’ of the former.</a:t>
            </a:r>
          </a:p>
          <a:p>
            <a:pPr marL="342900" indent="-342900">
              <a:lnSpc>
                <a:spcPct val="107000"/>
              </a:lnSpc>
              <a:spcAft>
                <a:spcPts val="800"/>
              </a:spcAft>
              <a:buFont typeface="Arial" panose="020B0604020202020204" pitchFamily="34" charset="0"/>
              <a:buChar char="•"/>
            </a:pPr>
            <a:endPar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endParaRPr>
          </a:p>
          <a:p>
            <a:pPr marL="342900" indent="-342900">
              <a:lnSpc>
                <a:spcPct val="107000"/>
              </a:lnSpc>
              <a:spcAft>
                <a:spcPts val="800"/>
              </a:spcAft>
              <a:buFont typeface="Arial" panose="020B0604020202020204" pitchFamily="34" charset="0"/>
              <a:buChar char="•"/>
            </a:pPr>
            <a:endPar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endParaRPr>
          </a:p>
        </p:txBody>
      </p:sp>
    </p:spTree>
    <p:extLst>
      <p:ext uri="{BB962C8B-B14F-4D97-AF65-F5344CB8AC3E}">
        <p14:creationId xmlns:p14="http://schemas.microsoft.com/office/powerpoint/2010/main" val="3174788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6684CA-B1C8-42C0-8B81-39DF2D2FA11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8049" y="791239"/>
            <a:ext cx="8444204" cy="5275522"/>
          </a:xfrm>
          <a:prstGeom prst="rect">
            <a:avLst/>
          </a:prstGeom>
          <a:noFill/>
          <a:ln>
            <a:noFill/>
          </a:ln>
        </p:spPr>
      </p:pic>
    </p:spTree>
    <p:extLst>
      <p:ext uri="{BB962C8B-B14F-4D97-AF65-F5344CB8AC3E}">
        <p14:creationId xmlns:p14="http://schemas.microsoft.com/office/powerpoint/2010/main" val="940937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9F9350-DE45-4C74-9A04-5933B08AC401}"/>
              </a:ext>
            </a:extLst>
          </p:cNvPr>
          <p:cNvSpPr txBox="1"/>
          <p:nvPr/>
        </p:nvSpPr>
        <p:spPr>
          <a:xfrm>
            <a:off x="1062460" y="1108661"/>
            <a:ext cx="10067080" cy="497637"/>
          </a:xfrm>
          <a:prstGeom prst="rect">
            <a:avLst/>
          </a:prstGeom>
          <a:noFill/>
        </p:spPr>
        <p:txBody>
          <a:bodyPr wrap="square">
            <a:spAutoFit/>
          </a:bodyPr>
          <a:lstStyle/>
          <a:p>
            <a:pPr>
              <a:lnSpc>
                <a:spcPts val="3000"/>
              </a:lnSpc>
              <a:spcBef>
                <a:spcPts val="720"/>
              </a:spcBef>
              <a:spcAft>
                <a:spcPts val="800"/>
              </a:spcAft>
            </a:pPr>
            <a:r>
              <a:rPr lang="en-US" sz="4000" b="1" kern="1800" spc="-20"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What is the Leverage?</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solidFill>
                <a:schemeClr val="bg1"/>
              </a:solidFill>
              <a:effectLst/>
              <a:latin typeface="Helvetica" panose="020B0604020202020204" pitchFamily="34" charset="0"/>
              <a:ea typeface="Calibri" panose="020F0502020204030204" pitchFamily="34" charset="0"/>
              <a:cs typeface="Helvetica" panose="020B0604020202020204" pitchFamily="34" charset="0"/>
            </a:endParaRPr>
          </a:p>
        </p:txBody>
      </p:sp>
      <p:sp>
        <p:nvSpPr>
          <p:cNvPr id="4" name="TextBox 3">
            <a:extLst>
              <a:ext uri="{FF2B5EF4-FFF2-40B4-BE49-F238E27FC236}">
                <a16:creationId xmlns:a16="http://schemas.microsoft.com/office/drawing/2014/main" id="{478E82CB-7305-40AF-97AA-04994FB28B76}"/>
              </a:ext>
            </a:extLst>
          </p:cNvPr>
          <p:cNvSpPr txBox="1"/>
          <p:nvPr/>
        </p:nvSpPr>
        <p:spPr>
          <a:xfrm>
            <a:off x="1062459" y="1957347"/>
            <a:ext cx="10199589" cy="1385700"/>
          </a:xfrm>
          <a:prstGeom prst="rect">
            <a:avLst/>
          </a:prstGeom>
          <a:noFill/>
        </p:spPr>
        <p:txBody>
          <a:bodyPr wrap="square">
            <a:spAutoFit/>
          </a:bodyPr>
          <a:lstStyle/>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Leverage is an investment strategy of using borrowed money—specifically, the use of various financial instruments or borrowed capital—to increase the potential return of an investment. Leverage can also refer to the amount of debt a firm uses to finance assets.</a:t>
            </a:r>
          </a:p>
        </p:txBody>
      </p:sp>
    </p:spTree>
    <p:extLst>
      <p:ext uri="{BB962C8B-B14F-4D97-AF65-F5344CB8AC3E}">
        <p14:creationId xmlns:p14="http://schemas.microsoft.com/office/powerpoint/2010/main" val="114639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595959"/>
            </a:gs>
            <a:gs pos="100000">
              <a:schemeClr val="tx1">
                <a:lumMod val="75000"/>
                <a:lumOff val="25000"/>
              </a:schemeClr>
            </a:gs>
            <a:gs pos="0">
              <a:schemeClr val="tx1">
                <a:lumMod val="65000"/>
                <a:lumOff val="35000"/>
              </a:schemeClr>
            </a:gs>
            <a:gs pos="18000">
              <a:schemeClr val="tx1">
                <a:lumMod val="75000"/>
                <a:lumOff val="25000"/>
              </a:schemeClr>
            </a:gs>
            <a:gs pos="95000">
              <a:schemeClr val="tx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9F9350-DE45-4C74-9A04-5933B08AC401}"/>
              </a:ext>
            </a:extLst>
          </p:cNvPr>
          <p:cNvSpPr txBox="1"/>
          <p:nvPr/>
        </p:nvSpPr>
        <p:spPr>
          <a:xfrm>
            <a:off x="1062460" y="1108661"/>
            <a:ext cx="10067080" cy="497637"/>
          </a:xfrm>
          <a:prstGeom prst="rect">
            <a:avLst/>
          </a:prstGeom>
          <a:noFill/>
        </p:spPr>
        <p:txBody>
          <a:bodyPr wrap="square">
            <a:spAutoFit/>
          </a:bodyPr>
          <a:lstStyle/>
          <a:p>
            <a:pPr>
              <a:lnSpc>
                <a:spcPts val="3000"/>
              </a:lnSpc>
              <a:spcBef>
                <a:spcPts val="720"/>
              </a:spcBef>
              <a:spcAft>
                <a:spcPts val="800"/>
              </a:spcAft>
            </a:pPr>
            <a:r>
              <a:rPr lang="en-US" sz="4000" b="1" kern="1800" spc="-20"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rPr>
              <a:t>What is the initial margin?</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solidFill>
                <a:schemeClr val="bg1"/>
              </a:solidFill>
              <a:effectLst/>
              <a:latin typeface="Helvetica" panose="020B0604020202020204" pitchFamily="34" charset="0"/>
              <a:ea typeface="Calibri" panose="020F0502020204030204" pitchFamily="34" charset="0"/>
              <a:cs typeface="Helvetica" panose="020B0604020202020204" pitchFamily="34" charset="0"/>
            </a:endParaRPr>
          </a:p>
        </p:txBody>
      </p:sp>
      <p:sp>
        <p:nvSpPr>
          <p:cNvPr id="4" name="TextBox 3">
            <a:extLst>
              <a:ext uri="{FF2B5EF4-FFF2-40B4-BE49-F238E27FC236}">
                <a16:creationId xmlns:a16="http://schemas.microsoft.com/office/drawing/2014/main" id="{478E82CB-7305-40AF-97AA-04994FB28B76}"/>
              </a:ext>
            </a:extLst>
          </p:cNvPr>
          <p:cNvSpPr txBox="1"/>
          <p:nvPr/>
        </p:nvSpPr>
        <p:spPr>
          <a:xfrm>
            <a:off x="1062459" y="1957347"/>
            <a:ext cx="10199589" cy="1590885"/>
          </a:xfrm>
          <a:prstGeom prst="rect">
            <a:avLst/>
          </a:prstGeom>
          <a:noFill/>
        </p:spPr>
        <p:txBody>
          <a:bodyPr wrap="square">
            <a:spAutoFit/>
          </a:bodyPr>
          <a:lstStyle/>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Initial margin is the minimum value you must pay to open a leveraged position. </a:t>
            </a:r>
          </a:p>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For example, you can buy 1,000 BNB with an initial margin of 100 BNB (at 10x leverage). So your initial margin would be 10% of the total order. </a:t>
            </a:r>
          </a:p>
          <a:p>
            <a:pPr marL="342900" indent="-342900">
              <a:lnSpc>
                <a:spcPct val="107000"/>
              </a:lnSpc>
              <a:spcAft>
                <a:spcPts val="800"/>
              </a:spcAft>
              <a:buFont typeface="Arial" panose="020B0604020202020204" pitchFamily="34" charset="0"/>
              <a:buChar char="•"/>
            </a:pPr>
            <a:r>
              <a:rPr lang="en-US" sz="2000"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The initial margin is what backs your leveraged position, acting as collateral.</a:t>
            </a:r>
          </a:p>
        </p:txBody>
      </p:sp>
    </p:spTree>
    <p:extLst>
      <p:ext uri="{BB962C8B-B14F-4D97-AF65-F5344CB8AC3E}">
        <p14:creationId xmlns:p14="http://schemas.microsoft.com/office/powerpoint/2010/main" val="2389881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2027</Words>
  <Application>Microsoft Office PowerPoint</Application>
  <PresentationFormat>Widescreen</PresentationFormat>
  <Paragraphs>116</Paragraphs>
  <Slides>24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Algerian</vt: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kushagra@rapidinnovation.dev</dc:creator>
  <cp:lastModifiedBy>kushagra@rapidinnovation.dev</cp:lastModifiedBy>
  <cp:revision>3</cp:revision>
  <dcterms:created xsi:type="dcterms:W3CDTF">2022-04-13T06:27:25Z</dcterms:created>
  <dcterms:modified xsi:type="dcterms:W3CDTF">2022-04-13T09:01:27Z</dcterms:modified>
</cp:coreProperties>
</file>