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1"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gra@rapidinnovation.dev" userId="0365319c8394075d" providerId="LiveId" clId="{66BB9640-9087-4A46-8EA5-275E95093200}"/>
    <pc:docChg chg="undo redo custSel addSld delSld modSld sldOrd">
      <pc:chgData name="kushagra@rapidinnovation.dev" userId="0365319c8394075d" providerId="LiveId" clId="{66BB9640-9087-4A46-8EA5-275E95093200}" dt="2022-04-15T11:25:05.893" v="735" actId="14100"/>
      <pc:docMkLst>
        <pc:docMk/>
      </pc:docMkLst>
      <pc:sldChg chg="addSp delSp modSp new add del mod setBg">
        <pc:chgData name="kushagra@rapidinnovation.dev" userId="0365319c8394075d" providerId="LiveId" clId="{66BB9640-9087-4A46-8EA5-275E95093200}" dt="2022-04-15T09:34:57.962" v="59" actId="14861"/>
        <pc:sldMkLst>
          <pc:docMk/>
          <pc:sldMk cId="1815659773" sldId="256"/>
        </pc:sldMkLst>
        <pc:spChg chg="del">
          <ac:chgData name="kushagra@rapidinnovation.dev" userId="0365319c8394075d" providerId="LiveId" clId="{66BB9640-9087-4A46-8EA5-275E95093200}" dt="2022-04-15T09:30:22.740" v="1" actId="478"/>
          <ac:spMkLst>
            <pc:docMk/>
            <pc:sldMk cId="1815659773" sldId="256"/>
            <ac:spMk id="2" creationId="{E921A965-E527-4ED0-9FDD-CEC8C8E01D44}"/>
          </ac:spMkLst>
        </pc:spChg>
        <pc:spChg chg="del">
          <ac:chgData name="kushagra@rapidinnovation.dev" userId="0365319c8394075d" providerId="LiveId" clId="{66BB9640-9087-4A46-8EA5-275E95093200}" dt="2022-04-15T09:30:27.298" v="2" actId="478"/>
          <ac:spMkLst>
            <pc:docMk/>
            <pc:sldMk cId="1815659773" sldId="256"/>
            <ac:spMk id="3" creationId="{9F345C16-A93F-4E44-8BC7-50DDC4CA6A4C}"/>
          </ac:spMkLst>
        </pc:spChg>
        <pc:spChg chg="add mod">
          <ac:chgData name="kushagra@rapidinnovation.dev" userId="0365319c8394075d" providerId="LiveId" clId="{66BB9640-9087-4A46-8EA5-275E95093200}" dt="2022-04-15T09:32:56.110" v="16" actId="1076"/>
          <ac:spMkLst>
            <pc:docMk/>
            <pc:sldMk cId="1815659773" sldId="256"/>
            <ac:spMk id="4" creationId="{4108B8B1-7575-4409-BE83-C2AB87E041E4}"/>
          </ac:spMkLst>
        </pc:spChg>
        <pc:spChg chg="add mod">
          <ac:chgData name="kushagra@rapidinnovation.dev" userId="0365319c8394075d" providerId="LiveId" clId="{66BB9640-9087-4A46-8EA5-275E95093200}" dt="2022-04-15T09:34:57.962" v="59" actId="14861"/>
          <ac:spMkLst>
            <pc:docMk/>
            <pc:sldMk cId="1815659773" sldId="256"/>
            <ac:spMk id="5" creationId="{1E565F16-D740-4252-A689-2839E46A3099}"/>
          </ac:spMkLst>
        </pc:spChg>
      </pc:sldChg>
      <pc:sldChg chg="addSp delSp modSp mod">
        <pc:chgData name="kushagra@rapidinnovation.dev" userId="0365319c8394075d" providerId="LiveId" clId="{66BB9640-9087-4A46-8EA5-275E95093200}" dt="2022-04-15T10:16:08.939" v="165"/>
        <pc:sldMkLst>
          <pc:docMk/>
          <pc:sldMk cId="3453289659" sldId="258"/>
        </pc:sldMkLst>
        <pc:spChg chg="del">
          <ac:chgData name="kushagra@rapidinnovation.dev" userId="0365319c8394075d" providerId="LiveId" clId="{66BB9640-9087-4A46-8EA5-275E95093200}" dt="2022-04-15T10:09:12.442" v="62" actId="478"/>
          <ac:spMkLst>
            <pc:docMk/>
            <pc:sldMk cId="3453289659" sldId="258"/>
            <ac:spMk id="4" creationId="{BDE6F5C3-DDE7-48A0-87E7-4A65A4B25573}"/>
          </ac:spMkLst>
        </pc:spChg>
        <pc:spChg chg="mod">
          <ac:chgData name="kushagra@rapidinnovation.dev" userId="0365319c8394075d" providerId="LiveId" clId="{66BB9640-9087-4A46-8EA5-275E95093200}" dt="2022-04-15T10:13:21.304" v="149" actId="20577"/>
          <ac:spMkLst>
            <pc:docMk/>
            <pc:sldMk cId="3453289659" sldId="258"/>
            <ac:spMk id="5" creationId="{9F9F9350-DE45-4C74-9A04-5933B08AC401}"/>
          </ac:spMkLst>
        </pc:spChg>
        <pc:spChg chg="del">
          <ac:chgData name="kushagra@rapidinnovation.dev" userId="0365319c8394075d" providerId="LiveId" clId="{66BB9640-9087-4A46-8EA5-275E95093200}" dt="2022-04-15T10:09:09.777" v="61" actId="478"/>
          <ac:spMkLst>
            <pc:docMk/>
            <pc:sldMk cId="3453289659" sldId="258"/>
            <ac:spMk id="6" creationId="{6488FC5A-DA85-4A4F-9B76-9C0C1A675761}"/>
          </ac:spMkLst>
        </pc:spChg>
        <pc:spChg chg="add del">
          <ac:chgData name="kushagra@rapidinnovation.dev" userId="0365319c8394075d" providerId="LiveId" clId="{66BB9640-9087-4A46-8EA5-275E95093200}" dt="2022-04-15T10:09:22.910" v="67" actId="22"/>
          <ac:spMkLst>
            <pc:docMk/>
            <pc:sldMk cId="3453289659" sldId="258"/>
            <ac:spMk id="7" creationId="{F910D7DA-0768-44AE-91BA-0E29A4DD01DC}"/>
          </ac:spMkLst>
        </pc:spChg>
        <pc:spChg chg="del">
          <ac:chgData name="kushagra@rapidinnovation.dev" userId="0365319c8394075d" providerId="LiveId" clId="{66BB9640-9087-4A46-8EA5-275E95093200}" dt="2022-04-15T10:09:05.189" v="60" actId="478"/>
          <ac:spMkLst>
            <pc:docMk/>
            <pc:sldMk cId="3453289659" sldId="258"/>
            <ac:spMk id="8" creationId="{98038F55-AB18-42CC-9006-A699DF7D3CB9}"/>
          </ac:spMkLst>
        </pc:spChg>
        <pc:spChg chg="add del">
          <ac:chgData name="kushagra@rapidinnovation.dev" userId="0365319c8394075d" providerId="LiveId" clId="{66BB9640-9087-4A46-8EA5-275E95093200}" dt="2022-04-15T10:09:27.537" v="69" actId="22"/>
          <ac:spMkLst>
            <pc:docMk/>
            <pc:sldMk cId="3453289659" sldId="258"/>
            <ac:spMk id="9" creationId="{23830CC8-8400-457B-A157-03AC5C1F5663}"/>
          </ac:spMkLst>
        </pc:spChg>
        <pc:spChg chg="add del mod">
          <ac:chgData name="kushagra@rapidinnovation.dev" userId="0365319c8394075d" providerId="LiveId" clId="{66BB9640-9087-4A46-8EA5-275E95093200}" dt="2022-04-15T10:16:08.939" v="165"/>
          <ac:spMkLst>
            <pc:docMk/>
            <pc:sldMk cId="3453289659" sldId="258"/>
            <ac:spMk id="11" creationId="{9E727B23-BDBB-4392-9309-01666C368ACF}"/>
          </ac:spMkLst>
        </pc:spChg>
      </pc:sldChg>
      <pc:sldChg chg="modSp add mod">
        <pc:chgData name="kushagra@rapidinnovation.dev" userId="0365319c8394075d" providerId="LiveId" clId="{66BB9640-9087-4A46-8EA5-275E95093200}" dt="2022-04-15T10:24:08.173" v="288" actId="20577"/>
        <pc:sldMkLst>
          <pc:docMk/>
          <pc:sldMk cId="4206294400" sldId="259"/>
        </pc:sldMkLst>
        <pc:spChg chg="mod">
          <ac:chgData name="kushagra@rapidinnovation.dev" userId="0365319c8394075d" providerId="LiveId" clId="{66BB9640-9087-4A46-8EA5-275E95093200}" dt="2022-04-15T10:17:51.586" v="198" actId="20577"/>
          <ac:spMkLst>
            <pc:docMk/>
            <pc:sldMk cId="4206294400" sldId="259"/>
            <ac:spMk id="5" creationId="{9F9F9350-DE45-4C74-9A04-5933B08AC401}"/>
          </ac:spMkLst>
        </pc:spChg>
        <pc:spChg chg="mod">
          <ac:chgData name="kushagra@rapidinnovation.dev" userId="0365319c8394075d" providerId="LiveId" clId="{66BB9640-9087-4A46-8EA5-275E95093200}" dt="2022-04-15T10:24:08.173" v="288" actId="20577"/>
          <ac:spMkLst>
            <pc:docMk/>
            <pc:sldMk cId="4206294400" sldId="259"/>
            <ac:spMk id="11" creationId="{9E727B23-BDBB-4392-9309-01666C368ACF}"/>
          </ac:spMkLst>
        </pc:spChg>
      </pc:sldChg>
      <pc:sldChg chg="addSp delSp modSp add mod">
        <pc:chgData name="kushagra@rapidinnovation.dev" userId="0365319c8394075d" providerId="LiveId" clId="{66BB9640-9087-4A46-8EA5-275E95093200}" dt="2022-04-15T10:18:17.863" v="205" actId="1076"/>
        <pc:sldMkLst>
          <pc:docMk/>
          <pc:sldMk cId="3518849313" sldId="260"/>
        </pc:sldMkLst>
        <pc:spChg chg="del">
          <ac:chgData name="kushagra@rapidinnovation.dev" userId="0365319c8394075d" providerId="LiveId" clId="{66BB9640-9087-4A46-8EA5-275E95093200}" dt="2022-04-15T10:17:57.608" v="199" actId="478"/>
          <ac:spMkLst>
            <pc:docMk/>
            <pc:sldMk cId="3518849313" sldId="260"/>
            <ac:spMk id="5" creationId="{9F9F9350-DE45-4C74-9A04-5933B08AC401}"/>
          </ac:spMkLst>
        </pc:spChg>
        <pc:spChg chg="del mod">
          <ac:chgData name="kushagra@rapidinnovation.dev" userId="0365319c8394075d" providerId="LiveId" clId="{66BB9640-9087-4A46-8EA5-275E95093200}" dt="2022-04-15T10:18:04.463" v="201" actId="478"/>
          <ac:spMkLst>
            <pc:docMk/>
            <pc:sldMk cId="3518849313" sldId="260"/>
            <ac:spMk id="11" creationId="{9E727B23-BDBB-4392-9309-01666C368ACF}"/>
          </ac:spMkLst>
        </pc:spChg>
        <pc:picChg chg="add mod">
          <ac:chgData name="kushagra@rapidinnovation.dev" userId="0365319c8394075d" providerId="LiveId" clId="{66BB9640-9087-4A46-8EA5-275E95093200}" dt="2022-04-15T10:18:17.863" v="205" actId="1076"/>
          <ac:picMkLst>
            <pc:docMk/>
            <pc:sldMk cId="3518849313" sldId="260"/>
            <ac:picMk id="1026" creationId="{FCD1224B-4A5F-4847-BF7C-E0C628631201}"/>
          </ac:picMkLst>
        </pc:picChg>
      </pc:sldChg>
      <pc:sldChg chg="addSp delSp modSp add mod ord">
        <pc:chgData name="kushagra@rapidinnovation.dev" userId="0365319c8394075d" providerId="LiveId" clId="{66BB9640-9087-4A46-8EA5-275E95093200}" dt="2022-04-15T10:20:43.055" v="242" actId="1076"/>
        <pc:sldMkLst>
          <pc:docMk/>
          <pc:sldMk cId="1634426549" sldId="261"/>
        </pc:sldMkLst>
        <pc:spChg chg="del">
          <ac:chgData name="kushagra@rapidinnovation.dev" userId="0365319c8394075d" providerId="LiveId" clId="{66BB9640-9087-4A46-8EA5-275E95093200}" dt="2022-04-15T10:18:42.853" v="209" actId="478"/>
          <ac:spMkLst>
            <pc:docMk/>
            <pc:sldMk cId="1634426549" sldId="261"/>
            <ac:spMk id="5" creationId="{9F9F9350-DE45-4C74-9A04-5933B08AC401}"/>
          </ac:spMkLst>
        </pc:spChg>
        <pc:spChg chg="mod">
          <ac:chgData name="kushagra@rapidinnovation.dev" userId="0365319c8394075d" providerId="LiveId" clId="{66BB9640-9087-4A46-8EA5-275E95093200}" dt="2022-04-15T10:19:54.708" v="237" actId="20577"/>
          <ac:spMkLst>
            <pc:docMk/>
            <pc:sldMk cId="1634426549" sldId="261"/>
            <ac:spMk id="11" creationId="{9E727B23-BDBB-4392-9309-01666C368ACF}"/>
          </ac:spMkLst>
        </pc:spChg>
        <pc:picChg chg="add mod">
          <ac:chgData name="kushagra@rapidinnovation.dev" userId="0365319c8394075d" providerId="LiveId" clId="{66BB9640-9087-4A46-8EA5-275E95093200}" dt="2022-04-15T10:20:43.055" v="242" actId="1076"/>
          <ac:picMkLst>
            <pc:docMk/>
            <pc:sldMk cId="1634426549" sldId="261"/>
            <ac:picMk id="2050" creationId="{A068E353-561D-44C8-8243-8482D320BB78}"/>
          </ac:picMkLst>
        </pc:picChg>
      </pc:sldChg>
      <pc:sldChg chg="addSp delSp modSp add mod">
        <pc:chgData name="kushagra@rapidinnovation.dev" userId="0365319c8394075d" providerId="LiveId" clId="{66BB9640-9087-4A46-8EA5-275E95093200}" dt="2022-04-15T10:23:12.121" v="281" actId="1076"/>
        <pc:sldMkLst>
          <pc:docMk/>
          <pc:sldMk cId="1916684608" sldId="262"/>
        </pc:sldMkLst>
        <pc:spChg chg="mod">
          <ac:chgData name="kushagra@rapidinnovation.dev" userId="0365319c8394075d" providerId="LiveId" clId="{66BB9640-9087-4A46-8EA5-275E95093200}" dt="2022-04-15T10:22:20.298" v="274" actId="14100"/>
          <ac:spMkLst>
            <pc:docMk/>
            <pc:sldMk cId="1916684608" sldId="262"/>
            <ac:spMk id="11" creationId="{9E727B23-BDBB-4392-9309-01666C368ACF}"/>
          </ac:spMkLst>
        </pc:spChg>
        <pc:picChg chg="del">
          <ac:chgData name="kushagra@rapidinnovation.dev" userId="0365319c8394075d" providerId="LiveId" clId="{66BB9640-9087-4A46-8EA5-275E95093200}" dt="2022-04-15T10:20:59.823" v="245" actId="478"/>
          <ac:picMkLst>
            <pc:docMk/>
            <pc:sldMk cId="1916684608" sldId="262"/>
            <ac:picMk id="2050" creationId="{A068E353-561D-44C8-8243-8482D320BB78}"/>
          </ac:picMkLst>
        </pc:picChg>
        <pc:picChg chg="add mod">
          <ac:chgData name="kushagra@rapidinnovation.dev" userId="0365319c8394075d" providerId="LiveId" clId="{66BB9640-9087-4A46-8EA5-275E95093200}" dt="2022-04-15T10:23:12.121" v="281" actId="1076"/>
          <ac:picMkLst>
            <pc:docMk/>
            <pc:sldMk cId="1916684608" sldId="262"/>
            <ac:picMk id="3074" creationId="{B957E7A4-570D-4044-B0D1-769E9D000AF6}"/>
          </ac:picMkLst>
        </pc:picChg>
      </pc:sldChg>
      <pc:sldChg chg="addSp delSp modSp add mod ord">
        <pc:chgData name="kushagra@rapidinnovation.dev" userId="0365319c8394075d" providerId="LiveId" clId="{66BB9640-9087-4A46-8EA5-275E95093200}" dt="2022-04-15T10:25:55.822" v="322" actId="1076"/>
        <pc:sldMkLst>
          <pc:docMk/>
          <pc:sldMk cId="4098419681" sldId="263"/>
        </pc:sldMkLst>
        <pc:spChg chg="mod">
          <ac:chgData name="kushagra@rapidinnovation.dev" userId="0365319c8394075d" providerId="LiveId" clId="{66BB9640-9087-4A46-8EA5-275E95093200}" dt="2022-04-15T10:25:32.705" v="318" actId="15"/>
          <ac:spMkLst>
            <pc:docMk/>
            <pc:sldMk cId="4098419681" sldId="263"/>
            <ac:spMk id="11" creationId="{9E727B23-BDBB-4392-9309-01666C368ACF}"/>
          </ac:spMkLst>
        </pc:spChg>
        <pc:picChg chg="del">
          <ac:chgData name="kushagra@rapidinnovation.dev" userId="0365319c8394075d" providerId="LiveId" clId="{66BB9640-9087-4A46-8EA5-275E95093200}" dt="2022-04-15T10:25:37.006" v="319" actId="478"/>
          <ac:picMkLst>
            <pc:docMk/>
            <pc:sldMk cId="4098419681" sldId="263"/>
            <ac:picMk id="2050" creationId="{A068E353-561D-44C8-8243-8482D320BB78}"/>
          </ac:picMkLst>
        </pc:picChg>
        <pc:picChg chg="add mod">
          <ac:chgData name="kushagra@rapidinnovation.dev" userId="0365319c8394075d" providerId="LiveId" clId="{66BB9640-9087-4A46-8EA5-275E95093200}" dt="2022-04-15T10:25:55.822" v="322" actId="1076"/>
          <ac:picMkLst>
            <pc:docMk/>
            <pc:sldMk cId="4098419681" sldId="263"/>
            <ac:picMk id="4098" creationId="{48B83028-ADAE-414C-BD3E-BAA88AE83776}"/>
          </ac:picMkLst>
        </pc:picChg>
      </pc:sldChg>
      <pc:sldChg chg="addSp delSp modSp add mod">
        <pc:chgData name="kushagra@rapidinnovation.dev" userId="0365319c8394075d" providerId="LiveId" clId="{66BB9640-9087-4A46-8EA5-275E95093200}" dt="2022-04-15T10:27:47.771" v="354" actId="1076"/>
        <pc:sldMkLst>
          <pc:docMk/>
          <pc:sldMk cId="1947479365" sldId="264"/>
        </pc:sldMkLst>
        <pc:spChg chg="mod">
          <ac:chgData name="kushagra@rapidinnovation.dev" userId="0365319c8394075d" providerId="LiveId" clId="{66BB9640-9087-4A46-8EA5-275E95093200}" dt="2022-04-15T10:27:12.318" v="347" actId="20577"/>
          <ac:spMkLst>
            <pc:docMk/>
            <pc:sldMk cId="1947479365" sldId="264"/>
            <ac:spMk id="11" creationId="{9E727B23-BDBB-4392-9309-01666C368ACF}"/>
          </ac:spMkLst>
        </pc:spChg>
        <pc:picChg chg="del">
          <ac:chgData name="kushagra@rapidinnovation.dev" userId="0365319c8394075d" providerId="LiveId" clId="{66BB9640-9087-4A46-8EA5-275E95093200}" dt="2022-04-15T10:26:52.563" v="338" actId="478"/>
          <ac:picMkLst>
            <pc:docMk/>
            <pc:sldMk cId="1947479365" sldId="264"/>
            <ac:picMk id="4098" creationId="{48B83028-ADAE-414C-BD3E-BAA88AE83776}"/>
          </ac:picMkLst>
        </pc:picChg>
        <pc:picChg chg="add mod">
          <ac:chgData name="kushagra@rapidinnovation.dev" userId="0365319c8394075d" providerId="LiveId" clId="{66BB9640-9087-4A46-8EA5-275E95093200}" dt="2022-04-15T10:27:47.771" v="354" actId="1076"/>
          <ac:picMkLst>
            <pc:docMk/>
            <pc:sldMk cId="1947479365" sldId="264"/>
            <ac:picMk id="5122" creationId="{48041797-4CCD-45B9-9F0A-FB7BD82CA11D}"/>
          </ac:picMkLst>
        </pc:picChg>
      </pc:sldChg>
      <pc:sldChg chg="modSp add mod ord">
        <pc:chgData name="kushagra@rapidinnovation.dev" userId="0365319c8394075d" providerId="LiveId" clId="{66BB9640-9087-4A46-8EA5-275E95093200}" dt="2022-04-15T10:33:28.952" v="446"/>
        <pc:sldMkLst>
          <pc:docMk/>
          <pc:sldMk cId="3662530874" sldId="265"/>
        </pc:sldMkLst>
        <pc:spChg chg="mod">
          <ac:chgData name="kushagra@rapidinnovation.dev" userId="0365319c8394075d" providerId="LiveId" clId="{66BB9640-9087-4A46-8EA5-275E95093200}" dt="2022-04-15T10:31:10.293" v="363" actId="20577"/>
          <ac:spMkLst>
            <pc:docMk/>
            <pc:sldMk cId="3662530874" sldId="265"/>
            <ac:spMk id="5" creationId="{9F9F9350-DE45-4C74-9A04-5933B08AC401}"/>
          </ac:spMkLst>
        </pc:spChg>
        <pc:spChg chg="mod">
          <ac:chgData name="kushagra@rapidinnovation.dev" userId="0365319c8394075d" providerId="LiveId" clId="{66BB9640-9087-4A46-8EA5-275E95093200}" dt="2022-04-15T10:33:28.952" v="446"/>
          <ac:spMkLst>
            <pc:docMk/>
            <pc:sldMk cId="3662530874" sldId="265"/>
            <ac:spMk id="11" creationId="{9E727B23-BDBB-4392-9309-01666C368ACF}"/>
          </ac:spMkLst>
        </pc:spChg>
      </pc:sldChg>
      <pc:sldChg chg="delSp modSp add mod">
        <pc:chgData name="kushagra@rapidinnovation.dev" userId="0365319c8394075d" providerId="LiveId" clId="{66BB9640-9087-4A46-8EA5-275E95093200}" dt="2022-04-15T10:35:56.015" v="490" actId="20577"/>
        <pc:sldMkLst>
          <pc:docMk/>
          <pc:sldMk cId="1121061279" sldId="266"/>
        </pc:sldMkLst>
        <pc:spChg chg="del">
          <ac:chgData name="kushagra@rapidinnovation.dev" userId="0365319c8394075d" providerId="LiveId" clId="{66BB9640-9087-4A46-8EA5-275E95093200}" dt="2022-04-15T10:33:36.396" v="448" actId="478"/>
          <ac:spMkLst>
            <pc:docMk/>
            <pc:sldMk cId="1121061279" sldId="266"/>
            <ac:spMk id="5" creationId="{9F9F9350-DE45-4C74-9A04-5933B08AC401}"/>
          </ac:spMkLst>
        </pc:spChg>
        <pc:spChg chg="mod">
          <ac:chgData name="kushagra@rapidinnovation.dev" userId="0365319c8394075d" providerId="LiveId" clId="{66BB9640-9087-4A46-8EA5-275E95093200}" dt="2022-04-15T10:35:56.015" v="490" actId="20577"/>
          <ac:spMkLst>
            <pc:docMk/>
            <pc:sldMk cId="1121061279" sldId="266"/>
            <ac:spMk id="11" creationId="{9E727B23-BDBB-4392-9309-01666C368ACF}"/>
          </ac:spMkLst>
        </pc:spChg>
      </pc:sldChg>
      <pc:sldChg chg="modSp add mod">
        <pc:chgData name="kushagra@rapidinnovation.dev" userId="0365319c8394075d" providerId="LiveId" clId="{66BB9640-9087-4A46-8EA5-275E95093200}" dt="2022-04-15T10:38:47.561" v="522"/>
        <pc:sldMkLst>
          <pc:docMk/>
          <pc:sldMk cId="2972556934" sldId="267"/>
        </pc:sldMkLst>
        <pc:spChg chg="mod">
          <ac:chgData name="kushagra@rapidinnovation.dev" userId="0365319c8394075d" providerId="LiveId" clId="{66BB9640-9087-4A46-8EA5-275E95093200}" dt="2022-04-15T10:38:47.561" v="522"/>
          <ac:spMkLst>
            <pc:docMk/>
            <pc:sldMk cId="2972556934" sldId="267"/>
            <ac:spMk id="11" creationId="{9E727B23-BDBB-4392-9309-01666C368ACF}"/>
          </ac:spMkLst>
        </pc:spChg>
      </pc:sldChg>
      <pc:sldChg chg="add del">
        <pc:chgData name="kushagra@rapidinnovation.dev" userId="0365319c8394075d" providerId="LiveId" clId="{66BB9640-9087-4A46-8EA5-275E95093200}" dt="2022-04-15T10:39:50.117" v="527" actId="47"/>
        <pc:sldMkLst>
          <pc:docMk/>
          <pc:sldMk cId="902254311" sldId="268"/>
        </pc:sldMkLst>
      </pc:sldChg>
      <pc:sldChg chg="modSp add mod ord">
        <pc:chgData name="kushagra@rapidinnovation.dev" userId="0365319c8394075d" providerId="LiveId" clId="{66BB9640-9087-4A46-8EA5-275E95093200}" dt="2022-04-15T11:04:05.279" v="576" actId="12"/>
        <pc:sldMkLst>
          <pc:docMk/>
          <pc:sldMk cId="3433976574" sldId="269"/>
        </pc:sldMkLst>
        <pc:spChg chg="mod">
          <ac:chgData name="kushagra@rapidinnovation.dev" userId="0365319c8394075d" providerId="LiveId" clId="{66BB9640-9087-4A46-8EA5-275E95093200}" dt="2022-04-15T11:02:39.071" v="559"/>
          <ac:spMkLst>
            <pc:docMk/>
            <pc:sldMk cId="3433976574" sldId="269"/>
            <ac:spMk id="5" creationId="{9F9F9350-DE45-4C74-9A04-5933B08AC401}"/>
          </ac:spMkLst>
        </pc:spChg>
        <pc:spChg chg="mod">
          <ac:chgData name="kushagra@rapidinnovation.dev" userId="0365319c8394075d" providerId="LiveId" clId="{66BB9640-9087-4A46-8EA5-275E95093200}" dt="2022-04-15T11:04:05.279" v="576" actId="12"/>
          <ac:spMkLst>
            <pc:docMk/>
            <pc:sldMk cId="3433976574" sldId="269"/>
            <ac:spMk id="11" creationId="{9E727B23-BDBB-4392-9309-01666C368ACF}"/>
          </ac:spMkLst>
        </pc:spChg>
      </pc:sldChg>
      <pc:sldChg chg="modSp add mod">
        <pc:chgData name="kushagra@rapidinnovation.dev" userId="0365319c8394075d" providerId="LiveId" clId="{66BB9640-9087-4A46-8EA5-275E95093200}" dt="2022-04-15T11:13:16.327" v="639" actId="1076"/>
        <pc:sldMkLst>
          <pc:docMk/>
          <pc:sldMk cId="143377900" sldId="270"/>
        </pc:sldMkLst>
        <pc:spChg chg="mod">
          <ac:chgData name="kushagra@rapidinnovation.dev" userId="0365319c8394075d" providerId="LiveId" clId="{66BB9640-9087-4A46-8EA5-275E95093200}" dt="2022-04-15T11:11:32.525" v="624"/>
          <ac:spMkLst>
            <pc:docMk/>
            <pc:sldMk cId="143377900" sldId="270"/>
            <ac:spMk id="5" creationId="{9F9F9350-DE45-4C74-9A04-5933B08AC401}"/>
          </ac:spMkLst>
        </pc:spChg>
        <pc:spChg chg="mod">
          <ac:chgData name="kushagra@rapidinnovation.dev" userId="0365319c8394075d" providerId="LiveId" clId="{66BB9640-9087-4A46-8EA5-275E95093200}" dt="2022-04-15T11:13:16.327" v="639" actId="1076"/>
          <ac:spMkLst>
            <pc:docMk/>
            <pc:sldMk cId="143377900" sldId="270"/>
            <ac:spMk id="11" creationId="{9E727B23-BDBB-4392-9309-01666C368ACF}"/>
          </ac:spMkLst>
        </pc:spChg>
      </pc:sldChg>
      <pc:sldChg chg="modSp add mod">
        <pc:chgData name="kushagra@rapidinnovation.dev" userId="0365319c8394075d" providerId="LiveId" clId="{66BB9640-9087-4A46-8EA5-275E95093200}" dt="2022-04-15T11:07:40.836" v="618" actId="207"/>
        <pc:sldMkLst>
          <pc:docMk/>
          <pc:sldMk cId="2671302989" sldId="271"/>
        </pc:sldMkLst>
        <pc:spChg chg="mod">
          <ac:chgData name="kushagra@rapidinnovation.dev" userId="0365319c8394075d" providerId="LiveId" clId="{66BB9640-9087-4A46-8EA5-275E95093200}" dt="2022-04-15T11:05:44.102" v="582"/>
          <ac:spMkLst>
            <pc:docMk/>
            <pc:sldMk cId="2671302989" sldId="271"/>
            <ac:spMk id="5" creationId="{9F9F9350-DE45-4C74-9A04-5933B08AC401}"/>
          </ac:spMkLst>
        </pc:spChg>
        <pc:spChg chg="mod">
          <ac:chgData name="kushagra@rapidinnovation.dev" userId="0365319c8394075d" providerId="LiveId" clId="{66BB9640-9087-4A46-8EA5-275E95093200}" dt="2022-04-15T11:07:40.836" v="618" actId="207"/>
          <ac:spMkLst>
            <pc:docMk/>
            <pc:sldMk cId="2671302989" sldId="271"/>
            <ac:spMk id="11" creationId="{9E727B23-BDBB-4392-9309-01666C368ACF}"/>
          </ac:spMkLst>
        </pc:spChg>
      </pc:sldChg>
      <pc:sldChg chg="addSp delSp modSp add mod">
        <pc:chgData name="kushagra@rapidinnovation.dev" userId="0365319c8394075d" providerId="LiveId" clId="{66BB9640-9087-4A46-8EA5-275E95093200}" dt="2022-04-15T11:20:27.497" v="695" actId="14734"/>
        <pc:sldMkLst>
          <pc:docMk/>
          <pc:sldMk cId="1931177083" sldId="272"/>
        </pc:sldMkLst>
        <pc:spChg chg="del">
          <ac:chgData name="kushagra@rapidinnovation.dev" userId="0365319c8394075d" providerId="LiveId" clId="{66BB9640-9087-4A46-8EA5-275E95093200}" dt="2022-04-15T11:16:38.363" v="641" actId="478"/>
          <ac:spMkLst>
            <pc:docMk/>
            <pc:sldMk cId="1931177083" sldId="272"/>
            <ac:spMk id="5" creationId="{9F9F9350-DE45-4C74-9A04-5933B08AC401}"/>
          </ac:spMkLst>
        </pc:spChg>
        <pc:spChg chg="add del mod">
          <ac:chgData name="kushagra@rapidinnovation.dev" userId="0365319c8394075d" providerId="LiveId" clId="{66BB9640-9087-4A46-8EA5-275E95093200}" dt="2022-04-15T11:18:00.725" v="671" actId="313"/>
          <ac:spMkLst>
            <pc:docMk/>
            <pc:sldMk cId="1931177083" sldId="272"/>
            <ac:spMk id="11" creationId="{9E727B23-BDBB-4392-9309-01666C368ACF}"/>
          </ac:spMkLst>
        </pc:spChg>
        <pc:graphicFrameChg chg="add del mod">
          <ac:chgData name="kushagra@rapidinnovation.dev" userId="0365319c8394075d" providerId="LiveId" clId="{66BB9640-9087-4A46-8EA5-275E95093200}" dt="2022-04-15T11:16:57.765" v="651"/>
          <ac:graphicFrameMkLst>
            <pc:docMk/>
            <pc:sldMk cId="1931177083" sldId="272"/>
            <ac:graphicFrameMk id="2" creationId="{AB2BBDF2-3DFE-4DD4-92CA-14EDF9606282}"/>
          </ac:graphicFrameMkLst>
        </pc:graphicFrameChg>
        <pc:graphicFrameChg chg="add del mod modGraphic">
          <ac:chgData name="kushagra@rapidinnovation.dev" userId="0365319c8394075d" providerId="LiveId" clId="{66BB9640-9087-4A46-8EA5-275E95093200}" dt="2022-04-15T11:18:33.791" v="676" actId="478"/>
          <ac:graphicFrameMkLst>
            <pc:docMk/>
            <pc:sldMk cId="1931177083" sldId="272"/>
            <ac:graphicFrameMk id="3" creationId="{EEDBFEBB-C2FF-42C2-8D91-45E20CD736C8}"/>
          </ac:graphicFrameMkLst>
        </pc:graphicFrameChg>
        <pc:graphicFrameChg chg="add mod modGraphic">
          <ac:chgData name="kushagra@rapidinnovation.dev" userId="0365319c8394075d" providerId="LiveId" clId="{66BB9640-9087-4A46-8EA5-275E95093200}" dt="2022-04-15T11:20:27.497" v="695" actId="14734"/>
          <ac:graphicFrameMkLst>
            <pc:docMk/>
            <pc:sldMk cId="1931177083" sldId="272"/>
            <ac:graphicFrameMk id="4" creationId="{7016F8B6-D4DF-4659-B534-86AC7BF6DE0E}"/>
          </ac:graphicFrameMkLst>
        </pc:graphicFrameChg>
      </pc:sldChg>
      <pc:sldChg chg="delSp modSp add mod">
        <pc:chgData name="kushagra@rapidinnovation.dev" userId="0365319c8394075d" providerId="LiveId" clId="{66BB9640-9087-4A46-8EA5-275E95093200}" dt="2022-04-15T11:24:04.274" v="703" actId="255"/>
        <pc:sldMkLst>
          <pc:docMk/>
          <pc:sldMk cId="1304555255" sldId="273"/>
        </pc:sldMkLst>
        <pc:spChg chg="mod">
          <ac:chgData name="kushagra@rapidinnovation.dev" userId="0365319c8394075d" providerId="LiveId" clId="{66BB9640-9087-4A46-8EA5-275E95093200}" dt="2022-04-15T11:24:04.274" v="703" actId="255"/>
          <ac:spMkLst>
            <pc:docMk/>
            <pc:sldMk cId="1304555255" sldId="273"/>
            <ac:spMk id="11" creationId="{9E727B23-BDBB-4392-9309-01666C368ACF}"/>
          </ac:spMkLst>
        </pc:spChg>
        <pc:graphicFrameChg chg="del">
          <ac:chgData name="kushagra@rapidinnovation.dev" userId="0365319c8394075d" providerId="LiveId" clId="{66BB9640-9087-4A46-8EA5-275E95093200}" dt="2022-04-15T11:23:42.244" v="697" actId="478"/>
          <ac:graphicFrameMkLst>
            <pc:docMk/>
            <pc:sldMk cId="1304555255" sldId="273"/>
            <ac:graphicFrameMk id="4" creationId="{7016F8B6-D4DF-4659-B534-86AC7BF6DE0E}"/>
          </ac:graphicFrameMkLst>
        </pc:graphicFrameChg>
      </pc:sldChg>
      <pc:sldChg chg="modSp add mod">
        <pc:chgData name="kushagra@rapidinnovation.dev" userId="0365319c8394075d" providerId="LiveId" clId="{66BB9640-9087-4A46-8EA5-275E95093200}" dt="2022-04-15T11:25:05.893" v="735" actId="14100"/>
        <pc:sldMkLst>
          <pc:docMk/>
          <pc:sldMk cId="2247141611" sldId="274"/>
        </pc:sldMkLst>
        <pc:spChg chg="mod">
          <ac:chgData name="kushagra@rapidinnovation.dev" userId="0365319c8394075d" providerId="LiveId" clId="{66BB9640-9087-4A46-8EA5-275E95093200}" dt="2022-04-15T11:25:05.893" v="735" actId="14100"/>
          <ac:spMkLst>
            <pc:docMk/>
            <pc:sldMk cId="2247141611" sldId="274"/>
            <ac:spMk id="11" creationId="{9E727B23-BDBB-4392-9309-01666C368A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4368-BD1B-4DDE-9A83-6A25932DE218}" type="datetimeFigureOut">
              <a:rPr lang="en-IN" smtClean="0"/>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56EA6-365E-4B23-8E55-65ABA8B7D29F}" type="slidenum">
              <a:rPr lang="en-IN" smtClean="0"/>
              <a:t>‹#›</a:t>
            </a:fld>
            <a:endParaRPr lang="en-IN"/>
          </a:p>
        </p:txBody>
      </p:sp>
    </p:spTree>
    <p:extLst>
      <p:ext uri="{BB962C8B-B14F-4D97-AF65-F5344CB8AC3E}">
        <p14:creationId xmlns:p14="http://schemas.microsoft.com/office/powerpoint/2010/main" val="131286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56EA6-365E-4B23-8E55-65ABA8B7D29F}" type="slidenum">
              <a:rPr lang="en-IN" smtClean="0"/>
              <a:t>14</a:t>
            </a:fld>
            <a:endParaRPr lang="en-IN"/>
          </a:p>
        </p:txBody>
      </p:sp>
    </p:spTree>
    <p:extLst>
      <p:ext uri="{BB962C8B-B14F-4D97-AF65-F5344CB8AC3E}">
        <p14:creationId xmlns:p14="http://schemas.microsoft.com/office/powerpoint/2010/main" val="345339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56EA6-365E-4B23-8E55-65ABA8B7D29F}" type="slidenum">
              <a:rPr lang="en-IN" smtClean="0"/>
              <a:t>15</a:t>
            </a:fld>
            <a:endParaRPr lang="en-IN"/>
          </a:p>
        </p:txBody>
      </p:sp>
    </p:spTree>
    <p:extLst>
      <p:ext uri="{BB962C8B-B14F-4D97-AF65-F5344CB8AC3E}">
        <p14:creationId xmlns:p14="http://schemas.microsoft.com/office/powerpoint/2010/main" val="293756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56EA6-365E-4B23-8E55-65ABA8B7D29F}" type="slidenum">
              <a:rPr lang="en-IN" smtClean="0"/>
              <a:t>16</a:t>
            </a:fld>
            <a:endParaRPr lang="en-IN"/>
          </a:p>
        </p:txBody>
      </p:sp>
    </p:spTree>
    <p:extLst>
      <p:ext uri="{BB962C8B-B14F-4D97-AF65-F5344CB8AC3E}">
        <p14:creationId xmlns:p14="http://schemas.microsoft.com/office/powerpoint/2010/main" val="97412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56EA6-365E-4B23-8E55-65ABA8B7D29F}" type="slidenum">
              <a:rPr lang="en-IN" smtClean="0"/>
              <a:t>17</a:t>
            </a:fld>
            <a:endParaRPr lang="en-IN"/>
          </a:p>
        </p:txBody>
      </p:sp>
    </p:spTree>
    <p:extLst>
      <p:ext uri="{BB962C8B-B14F-4D97-AF65-F5344CB8AC3E}">
        <p14:creationId xmlns:p14="http://schemas.microsoft.com/office/powerpoint/2010/main" val="333003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AA55-B393-4DE7-B513-DB816A91D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E3621-80F4-43ED-9B11-B2FE2656F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A2CA55-8F56-47CD-99D7-8B012F84D169}"/>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AE2C9B52-7CC4-453F-9978-57EF655E3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E5FAC5-F58D-4406-BF23-8E2717EDB8F8}"/>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238828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C75C-8AF8-4051-B010-10FBB23F0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9867B-A952-4836-B8B9-94E99A2E8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38D7D-1485-41C7-AD22-7B9C08096E19}"/>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9FBC2C65-2BA5-4BB1-AF6F-206F85A66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97C62-5488-4CE5-9517-50A8775F58EE}"/>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177687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5D572-3190-4E27-9327-200B25371D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FD9685-7C38-4402-B2ED-7E309FF54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DC62C-36DE-4C8F-B729-D4ED5329C210}"/>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5727855D-613F-4C17-A5A7-E58CA8BCB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EA320-C15C-4584-B279-3CE17CDCC8D1}"/>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50186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4DC0-E297-4F63-8BAA-B07C9C5376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C625B4-FE8C-41C9-8D3E-4A0D3FD85E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729F9-F650-4761-8695-B8098D49886F}"/>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044D900A-6634-4727-B419-736C25C1E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3D82C-4274-4C95-87C8-379CF223ED17}"/>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236671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99B-29F6-40BF-927F-55032D1D2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AC984-26E3-475D-8ADF-C6D2E543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C1FC5A-A935-42C2-B2D9-79D82410FF10}"/>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64198E3B-9CB8-4716-8EA5-C818A0C4A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82ADA-2484-42FB-AD77-F7CDD31D9926}"/>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97485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2118-6292-4F82-B0C5-EC6C1C30E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009CFC-E744-4AD3-A97B-2BE50E5CA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A6A786-A8B8-48CA-91C1-6872EC864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FE4B60-F2BD-42DA-AFBD-3836691E87E9}"/>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6" name="Footer Placeholder 5">
            <a:extLst>
              <a:ext uri="{FF2B5EF4-FFF2-40B4-BE49-F238E27FC236}">
                <a16:creationId xmlns:a16="http://schemas.microsoft.com/office/drawing/2014/main" id="{07E63DFD-6581-4A17-A97E-7E9658A3C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CAD02-CF0A-4149-BF56-7D5C6C10DDE4}"/>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5436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CE1F-3ABE-4CD5-9B50-F736D7976B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2B3F2F-A394-4C47-B2BB-AD713625A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15B93-2F71-4A22-9E50-1AE147003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DEACD9-30B3-46E0-AF8F-357FB4D80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522BD-BB35-4397-96C6-527965B93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B95414-D823-4730-95C9-AAB8CC511AAA}"/>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8" name="Footer Placeholder 7">
            <a:extLst>
              <a:ext uri="{FF2B5EF4-FFF2-40B4-BE49-F238E27FC236}">
                <a16:creationId xmlns:a16="http://schemas.microsoft.com/office/drawing/2014/main" id="{C8EFDC14-5A93-4BBD-871C-A1596B6106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F58797-A4CC-4719-8EC8-6914E507F4A6}"/>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326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4144-3CB5-46B0-9973-01DE896FF5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DE2F0A-0285-4487-A849-A165E8D538E6}"/>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4" name="Footer Placeholder 3">
            <a:extLst>
              <a:ext uri="{FF2B5EF4-FFF2-40B4-BE49-F238E27FC236}">
                <a16:creationId xmlns:a16="http://schemas.microsoft.com/office/drawing/2014/main" id="{E11272F0-B4A5-4EF9-8E01-9A07A6C894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AC6977-3705-4382-8ABC-9493B260FB82}"/>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425361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1552C-C1AF-41DB-BBBD-A79DA09669A2}"/>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3" name="Footer Placeholder 2">
            <a:extLst>
              <a:ext uri="{FF2B5EF4-FFF2-40B4-BE49-F238E27FC236}">
                <a16:creationId xmlns:a16="http://schemas.microsoft.com/office/drawing/2014/main" id="{BD750864-86C5-4D5E-BB78-451F27DFD4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54E99F-7015-43ED-8CAD-F86365D2209A}"/>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62962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3C8C-291A-4D5F-909A-E5882215A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6D49-2E5F-45E2-9951-CED1ABDC4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717738-AF37-4001-958F-F49DEAE22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D1312-059B-4CC8-8929-9D59BC382E43}"/>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6" name="Footer Placeholder 5">
            <a:extLst>
              <a:ext uri="{FF2B5EF4-FFF2-40B4-BE49-F238E27FC236}">
                <a16:creationId xmlns:a16="http://schemas.microsoft.com/office/drawing/2014/main" id="{5C0F7512-3E90-48CF-8424-E0B777F9E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848468-7E1D-4BE4-9630-36426BDB65AA}"/>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228957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6CDA-9036-480F-BFAC-6E4E6A99E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264739-3E1A-4968-8F2E-F62E681B7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8F366A-1D37-4732-8D26-BF0F59C80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2CC9D-FF8D-48D3-B1AC-70D75167A198}"/>
              </a:ext>
            </a:extLst>
          </p:cNvPr>
          <p:cNvSpPr>
            <a:spLocks noGrp="1"/>
          </p:cNvSpPr>
          <p:nvPr>
            <p:ph type="dt" sz="half" idx="10"/>
          </p:nvPr>
        </p:nvSpPr>
        <p:spPr/>
        <p:txBody>
          <a:bodyPr/>
          <a:lstStyle/>
          <a:p>
            <a:fld id="{785BBF34-EE78-49E7-9D11-670F917846ED}" type="datetimeFigureOut">
              <a:rPr lang="en-IN" smtClean="0"/>
              <a:t>15-04-2022</a:t>
            </a:fld>
            <a:endParaRPr lang="en-IN"/>
          </a:p>
        </p:txBody>
      </p:sp>
      <p:sp>
        <p:nvSpPr>
          <p:cNvPr id="6" name="Footer Placeholder 5">
            <a:extLst>
              <a:ext uri="{FF2B5EF4-FFF2-40B4-BE49-F238E27FC236}">
                <a16:creationId xmlns:a16="http://schemas.microsoft.com/office/drawing/2014/main" id="{EA0FA941-B1A0-4486-8631-B62A2C08D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8192A-75E2-460C-A0D9-D150107BDEE6}"/>
              </a:ext>
            </a:extLst>
          </p:cNvPr>
          <p:cNvSpPr>
            <a:spLocks noGrp="1"/>
          </p:cNvSpPr>
          <p:nvPr>
            <p:ph type="sldNum" sz="quarter" idx="12"/>
          </p:nvPr>
        </p:nvSpPr>
        <p:spPr/>
        <p:txBody>
          <a:bodyPr/>
          <a:lstStyle/>
          <a:p>
            <a:fld id="{74AFFEA1-7845-4C16-9AC9-A3EB975BCA8D}" type="slidenum">
              <a:rPr lang="en-IN" smtClean="0"/>
              <a:t>‹#›</a:t>
            </a:fld>
            <a:endParaRPr lang="en-IN"/>
          </a:p>
        </p:txBody>
      </p:sp>
    </p:spTree>
    <p:extLst>
      <p:ext uri="{BB962C8B-B14F-4D97-AF65-F5344CB8AC3E}">
        <p14:creationId xmlns:p14="http://schemas.microsoft.com/office/powerpoint/2010/main" val="233141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04184-6CDD-452F-AB7B-532D15508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3EABBF-5B47-4D0D-81F2-0E5277177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656F4-A702-49D8-B2FB-DC2861EDB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BBF34-EE78-49E7-9D11-670F917846ED}" type="datetimeFigureOut">
              <a:rPr lang="en-IN" smtClean="0"/>
              <a:t>15-04-2022</a:t>
            </a:fld>
            <a:endParaRPr lang="en-IN"/>
          </a:p>
        </p:txBody>
      </p:sp>
      <p:sp>
        <p:nvSpPr>
          <p:cNvPr id="5" name="Footer Placeholder 4">
            <a:extLst>
              <a:ext uri="{FF2B5EF4-FFF2-40B4-BE49-F238E27FC236}">
                <a16:creationId xmlns:a16="http://schemas.microsoft.com/office/drawing/2014/main" id="{44FA5234-E278-48C1-A3F0-79157114F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40A8AD-3C7C-413C-86A8-E61C54669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FFEA1-7845-4C16-9AC9-A3EB975BCA8D}" type="slidenum">
              <a:rPr lang="en-IN" smtClean="0"/>
              <a:t>‹#›</a:t>
            </a:fld>
            <a:endParaRPr lang="en-IN"/>
          </a:p>
        </p:txBody>
      </p:sp>
    </p:spTree>
    <p:extLst>
      <p:ext uri="{BB962C8B-B14F-4D97-AF65-F5344CB8AC3E}">
        <p14:creationId xmlns:p14="http://schemas.microsoft.com/office/powerpoint/2010/main" val="266012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nance.com/en/support/faq/36003354423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GlowDiffused/>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08B8B1-7575-4409-BE83-C2AB87E041E4}"/>
              </a:ext>
            </a:extLst>
          </p:cNvPr>
          <p:cNvSpPr/>
          <p:nvPr/>
        </p:nvSpPr>
        <p:spPr>
          <a:xfrm>
            <a:off x="4163438" y="5466945"/>
            <a:ext cx="4007795" cy="10603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E565F16-D740-4252-A689-2839E46A3099}"/>
              </a:ext>
            </a:extLst>
          </p:cNvPr>
          <p:cNvSpPr txBox="1"/>
          <p:nvPr/>
        </p:nvSpPr>
        <p:spPr>
          <a:xfrm>
            <a:off x="4163438" y="5466945"/>
            <a:ext cx="3891064" cy="1200329"/>
          </a:xfrm>
          <a:prstGeom prst="rect">
            <a:avLst/>
          </a:prstGeom>
          <a:noFill/>
          <a:ln>
            <a:solidFill>
              <a:schemeClr val="bg1"/>
            </a:solidFill>
          </a:ln>
          <a:effectLst>
            <a:glow rad="228600">
              <a:schemeClr val="accent3">
                <a:satMod val="175000"/>
                <a:alpha val="40000"/>
              </a:schemeClr>
            </a:glow>
            <a:reflection blurRad="6350" stA="50000" endA="300" endPos="55500" dist="101600" dir="5400000" sy="-100000" algn="bl" rotWithShape="0"/>
          </a:effectLst>
        </p:spPr>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latin typeface="Algerian" panose="04020705040A02060702" pitchFamily="82" charset="0"/>
              </a:rPr>
              <a:t>VAMM and </a:t>
            </a:r>
            <a:r>
              <a:rPr lang="en-IN" sz="3600" b="1" dirty="0" err="1">
                <a:solidFill>
                  <a:schemeClr val="bg1"/>
                </a:solidFill>
                <a:effectLst>
                  <a:outerShdw blurRad="38100" dist="38100" dir="2700000" algn="tl">
                    <a:srgbClr val="000000">
                      <a:alpha val="43137"/>
                    </a:srgbClr>
                  </a:outerShdw>
                </a:effectLst>
                <a:latin typeface="Algerian" panose="04020705040A02060702" pitchFamily="82" charset="0"/>
              </a:rPr>
              <a:t>Binance</a:t>
            </a:r>
            <a:r>
              <a:rPr lang="en-IN" sz="3600" b="1" dirty="0">
                <a:solidFill>
                  <a:schemeClr val="bg1"/>
                </a:solidFill>
                <a:effectLst>
                  <a:outerShdw blurRad="38100" dist="38100" dir="2700000" algn="tl">
                    <a:srgbClr val="000000">
                      <a:alpha val="43137"/>
                    </a:srgbClr>
                  </a:outerShdw>
                </a:effectLst>
                <a:latin typeface="Algerian" panose="04020705040A02060702" pitchFamily="82" charset="0"/>
              </a:rPr>
              <a:t> fees</a:t>
            </a:r>
          </a:p>
        </p:txBody>
      </p:sp>
    </p:spTree>
    <p:extLst>
      <p:ext uri="{BB962C8B-B14F-4D97-AF65-F5344CB8AC3E}">
        <p14:creationId xmlns:p14="http://schemas.microsoft.com/office/powerpoint/2010/main" val="181565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62460" y="1390865"/>
            <a:ext cx="9098577" cy="3148491"/>
          </a:xfrm>
          <a:prstGeom prst="rect">
            <a:avLst/>
          </a:prstGeom>
          <a:noFill/>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Font typeface="+mj-lt"/>
              <a:buAutoNum type="arabicPeriod" startAt="2"/>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Periodic price alignment.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itself acts as an independent cash-settlement market.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If we want to make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market price close to an underlying index, we need to add a funding rate, similar to funding payments for perpetual contracts on central limit order book (CLOB) exchanges. </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The funding payments incentivize arbitrageurs to bring the market price back as close as possible to the underlying index and make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market track the underlying index.</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112106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62460" y="1390865"/>
            <a:ext cx="9098577" cy="4835491"/>
          </a:xfrm>
          <a:prstGeom prst="rect">
            <a:avLst/>
          </a:prstGeom>
          <a:noFill/>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Font typeface="+mj-lt"/>
              <a:buAutoNum type="arabicPeriod" startAt="3"/>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Managing slippage.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For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vAMMs</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similar to conventional AMMs, traders suffer less slippage when the value of K is higher — but the similarity ends there.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For conventional AMMs, the only ways to increase the value of K are 1) encouraging more liquidity providers to provide more liquidity, or 2) increasing the transaction fee, and recycling trading profits to provide more liquidity.</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 contrast, in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vAMMs</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since the value of K is set manually by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operator at launch, it can be increased or decreased at will at any time, even after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is created, which helps the market respond to the latest conditions. </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That being said, despite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operator having this kind of power, he/she cannot move the funds saved inside the Vault. </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For example, K could be set as a function of volumes, open interest, funding payments, volatility, and other variables.</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Setting the value of K is a delicate balance. </a:t>
            </a: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297255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What is a Dynamic </a:t>
            </a:r>
            <a:r>
              <a:rPr kumimoji="0" lang="en-US" sz="4000" b="1" i="0" u="none" strike="noStrike" kern="1800" cap="none" spc="-20" normalizeH="0" baseline="0" noProof="0" dirty="0" err="1">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vAMM</a:t>
            </a: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 (DAMM)?</a:t>
            </a: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2099991"/>
            <a:ext cx="9098577" cy="3239669"/>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Drift’s Dynamic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builds on the concept of a virtual AMM, with mechanisms to ensure optimal slippage and liquidity for traders by ensuring that prices are always trading at the part of the curve with the deepest liquidity and that the available virtual liquidity corresponds to the trading demand available.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Contract prices that track an underlying oracle price closely. This is ensured by a funding rate mechanism that charges interest for positions that push prices out of convergence.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Deep liquidity for market orders shown by low slippage for traders. If slippage is too high, this means that the demand for trading was higher than the estimated demand implied by the amount of virtual assets.</a:t>
            </a: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43397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88235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What’s the difference between a </a:t>
            </a:r>
            <a:r>
              <a:rPr kumimoji="0" lang="en-US" sz="4000" b="1" i="0" u="none" strike="noStrike" kern="1800" cap="none" spc="-20" normalizeH="0" baseline="0" noProof="0" dirty="0" err="1">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vAMM</a:t>
            </a: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 and a DAMM?</a:t>
            </a: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2099991"/>
            <a:ext cx="9098577" cy="4333943"/>
          </a:xfrm>
          <a:prstGeom prst="rect">
            <a:avLst/>
          </a:prstGeom>
          <a:noFill/>
        </p:spPr>
        <p:txBody>
          <a:bodyPr wrap="square">
            <a:spAutoFit/>
          </a:bodyPr>
          <a:lstStyle/>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 virtual AMM is a negative-sum system; the maximum profits a trader can make is equal to the total collateral deposited by others into the pool, minus cumulative fees paid.</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 dynamic virtual AMM (DAMM) is closer to a fair zero-sum game; the fees that traders pay to the system are given back to traders who hold positions in the system via adjusting the k-constant and the terminal price to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incentivise</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longer-term growth in volume and open interest over time.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This means that in a DAMM, slippage should remain dynamically low even as trading interest in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grows. In a DAMM, the virtual reserves in a pool grows as demand to trade grows.</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lang="en-US" dirty="0">
              <a:solidFill>
                <a:prstClr val="white"/>
              </a:solidFill>
              <a:latin typeface="Helvetica" panose="020B0604020202020204" pitchFamily="34" charset="0"/>
              <a:ea typeface="Calibri" panose="020F0502020204030204" pitchFamily="34" charset="0"/>
              <a:cs typeface="Helvetica" panose="020B0604020202020204" pitchFamily="34" charset="0"/>
            </a:endParaRP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Reference - </a:t>
            </a:r>
            <a:r>
              <a:rPr kumimoji="0" lang="en-US" sz="1800" b="1" i="0" u="sng" strike="noStrike" kern="1200" cap="none" spc="0" normalizeH="0" baseline="0" noProof="0" dirty="0">
                <a:ln>
                  <a:noFill/>
                </a:ln>
                <a:solidFill>
                  <a:schemeClr val="accent1"/>
                </a:solidFill>
                <a:effectLst/>
                <a:uLnTx/>
                <a:uFillTx/>
                <a:latin typeface="Helvetica" panose="020B0604020202020204" pitchFamily="34" charset="0"/>
                <a:ea typeface="Calibri" panose="020F0502020204030204" pitchFamily="34" charset="0"/>
                <a:cs typeface="Helvetica" panose="020B0604020202020204" pitchFamily="34" charset="0"/>
              </a:rPr>
              <a:t>https://driftprotocol.medium.com/deep-dive-into-drifts-dynamic-vamm-part-1-3-c2121fbce3c4</a:t>
            </a:r>
            <a:endParaRPr kumimoji="0" lang="en-IN" sz="1800" b="1" i="0" u="sng" strike="noStrike" kern="1200" cap="none" spc="0" normalizeH="0" baseline="0" noProof="0" dirty="0">
              <a:ln>
                <a:noFill/>
              </a:ln>
              <a:solidFill>
                <a:schemeClr val="accent1"/>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267130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err="1">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Binance</a:t>
            </a: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 fee structure</a:t>
            </a: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1866726"/>
            <a:ext cx="9098577" cy="464172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What Do "Maker" and "Taker" Mean?</a:t>
            </a:r>
          </a:p>
          <a:p>
            <a:pPr marR="0" lvl="0" algn="l" defTabSz="914400" rtl="0" eaLnBrk="1" fontAlgn="auto" latinLnBrk="0" hangingPunct="1">
              <a:lnSpc>
                <a:spcPct val="107000"/>
              </a:lnSpc>
              <a:spcBef>
                <a:spcPts val="0"/>
              </a:spcBef>
              <a:spcAft>
                <a:spcPts val="800"/>
              </a:spcAft>
              <a:buClrTx/>
              <a:buSzTx/>
              <a:tabLst/>
              <a:defRPr/>
            </a:pPr>
            <a:endParaRPr lang="en-US" dirty="0">
              <a:solidFill>
                <a:prstClr val="white"/>
              </a:solidFill>
              <a:latin typeface="Helvetica" panose="020B0604020202020204" pitchFamily="34" charset="0"/>
              <a:ea typeface="Calibri" panose="020F0502020204030204" pitchFamily="34" charset="0"/>
              <a:cs typeface="Helvetica" panose="020B0604020202020204" pitchFamily="34" charset="0"/>
            </a:endParaRP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Taker: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When you place an order that trades immediately before going on the order book, either filling partially or fully, those trades will be "taker" trades.</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Trades from Market orders are always Takers, as Market orders can never go on the order book. These trades are "taking" volume off of the order book, and therefore called the "taker.“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Maker: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When you place an order that goes on the order book partially or fully, such as a limit order, any subsequent trades coming from that order will be as a “maker.”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These orders add volume to the order book, helping to "make the market," and are therefore termed the "maker" for any subsequent trades.</a:t>
            </a:r>
          </a:p>
        </p:txBody>
      </p:sp>
    </p:spTree>
    <p:extLst>
      <p:ext uri="{BB962C8B-B14F-4D97-AF65-F5344CB8AC3E}">
        <p14:creationId xmlns:p14="http://schemas.microsoft.com/office/powerpoint/2010/main" val="14337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34468" y="765713"/>
            <a:ext cx="9098577" cy="66358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“Taker” is an order that trades at a market price, “Maker” is an order that trades at a limited price</a:t>
            </a:r>
            <a:r>
              <a:rPr lang="en-US" dirty="0">
                <a:solidFill>
                  <a:prstClr val="white"/>
                </a:solidFill>
                <a:latin typeface="Helvetica" panose="020B0604020202020204" pitchFamily="34" charset="0"/>
                <a:ea typeface="Calibri" panose="020F0502020204030204" pitchFamily="34" charset="0"/>
                <a:cs typeface="Helvetica" panose="020B0604020202020204" pitchFamily="34" charset="0"/>
              </a:rPr>
              <a:t>.</a:t>
            </a:r>
            <a:endPar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graphicFrame>
        <p:nvGraphicFramePr>
          <p:cNvPr id="4" name="Table 3">
            <a:extLst>
              <a:ext uri="{FF2B5EF4-FFF2-40B4-BE49-F238E27FC236}">
                <a16:creationId xmlns:a16="http://schemas.microsoft.com/office/drawing/2014/main" id="{7016F8B6-D4DF-4659-B534-86AC7BF6DE0E}"/>
              </a:ext>
            </a:extLst>
          </p:cNvPr>
          <p:cNvGraphicFramePr>
            <a:graphicFrameLocks noGrp="1"/>
          </p:cNvGraphicFramePr>
          <p:nvPr>
            <p:extLst>
              <p:ext uri="{D42A27DB-BD31-4B8C-83A1-F6EECF244321}">
                <p14:modId xmlns:p14="http://schemas.microsoft.com/office/powerpoint/2010/main" val="2498675776"/>
              </p:ext>
            </p:extLst>
          </p:nvPr>
        </p:nvGraphicFramePr>
        <p:xfrm>
          <a:off x="735564" y="1825625"/>
          <a:ext cx="10720872" cy="4631160"/>
        </p:xfrm>
        <a:graphic>
          <a:graphicData uri="http://schemas.openxmlformats.org/drawingml/2006/table">
            <a:tbl>
              <a:tblPr/>
              <a:tblGrid>
                <a:gridCol w="934616">
                  <a:extLst>
                    <a:ext uri="{9D8B030D-6E8A-4147-A177-3AD203B41FA5}">
                      <a16:colId xmlns:a16="http://schemas.microsoft.com/office/drawing/2014/main" val="3500716270"/>
                    </a:ext>
                  </a:extLst>
                </a:gridCol>
                <a:gridCol w="1268963">
                  <a:extLst>
                    <a:ext uri="{9D8B030D-6E8A-4147-A177-3AD203B41FA5}">
                      <a16:colId xmlns:a16="http://schemas.microsoft.com/office/drawing/2014/main" val="3850847054"/>
                    </a:ext>
                  </a:extLst>
                </a:gridCol>
                <a:gridCol w="970384">
                  <a:extLst>
                    <a:ext uri="{9D8B030D-6E8A-4147-A177-3AD203B41FA5}">
                      <a16:colId xmlns:a16="http://schemas.microsoft.com/office/drawing/2014/main" val="3632613436"/>
                    </a:ext>
                  </a:extLst>
                </a:gridCol>
                <a:gridCol w="1017036">
                  <a:extLst>
                    <a:ext uri="{9D8B030D-6E8A-4147-A177-3AD203B41FA5}">
                      <a16:colId xmlns:a16="http://schemas.microsoft.com/office/drawing/2014/main" val="3515572330"/>
                    </a:ext>
                  </a:extLst>
                </a:gridCol>
                <a:gridCol w="1884784">
                  <a:extLst>
                    <a:ext uri="{9D8B030D-6E8A-4147-A177-3AD203B41FA5}">
                      <a16:colId xmlns:a16="http://schemas.microsoft.com/office/drawing/2014/main" val="2510472565"/>
                    </a:ext>
                  </a:extLst>
                </a:gridCol>
                <a:gridCol w="1964871">
                  <a:extLst>
                    <a:ext uri="{9D8B030D-6E8A-4147-A177-3AD203B41FA5}">
                      <a16:colId xmlns:a16="http://schemas.microsoft.com/office/drawing/2014/main" val="549090449"/>
                    </a:ext>
                  </a:extLst>
                </a:gridCol>
                <a:gridCol w="1340109">
                  <a:extLst>
                    <a:ext uri="{9D8B030D-6E8A-4147-A177-3AD203B41FA5}">
                      <a16:colId xmlns:a16="http://schemas.microsoft.com/office/drawing/2014/main" val="1599513626"/>
                    </a:ext>
                  </a:extLst>
                </a:gridCol>
                <a:gridCol w="1340109">
                  <a:extLst>
                    <a:ext uri="{9D8B030D-6E8A-4147-A177-3AD203B41FA5}">
                      <a16:colId xmlns:a16="http://schemas.microsoft.com/office/drawing/2014/main" val="788839406"/>
                    </a:ext>
                  </a:extLst>
                </a:gridCol>
              </a:tblGrid>
              <a:tr h="1485466">
                <a:tc>
                  <a:txBody>
                    <a:bodyPr/>
                    <a:lstStyle/>
                    <a:p>
                      <a:pPr algn="l"/>
                      <a:r>
                        <a:rPr lang="en-IN" sz="1600" b="0">
                          <a:solidFill>
                            <a:srgbClr val="707A8A"/>
                          </a:solidFill>
                          <a:effectLst/>
                        </a:rPr>
                        <a:t>Level</a:t>
                      </a:r>
                    </a:p>
                  </a:txBody>
                  <a:tcPr marL="164201" marR="109468" marT="82101" marB="82101" anchor="ctr">
                    <a:lnL>
                      <a:noFill/>
                    </a:lnL>
                    <a:lnR>
                      <a:noFill/>
                    </a:lnR>
                    <a:lnT>
                      <a:noFill/>
                    </a:lnT>
                    <a:lnB>
                      <a:noFill/>
                    </a:lnB>
                    <a:solidFill>
                      <a:srgbClr val="FAFAFA"/>
                    </a:solidFill>
                  </a:tcPr>
                </a:tc>
                <a:tc>
                  <a:txBody>
                    <a:bodyPr/>
                    <a:lstStyle/>
                    <a:p>
                      <a:pPr algn="r"/>
                      <a:r>
                        <a:rPr lang="en-IN" sz="1600" b="0">
                          <a:solidFill>
                            <a:srgbClr val="707A8A"/>
                          </a:solidFill>
                          <a:effectLst/>
                        </a:rPr>
                        <a:t>30d Trade Volume (BUSD)</a:t>
                      </a:r>
                    </a:p>
                  </a:txBody>
                  <a:tcPr marL="164201" marR="109468" marT="82101" marB="82101" anchor="ctr">
                    <a:lnL>
                      <a:noFill/>
                    </a:lnL>
                    <a:lnR>
                      <a:noFill/>
                    </a:lnR>
                    <a:lnT>
                      <a:noFill/>
                    </a:lnT>
                    <a:lnB>
                      <a:noFill/>
                    </a:lnB>
                    <a:solidFill>
                      <a:srgbClr val="FAFAFA"/>
                    </a:solidFill>
                  </a:tcPr>
                </a:tc>
                <a:tc>
                  <a:txBody>
                    <a:bodyPr/>
                    <a:lstStyle/>
                    <a:p>
                      <a:pPr algn="ctr"/>
                      <a:r>
                        <a:rPr lang="en-IN" sz="1600" b="0">
                          <a:solidFill>
                            <a:srgbClr val="707A8A"/>
                          </a:solidFill>
                          <a:effectLst/>
                        </a:rPr>
                        <a:t>and/or</a:t>
                      </a:r>
                    </a:p>
                  </a:txBody>
                  <a:tcPr marL="164201" marR="82101" marT="82101" marB="82101" anchor="ctr">
                    <a:lnL>
                      <a:noFill/>
                    </a:lnL>
                    <a:lnR>
                      <a:noFill/>
                    </a:lnR>
                    <a:lnT>
                      <a:noFill/>
                    </a:lnT>
                    <a:lnB>
                      <a:noFill/>
                    </a:lnB>
                    <a:solidFill>
                      <a:srgbClr val="FAFAFA"/>
                    </a:solidFill>
                  </a:tcPr>
                </a:tc>
                <a:tc>
                  <a:txBody>
                    <a:bodyPr/>
                    <a:lstStyle/>
                    <a:p>
                      <a:pPr algn="l"/>
                      <a:r>
                        <a:rPr lang="en-IN" sz="1600" b="0">
                          <a:solidFill>
                            <a:srgbClr val="707A8A"/>
                          </a:solidFill>
                          <a:effectLst/>
                        </a:rPr>
                        <a:t>BNB Balance</a:t>
                      </a:r>
                    </a:p>
                  </a:txBody>
                  <a:tcPr marL="164201" marR="109468" marT="82101" marB="82101" anchor="ctr">
                    <a:lnL>
                      <a:noFill/>
                    </a:lnL>
                    <a:lnR>
                      <a:noFill/>
                    </a:lnR>
                    <a:lnT>
                      <a:noFill/>
                    </a:lnT>
                    <a:lnB>
                      <a:noFill/>
                    </a:lnB>
                    <a:solidFill>
                      <a:srgbClr val="FAFAFA"/>
                    </a:solidFill>
                  </a:tcPr>
                </a:tc>
                <a:tc>
                  <a:txBody>
                    <a:bodyPr/>
                    <a:lstStyle/>
                    <a:p>
                      <a:pPr algn="ctr"/>
                      <a:r>
                        <a:rPr lang="en-IN" sz="1600" b="0" dirty="0">
                          <a:solidFill>
                            <a:srgbClr val="707A8A"/>
                          </a:solidFill>
                          <a:effectLst/>
                        </a:rPr>
                        <a:t>USDT</a:t>
                      </a:r>
                    </a:p>
                    <a:p>
                      <a:pPr algn="ctr"/>
                      <a:r>
                        <a:rPr lang="en-IN" sz="1600" b="0" dirty="0">
                          <a:solidFill>
                            <a:srgbClr val="707A8A"/>
                          </a:solidFill>
                          <a:effectLst/>
                        </a:rPr>
                        <a:t>Maker / Taker</a:t>
                      </a:r>
                    </a:p>
                  </a:txBody>
                  <a:tcPr marL="164201" marR="109468" marT="82101" marB="82101" anchor="ctr">
                    <a:lnL>
                      <a:noFill/>
                    </a:lnL>
                    <a:lnR>
                      <a:noFill/>
                    </a:lnR>
                    <a:lnT>
                      <a:noFill/>
                    </a:lnT>
                    <a:lnB>
                      <a:noFill/>
                    </a:lnB>
                    <a:solidFill>
                      <a:srgbClr val="FAFAFA"/>
                    </a:solidFill>
                  </a:tcPr>
                </a:tc>
                <a:tc>
                  <a:txBody>
                    <a:bodyPr/>
                    <a:lstStyle/>
                    <a:p>
                      <a:pPr algn="ctr"/>
                      <a:r>
                        <a:rPr lang="en-IN" sz="1600" b="0">
                          <a:solidFill>
                            <a:srgbClr val="707A8A"/>
                          </a:solidFill>
                          <a:effectLst/>
                        </a:rPr>
                        <a:t>USDT Maker/Taker</a:t>
                      </a:r>
                      <a:r>
                        <a:rPr lang="en-IN" sz="1600" b="0" u="sng">
                          <a:solidFill>
                            <a:srgbClr val="C99400"/>
                          </a:solidFill>
                          <a:effectLst/>
                          <a:hlinkClick r:id="rId3"/>
                        </a:rPr>
                        <a:t>BNB 10% off</a:t>
                      </a:r>
                      <a:endParaRPr lang="en-IN" sz="1600" b="0">
                        <a:solidFill>
                          <a:srgbClr val="707A8A"/>
                        </a:solidFill>
                        <a:effectLst/>
                      </a:endParaRPr>
                    </a:p>
                  </a:txBody>
                  <a:tcPr marL="164201" marR="109468" marT="82101" marB="82101" anchor="ctr">
                    <a:lnL>
                      <a:noFill/>
                    </a:lnL>
                    <a:lnR>
                      <a:noFill/>
                    </a:lnR>
                    <a:lnT>
                      <a:noFill/>
                    </a:lnT>
                    <a:lnB>
                      <a:noFill/>
                    </a:lnB>
                    <a:solidFill>
                      <a:srgbClr val="FAFAFA"/>
                    </a:solidFill>
                  </a:tcPr>
                </a:tc>
                <a:tc>
                  <a:txBody>
                    <a:bodyPr/>
                    <a:lstStyle/>
                    <a:p>
                      <a:pPr algn="ctr"/>
                      <a:r>
                        <a:rPr lang="en-IN" sz="1600" b="0">
                          <a:solidFill>
                            <a:srgbClr val="707A8A"/>
                          </a:solidFill>
                          <a:effectLst/>
                        </a:rPr>
                        <a:t>BUSD</a:t>
                      </a:r>
                    </a:p>
                    <a:p>
                      <a:pPr algn="ctr"/>
                      <a:r>
                        <a:rPr lang="en-IN" sz="1600" b="0">
                          <a:solidFill>
                            <a:srgbClr val="707A8A"/>
                          </a:solidFill>
                          <a:effectLst/>
                        </a:rPr>
                        <a:t>Maker / Taker</a:t>
                      </a:r>
                    </a:p>
                  </a:txBody>
                  <a:tcPr marL="164201" marR="109468" marT="82101" marB="82101" anchor="ctr">
                    <a:lnL>
                      <a:noFill/>
                    </a:lnL>
                    <a:lnR>
                      <a:noFill/>
                    </a:lnR>
                    <a:lnT>
                      <a:noFill/>
                    </a:lnT>
                    <a:lnB>
                      <a:noFill/>
                    </a:lnB>
                    <a:solidFill>
                      <a:srgbClr val="FAFAFA"/>
                    </a:solidFill>
                  </a:tcPr>
                </a:tc>
                <a:tc>
                  <a:txBody>
                    <a:bodyPr/>
                    <a:lstStyle/>
                    <a:p>
                      <a:pPr algn="ctr"/>
                      <a:r>
                        <a:rPr lang="en-US" sz="1600" b="0">
                          <a:solidFill>
                            <a:srgbClr val="707A8A"/>
                          </a:solidFill>
                          <a:effectLst/>
                        </a:rPr>
                        <a:t>BUSD Maker/Taker</a:t>
                      </a:r>
                      <a:r>
                        <a:rPr lang="en-US" sz="1600" b="0" u="sng">
                          <a:solidFill>
                            <a:srgbClr val="C99400"/>
                          </a:solidFill>
                          <a:effectLst/>
                          <a:hlinkClick r:id="rId3"/>
                        </a:rPr>
                        <a:t>BNB 10% off</a:t>
                      </a:r>
                      <a:endParaRPr lang="en-US" sz="1600" b="0">
                        <a:solidFill>
                          <a:srgbClr val="707A8A"/>
                        </a:solidFill>
                        <a:effectLst/>
                      </a:endParaRPr>
                    </a:p>
                  </a:txBody>
                  <a:tcPr marL="164201" marR="109468" marT="82101" marB="82101" anchor="ctr">
                    <a:lnL>
                      <a:noFill/>
                    </a:lnL>
                    <a:lnR>
                      <a:noFill/>
                    </a:lnR>
                    <a:lnT>
                      <a:noFill/>
                    </a:lnT>
                    <a:lnB>
                      <a:noFill/>
                    </a:lnB>
                    <a:solidFill>
                      <a:srgbClr val="FAFAFA"/>
                    </a:solidFill>
                  </a:tcPr>
                </a:tc>
                <a:extLst>
                  <a:ext uri="{0D108BD9-81ED-4DB2-BD59-A6C34878D82A}">
                    <a16:rowId xmlns:a16="http://schemas.microsoft.com/office/drawing/2014/main" val="3283691320"/>
                  </a:ext>
                </a:extLst>
              </a:tr>
              <a:tr h="349522">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dirty="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dirty="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tc>
                  <a:txBody>
                    <a:bodyPr/>
                    <a:lstStyle/>
                    <a:p>
                      <a:endParaRPr lang="en-IN" sz="1600">
                        <a:solidFill>
                          <a:srgbClr val="1E2329"/>
                        </a:solidFill>
                        <a:effectLst/>
                      </a:endParaRP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val="192517197"/>
                  </a:ext>
                </a:extLst>
              </a:tr>
              <a:tr h="1398086">
                <a:tc>
                  <a:txBody>
                    <a:bodyPr/>
                    <a:lstStyle/>
                    <a:p>
                      <a:pPr algn="l"/>
                      <a:r>
                        <a:rPr lang="en-IN" sz="1600" b="0">
                          <a:solidFill>
                            <a:srgbClr val="1E2329"/>
                          </a:solidFill>
                          <a:effectLst/>
                        </a:rPr>
                        <a:t>Regular User</a:t>
                      </a:r>
                    </a:p>
                  </a:txBody>
                  <a:tcPr marL="164201" marR="109468" marT="164201" marB="164201" anchor="ctr">
                    <a:lnL>
                      <a:noFill/>
                    </a:lnL>
                    <a:lnR>
                      <a:noFill/>
                    </a:lnR>
                    <a:lnT>
                      <a:noFill/>
                    </a:lnT>
                    <a:lnB>
                      <a:noFill/>
                    </a:lnB>
                    <a:solidFill>
                      <a:srgbClr val="FFFFFF"/>
                    </a:solidFill>
                  </a:tcPr>
                </a:tc>
                <a:tc>
                  <a:txBody>
                    <a:bodyPr/>
                    <a:lstStyle/>
                    <a:p>
                      <a:pPr algn="r"/>
                      <a:r>
                        <a:rPr lang="en-IN" sz="1600">
                          <a:solidFill>
                            <a:srgbClr val="1E2329"/>
                          </a:solidFill>
                          <a:effectLst/>
                        </a:rPr>
                        <a:t>&lt; 15,000,000 BUSD</a:t>
                      </a:r>
                    </a:p>
                  </a:txBody>
                  <a:tcPr marL="164201" marR="109468" marT="164201" marB="164201" anchor="ctr">
                    <a:lnL>
                      <a:noFill/>
                    </a:lnL>
                    <a:lnR>
                      <a:noFill/>
                    </a:lnR>
                    <a:lnT>
                      <a:noFill/>
                    </a:lnT>
                    <a:lnB>
                      <a:noFill/>
                    </a:lnB>
                    <a:solidFill>
                      <a:srgbClr val="FFFFFF"/>
                    </a:solidFill>
                  </a:tcPr>
                </a:tc>
                <a:tc>
                  <a:txBody>
                    <a:bodyPr/>
                    <a:lstStyle/>
                    <a:p>
                      <a:pPr algn="ctr"/>
                      <a:r>
                        <a:rPr lang="en-IN" sz="1600">
                          <a:solidFill>
                            <a:srgbClr val="1E2329"/>
                          </a:solidFill>
                          <a:effectLst/>
                        </a:rPr>
                        <a:t>or</a:t>
                      </a:r>
                    </a:p>
                  </a:txBody>
                  <a:tcPr marL="164201" marR="82101" marT="164201" marB="164201" anchor="ctr">
                    <a:lnL>
                      <a:noFill/>
                    </a:lnL>
                    <a:lnR>
                      <a:noFill/>
                    </a:lnR>
                    <a:lnT>
                      <a:noFill/>
                    </a:lnT>
                    <a:lnB>
                      <a:noFill/>
                    </a:lnB>
                    <a:solidFill>
                      <a:srgbClr val="FFFFFF"/>
                    </a:solidFill>
                  </a:tcPr>
                </a:tc>
                <a:tc>
                  <a:txBody>
                    <a:bodyPr/>
                    <a:lstStyle/>
                    <a:p>
                      <a:pPr algn="l"/>
                      <a:r>
                        <a:rPr lang="en-IN" sz="1600">
                          <a:solidFill>
                            <a:srgbClr val="1E2329"/>
                          </a:solidFill>
                          <a:effectLst/>
                        </a:rPr>
                        <a:t>≥ 0 BNB</a:t>
                      </a:r>
                    </a:p>
                  </a:txBody>
                  <a:tcPr marL="164201" marR="109468" marT="164201" marB="164201" anchor="ctr">
                    <a:lnL>
                      <a:noFill/>
                    </a:lnL>
                    <a:lnR>
                      <a:noFill/>
                    </a:lnR>
                    <a:lnT>
                      <a:noFill/>
                    </a:lnT>
                    <a:lnB>
                      <a:noFill/>
                    </a:lnB>
                    <a:solidFill>
                      <a:srgbClr val="FFFFFF"/>
                    </a:solidFill>
                  </a:tcPr>
                </a:tc>
                <a:tc>
                  <a:txBody>
                    <a:bodyPr/>
                    <a:lstStyle/>
                    <a:p>
                      <a:pPr algn="ctr"/>
                      <a:r>
                        <a:rPr lang="en-IN" sz="1600">
                          <a:solidFill>
                            <a:srgbClr val="1E2329"/>
                          </a:solidFill>
                          <a:effectLst/>
                        </a:rPr>
                        <a:t>0.0200%/0.0400%</a:t>
                      </a:r>
                    </a:p>
                  </a:txBody>
                  <a:tcPr marL="164201" marR="109468" marT="164201" marB="164201" anchor="ctr">
                    <a:lnL>
                      <a:noFill/>
                    </a:lnL>
                    <a:lnR>
                      <a:noFill/>
                    </a:lnR>
                    <a:lnT>
                      <a:noFill/>
                    </a:lnT>
                    <a:lnB>
                      <a:noFill/>
                    </a:lnB>
                    <a:solidFill>
                      <a:srgbClr val="FFFFFF"/>
                    </a:solidFill>
                  </a:tcPr>
                </a:tc>
                <a:tc>
                  <a:txBody>
                    <a:bodyPr/>
                    <a:lstStyle/>
                    <a:p>
                      <a:pPr algn="ctr"/>
                      <a:r>
                        <a:rPr lang="en-IN" sz="1600">
                          <a:solidFill>
                            <a:srgbClr val="1E2329"/>
                          </a:solidFill>
                          <a:effectLst/>
                        </a:rPr>
                        <a:t>0.0180%/0.0360%</a:t>
                      </a:r>
                    </a:p>
                  </a:txBody>
                  <a:tcPr marL="164201" marR="109468" marT="164201" marB="164201" anchor="ctr">
                    <a:lnL>
                      <a:noFill/>
                    </a:lnL>
                    <a:lnR>
                      <a:noFill/>
                    </a:lnR>
                    <a:lnT>
                      <a:noFill/>
                    </a:lnT>
                    <a:lnB>
                      <a:noFill/>
                    </a:lnB>
                    <a:solidFill>
                      <a:srgbClr val="FFFFFF"/>
                    </a:solidFill>
                  </a:tcPr>
                </a:tc>
                <a:tc>
                  <a:txBody>
                    <a:bodyPr/>
                    <a:lstStyle/>
                    <a:p>
                      <a:pPr algn="ctr"/>
                      <a:r>
                        <a:rPr lang="en-IN" sz="1600">
                          <a:solidFill>
                            <a:srgbClr val="1E2329"/>
                          </a:solidFill>
                          <a:effectLst/>
                        </a:rPr>
                        <a:t>-0.0100%/0.0230%</a:t>
                      </a:r>
                    </a:p>
                  </a:txBody>
                  <a:tcPr marL="164201" marR="109468" marT="164201" marB="164201" anchor="ctr">
                    <a:lnL>
                      <a:noFill/>
                    </a:lnL>
                    <a:lnR>
                      <a:noFill/>
                    </a:lnR>
                    <a:lnT>
                      <a:noFill/>
                    </a:lnT>
                    <a:lnB>
                      <a:noFill/>
                    </a:lnB>
                    <a:solidFill>
                      <a:srgbClr val="FFFFFF"/>
                    </a:solidFill>
                  </a:tcPr>
                </a:tc>
                <a:tc>
                  <a:txBody>
                    <a:bodyPr/>
                    <a:lstStyle/>
                    <a:p>
                      <a:pPr algn="ctr"/>
                      <a:r>
                        <a:rPr lang="en-IN" sz="1600">
                          <a:solidFill>
                            <a:srgbClr val="1E2329"/>
                          </a:solidFill>
                          <a:effectLst/>
                        </a:rPr>
                        <a:t>-0.0100%/0.0207%</a:t>
                      </a:r>
                    </a:p>
                  </a:txBody>
                  <a:tcPr marL="164201" marR="109468" marT="164201" marB="164201" anchor="ctr">
                    <a:lnL>
                      <a:noFill/>
                    </a:lnL>
                    <a:lnR>
                      <a:noFill/>
                    </a:lnR>
                    <a:lnT>
                      <a:noFill/>
                    </a:lnT>
                    <a:lnB>
                      <a:noFill/>
                    </a:lnB>
                    <a:solidFill>
                      <a:srgbClr val="FFFFFF"/>
                    </a:solidFill>
                  </a:tcPr>
                </a:tc>
                <a:extLst>
                  <a:ext uri="{0D108BD9-81ED-4DB2-BD59-A6C34878D82A}">
                    <a16:rowId xmlns:a16="http://schemas.microsoft.com/office/drawing/2014/main" val="2875228249"/>
                  </a:ext>
                </a:extLst>
              </a:tr>
              <a:tr h="1398086">
                <a:tc>
                  <a:txBody>
                    <a:bodyPr/>
                    <a:lstStyle/>
                    <a:p>
                      <a:pPr algn="l"/>
                      <a:r>
                        <a:rPr lang="en-IN" sz="1600" b="0">
                          <a:solidFill>
                            <a:srgbClr val="1E2329"/>
                          </a:solidFill>
                          <a:effectLst/>
                        </a:rPr>
                        <a:t>VIP 1</a:t>
                      </a:r>
                    </a:p>
                  </a:txBody>
                  <a:tcPr marL="164201" marR="109468" marT="164201" marB="164201" anchor="ctr">
                    <a:lnL>
                      <a:noFill/>
                    </a:lnL>
                    <a:lnR>
                      <a:noFill/>
                    </a:lnR>
                    <a:lnT>
                      <a:noFill/>
                    </a:lnT>
                    <a:lnB>
                      <a:noFill/>
                    </a:lnB>
                    <a:solidFill>
                      <a:srgbClr val="FAFAFA"/>
                    </a:solidFill>
                  </a:tcPr>
                </a:tc>
                <a:tc>
                  <a:txBody>
                    <a:bodyPr/>
                    <a:lstStyle/>
                    <a:p>
                      <a:pPr algn="r"/>
                      <a:r>
                        <a:rPr lang="en-IN" sz="1600">
                          <a:solidFill>
                            <a:srgbClr val="1E2329"/>
                          </a:solidFill>
                          <a:effectLst/>
                        </a:rPr>
                        <a:t>≥ 15,000,000 BUSD</a:t>
                      </a:r>
                    </a:p>
                  </a:txBody>
                  <a:tcPr marL="164201" marR="109468" marT="164201" marB="164201" anchor="ctr">
                    <a:lnL>
                      <a:noFill/>
                    </a:lnL>
                    <a:lnR>
                      <a:noFill/>
                    </a:lnR>
                    <a:lnT>
                      <a:noFill/>
                    </a:lnT>
                    <a:lnB>
                      <a:noFill/>
                    </a:lnB>
                    <a:solidFill>
                      <a:srgbClr val="FAFAFA"/>
                    </a:solidFill>
                  </a:tcPr>
                </a:tc>
                <a:tc>
                  <a:txBody>
                    <a:bodyPr/>
                    <a:lstStyle/>
                    <a:p>
                      <a:pPr algn="ctr"/>
                      <a:r>
                        <a:rPr lang="en-IN" sz="1600">
                          <a:solidFill>
                            <a:srgbClr val="1E2329"/>
                          </a:solidFill>
                          <a:effectLst/>
                        </a:rPr>
                        <a:t>and</a:t>
                      </a:r>
                    </a:p>
                  </a:txBody>
                  <a:tcPr marL="164201" marR="82101" marT="164201" marB="164201" anchor="ctr">
                    <a:lnL>
                      <a:noFill/>
                    </a:lnL>
                    <a:lnR>
                      <a:noFill/>
                    </a:lnR>
                    <a:lnT>
                      <a:noFill/>
                    </a:lnT>
                    <a:lnB>
                      <a:noFill/>
                    </a:lnB>
                    <a:solidFill>
                      <a:srgbClr val="FAFAFA"/>
                    </a:solidFill>
                  </a:tcPr>
                </a:tc>
                <a:tc>
                  <a:txBody>
                    <a:bodyPr/>
                    <a:lstStyle/>
                    <a:p>
                      <a:pPr algn="l"/>
                      <a:r>
                        <a:rPr lang="en-IN" sz="1600">
                          <a:solidFill>
                            <a:srgbClr val="1E2329"/>
                          </a:solidFill>
                          <a:effectLst/>
                        </a:rPr>
                        <a:t>≥ 25 BNB</a:t>
                      </a:r>
                    </a:p>
                  </a:txBody>
                  <a:tcPr marL="164201" marR="109468" marT="164201" marB="164201" anchor="ctr">
                    <a:lnL>
                      <a:noFill/>
                    </a:lnL>
                    <a:lnR>
                      <a:noFill/>
                    </a:lnR>
                    <a:lnT>
                      <a:noFill/>
                    </a:lnT>
                    <a:lnB>
                      <a:noFill/>
                    </a:lnB>
                    <a:solidFill>
                      <a:srgbClr val="FAFAFA"/>
                    </a:solidFill>
                  </a:tcPr>
                </a:tc>
                <a:tc>
                  <a:txBody>
                    <a:bodyPr/>
                    <a:lstStyle/>
                    <a:p>
                      <a:pPr algn="ctr"/>
                      <a:r>
                        <a:rPr lang="en-IN" sz="1600">
                          <a:solidFill>
                            <a:srgbClr val="1E2329"/>
                          </a:solidFill>
                          <a:effectLst/>
                        </a:rPr>
                        <a:t>0.0160%/0.0400%</a:t>
                      </a:r>
                    </a:p>
                  </a:txBody>
                  <a:tcPr marL="164201" marR="109468" marT="164201" marB="164201" anchor="ctr">
                    <a:lnL>
                      <a:noFill/>
                    </a:lnL>
                    <a:lnR>
                      <a:noFill/>
                    </a:lnR>
                    <a:lnT>
                      <a:noFill/>
                    </a:lnT>
                    <a:lnB>
                      <a:noFill/>
                    </a:lnB>
                    <a:solidFill>
                      <a:srgbClr val="FAFAFA"/>
                    </a:solidFill>
                  </a:tcPr>
                </a:tc>
                <a:tc>
                  <a:txBody>
                    <a:bodyPr/>
                    <a:lstStyle/>
                    <a:p>
                      <a:pPr algn="ctr"/>
                      <a:r>
                        <a:rPr lang="en-IN" sz="1600">
                          <a:solidFill>
                            <a:srgbClr val="1E2329"/>
                          </a:solidFill>
                          <a:effectLst/>
                        </a:rPr>
                        <a:t>0.0144%/0.0360%</a:t>
                      </a:r>
                    </a:p>
                  </a:txBody>
                  <a:tcPr marL="164201" marR="109468" marT="164201" marB="164201" anchor="ctr">
                    <a:lnL>
                      <a:noFill/>
                    </a:lnL>
                    <a:lnR>
                      <a:noFill/>
                    </a:lnR>
                    <a:lnT>
                      <a:noFill/>
                    </a:lnT>
                    <a:lnB>
                      <a:noFill/>
                    </a:lnB>
                    <a:solidFill>
                      <a:srgbClr val="FAFAFA"/>
                    </a:solidFill>
                  </a:tcPr>
                </a:tc>
                <a:tc>
                  <a:txBody>
                    <a:bodyPr/>
                    <a:lstStyle/>
                    <a:p>
                      <a:pPr algn="ctr"/>
                      <a:r>
                        <a:rPr lang="en-IN" sz="1600">
                          <a:solidFill>
                            <a:srgbClr val="1E2329"/>
                          </a:solidFill>
                          <a:effectLst/>
                        </a:rPr>
                        <a:t>-0.0100%/0.0230%</a:t>
                      </a:r>
                    </a:p>
                  </a:txBody>
                  <a:tcPr marL="164201" marR="109468" marT="164201" marB="164201" anchor="ctr">
                    <a:lnL>
                      <a:noFill/>
                    </a:lnL>
                    <a:lnR>
                      <a:noFill/>
                    </a:lnR>
                    <a:lnT>
                      <a:noFill/>
                    </a:lnT>
                    <a:lnB>
                      <a:noFill/>
                    </a:lnB>
                    <a:solidFill>
                      <a:srgbClr val="FAFAFA"/>
                    </a:solidFill>
                  </a:tcPr>
                </a:tc>
                <a:tc>
                  <a:txBody>
                    <a:bodyPr/>
                    <a:lstStyle/>
                    <a:p>
                      <a:pPr algn="ctr"/>
                      <a:r>
                        <a:rPr lang="en-IN" sz="1600" dirty="0">
                          <a:solidFill>
                            <a:srgbClr val="1E2329"/>
                          </a:solidFill>
                          <a:effectLst/>
                        </a:rPr>
                        <a:t>-0.0100%/0.0207%</a:t>
                      </a:r>
                    </a:p>
                  </a:txBody>
                  <a:tcPr marL="164201" marR="109468" marT="164201" marB="164201" anchor="ctr">
                    <a:lnL>
                      <a:noFill/>
                    </a:lnL>
                    <a:lnR>
                      <a:noFill/>
                    </a:lnR>
                    <a:lnT>
                      <a:noFill/>
                    </a:lnT>
                    <a:lnB>
                      <a:noFill/>
                    </a:lnB>
                    <a:solidFill>
                      <a:srgbClr val="FAFAFA"/>
                    </a:solidFill>
                  </a:tcPr>
                </a:tc>
                <a:extLst>
                  <a:ext uri="{0D108BD9-81ED-4DB2-BD59-A6C34878D82A}">
                    <a16:rowId xmlns:a16="http://schemas.microsoft.com/office/drawing/2014/main" val="2039604530"/>
                  </a:ext>
                </a:extLst>
              </a:tr>
            </a:tbl>
          </a:graphicData>
        </a:graphic>
      </p:graphicFrame>
    </p:spTree>
    <p:extLst>
      <p:ext uri="{BB962C8B-B14F-4D97-AF65-F5344CB8AC3E}">
        <p14:creationId xmlns:p14="http://schemas.microsoft.com/office/powerpoint/2010/main" val="193117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34468" y="476464"/>
            <a:ext cx="10675450" cy="6347763"/>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24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How to calculate the commission for Coin-margined contracts?</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Commission fee = notional value*fee rate</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Notional value = (number of contracts*contract size) / trade price</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For example, regular user's marker commission: 0.015%; taker commission: 0.040%</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Buy 10 BTCUSD 0925 quarterly contracts using Market order: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Notional value = (number of contracts*contract size) / opening price</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(10 contracts*100 USD) / 10,104 USD</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0.09897 BTC</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Taker commission fee: 0.09897*0.040% = 0.00003959 BTC</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After the price increases, sell 10 BTCUSD 0925 quarterly contracts using Limit order:</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Notional value = (number of contracts*contract size) / closing price</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(10 contracts*100 USD) / 11,104 USD</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0.09 BTC</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Maker commission fee: 0.09*0.015% = 0.00001351 BTC</a:t>
            </a:r>
          </a:p>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Note: For quarterly delivery contracts, a flat 0.015% of settlement fee is charged for all positions settled on the delivery date.</a:t>
            </a:r>
          </a:p>
        </p:txBody>
      </p:sp>
    </p:spTree>
    <p:extLst>
      <p:ext uri="{BB962C8B-B14F-4D97-AF65-F5344CB8AC3E}">
        <p14:creationId xmlns:p14="http://schemas.microsoft.com/office/powerpoint/2010/main" val="130455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4841357" y="2947481"/>
            <a:ext cx="1958277" cy="45878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lang="en-US" sz="2400" dirty="0">
                <a:solidFill>
                  <a:prstClr val="white"/>
                </a:solidFill>
                <a:latin typeface="Helvetica" panose="020B0604020202020204" pitchFamily="34" charset="0"/>
                <a:ea typeface="Calibri" panose="020F0502020204030204" pitchFamily="34" charset="0"/>
                <a:cs typeface="Helvetica" panose="020B0604020202020204" pitchFamily="34" charset="0"/>
              </a:rPr>
              <a:t>Thankyou!!!!</a:t>
            </a:r>
            <a:endPar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224714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VAMM ?</a:t>
            </a: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2099991"/>
            <a:ext cx="9098577" cy="2749535"/>
          </a:xfrm>
          <a:prstGeom prst="rect">
            <a:avLst/>
          </a:prstGeom>
          <a:noFill/>
        </p:spPr>
        <p:txBody>
          <a:bodyPr wrap="square">
            <a:spAutoFit/>
          </a:bodyPr>
          <a:lstStyle/>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Perpetual Protocol’s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uses the same x*y=k constant product formula as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Uniswap</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As the “virtual” part of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implies, there is no real asset pool (k) stored inside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itself. </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Instead, the real asset is stored in a smart contract vault that manages all of the collateral backing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 contrast to traditional AMMs, Perpetual Protocol uses a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as a price discovery mechanism, but not for spot trading.</a:t>
            </a: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45328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example showing how a </a:t>
            </a:r>
            <a:r>
              <a:rPr kumimoji="0" lang="en-US" sz="4000" b="1" i="0" u="none" strike="noStrike" kern="1800" cap="none" spc="-20" normalizeH="0" baseline="0" noProof="0" dirty="0" err="1">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vAMM</a:t>
            </a: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 works ?</a:t>
            </a: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2099991"/>
            <a:ext cx="9098577" cy="2453172"/>
          </a:xfrm>
          <a:prstGeom prst="rect">
            <a:avLst/>
          </a:prstGeom>
          <a:noFill/>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AutoNum type="arabicPeriod"/>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Before a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is created on the blockchain, the creator sets the number of virtual assets stored inside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Suppose the price of ETH is traded at 400 DAI, the creator can set an initial amount of ETH and DAI on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with a ratio of 1-to-400.</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For simplicity, we assume the creator sets the initial state on that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as 100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and 40000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vDAI</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p>
          <a:p>
            <a:pPr marL="342900" marR="0" lvl="0" indent="-342900" algn="l" defTabSz="914400" rtl="0" eaLnBrk="1" fontAlgn="auto" latinLnBrk="0" hangingPunct="1">
              <a:lnSpc>
                <a:spcPct val="107000"/>
              </a:lnSpc>
              <a:spcBef>
                <a:spcPts val="0"/>
              </a:spcBef>
              <a:spcAft>
                <a:spcPts val="800"/>
              </a:spcAft>
              <a:buClrTx/>
              <a:buSzTx/>
              <a:buAutoNum type="arabicPeriod"/>
              <a:tabLst/>
              <a:defRPr/>
            </a:pP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420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D1224B-4A5F-4847-BF7C-E0C628631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47" y="1043571"/>
            <a:ext cx="8780106" cy="493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4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43798" y="1288228"/>
            <a:ext cx="9098577" cy="146149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2. Trader Alice wants to go 10x long ETH with 100 DAI as collateral:</a:t>
            </a:r>
          </a:p>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Alice deposits 100 DAI into Perpetual Protocol’s vault, which, as mentioned above, is a smart contract on Perpetual Protocol.</a:t>
            </a:r>
          </a:p>
          <a:p>
            <a:pPr marL="742950" lvl="1" indent="-285750">
              <a:lnSpc>
                <a:spcPct val="107000"/>
              </a:lnSpc>
              <a:spcAft>
                <a:spcPts val="800"/>
              </a:spcAft>
              <a:buFont typeface="Arial" panose="020B0604020202020204" pitchFamily="34" charset="0"/>
              <a:buChar char="•"/>
              <a:defRPr/>
            </a:pPr>
            <a:endParaRPr kumimoji="0" lang="en-IN"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pic>
        <p:nvPicPr>
          <p:cNvPr id="2050" name="Picture 2">
            <a:extLst>
              <a:ext uri="{FF2B5EF4-FFF2-40B4-BE49-F238E27FC236}">
                <a16:creationId xmlns:a16="http://schemas.microsoft.com/office/drawing/2014/main" id="{A068E353-561D-44C8-8243-8482D320B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43" y="2749718"/>
            <a:ext cx="6335486" cy="35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42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43798" y="1288228"/>
            <a:ext cx="9098577" cy="1655261"/>
          </a:xfrm>
          <a:prstGeom prst="rect">
            <a:avLst/>
          </a:prstGeom>
          <a:noFill/>
        </p:spPr>
        <p:txBody>
          <a:bodyPr wrap="square">
            <a:spAutoFit/>
          </a:bodyPr>
          <a:lstStyle/>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Perpetual Protocol credits 1,000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vDAI</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(10x leverage on 100 DAI) from Alice to the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which, in return, calculates the amount of the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that Alice receives according to a constant function (x*y = k).</a:t>
            </a:r>
          </a:p>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Perpetual Protocol records that Alice now has 2.4390244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and the state inside this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becomes 97.5609756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and 41000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vDAI</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endParaRPr kumimoji="0" lang="en-IN"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pic>
        <p:nvPicPr>
          <p:cNvPr id="3074" name="Picture 2">
            <a:extLst>
              <a:ext uri="{FF2B5EF4-FFF2-40B4-BE49-F238E27FC236}">
                <a16:creationId xmlns:a16="http://schemas.microsoft.com/office/drawing/2014/main" id="{B957E7A4-570D-4044-B0D1-769E9D000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102" y="3022534"/>
            <a:ext cx="6287795" cy="353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8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43798" y="1288228"/>
            <a:ext cx="9098577" cy="766172"/>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800"/>
              </a:spcAft>
              <a:buClrTx/>
              <a:buSzTx/>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3. Trader Bob then goes 10x short ETH with 100 DAI as collateral, meaning that:</a:t>
            </a:r>
          </a:p>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Bob deposits 100 DAI into the same vault</a:t>
            </a:r>
            <a:endParaRPr kumimoji="0" lang="en-IN"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pic>
        <p:nvPicPr>
          <p:cNvPr id="4098" name="Picture 2">
            <a:extLst>
              <a:ext uri="{FF2B5EF4-FFF2-40B4-BE49-F238E27FC236}">
                <a16:creationId xmlns:a16="http://schemas.microsoft.com/office/drawing/2014/main" id="{48B83028-ADAE-414C-BD3E-BAA88AE83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073" y="2222436"/>
            <a:ext cx="7361853" cy="414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41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27B23-BDBB-4392-9309-01666C368ACF}"/>
              </a:ext>
            </a:extLst>
          </p:cNvPr>
          <p:cNvSpPr txBox="1"/>
          <p:nvPr/>
        </p:nvSpPr>
        <p:spPr>
          <a:xfrm>
            <a:off x="1043798" y="863538"/>
            <a:ext cx="9649084" cy="1655261"/>
          </a:xfrm>
          <a:prstGeom prst="rect">
            <a:avLst/>
          </a:prstGeom>
          <a:noFill/>
        </p:spPr>
        <p:txBody>
          <a:bodyPr wrap="square">
            <a:spAutoFit/>
          </a:bodyPr>
          <a:lstStyle/>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Perpetual Protocol credits -1,000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vDAI</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from Bob to the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which, in return, calculates the amount of the negative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that Bob receives according to a constant function (x*y = k).</a:t>
            </a:r>
          </a:p>
          <a:p>
            <a:pPr marL="742950" lvl="1" indent="-285750">
              <a:lnSpc>
                <a:spcPct val="107000"/>
              </a:lnSpc>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Perpetual Protocol records that Bob has now shorted 2.4390244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and the state inside this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now becomes 100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vETH</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and 40000 </a:t>
            </a:r>
            <a:r>
              <a:rPr kumimoji="0" lang="en-US"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vDAI</a:t>
            </a:r>
            <a:r>
              <a:rPr kumimoji="0" lang="en-US"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p>
        </p:txBody>
      </p:sp>
      <p:pic>
        <p:nvPicPr>
          <p:cNvPr id="5122" name="Picture 2">
            <a:extLst>
              <a:ext uri="{FF2B5EF4-FFF2-40B4-BE49-F238E27FC236}">
                <a16:creationId xmlns:a16="http://schemas.microsoft.com/office/drawing/2014/main" id="{48041797-4CCD-45B9-9F0A-FB7BD82CA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46" y="2518799"/>
            <a:ext cx="7229108" cy="406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7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marL="0" marR="0" lvl="0" indent="0" algn="l" defTabSz="914400" rtl="0" eaLnBrk="1" fontAlgn="auto" latinLnBrk="0" hangingPunct="1">
              <a:lnSpc>
                <a:spcPts val="3000"/>
              </a:lnSpc>
              <a:spcBef>
                <a:spcPts val="720"/>
              </a:spcBef>
              <a:spcAft>
                <a:spcPts val="800"/>
              </a:spcAft>
              <a:buClrTx/>
              <a:buSzTx/>
              <a:buFontTx/>
              <a:buNone/>
              <a:tabLst/>
              <a:defRPr/>
            </a:pPr>
            <a:r>
              <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The Unique Properties of </a:t>
            </a:r>
            <a:r>
              <a:rPr kumimoji="0" lang="en-US" sz="4000" b="1" i="0" u="none" strike="noStrike" kern="1800" cap="none" spc="-20" normalizeH="0" baseline="0" noProof="0" dirty="0" err="1">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rPr>
              <a:t>vAMMs</a:t>
            </a:r>
            <a:endParaRPr kumimoji="0" lang="en-US" sz="4000" b="1" i="0" u="none" strike="noStrike" kern="1800" cap="none" spc="-20" normalizeH="0" baseline="0" noProof="0" dirty="0">
              <a:ln>
                <a:noFill/>
              </a:ln>
              <a:solidFill>
                <a:prstClr val="white"/>
              </a:solidFill>
              <a:effectLst/>
              <a:uLnTx/>
              <a:uFillTx/>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E727B23-BDBB-4392-9309-01666C368ACF}"/>
              </a:ext>
            </a:extLst>
          </p:cNvPr>
          <p:cNvSpPr txBox="1"/>
          <p:nvPr/>
        </p:nvSpPr>
        <p:spPr>
          <a:xfrm>
            <a:off x="1062460" y="2099991"/>
            <a:ext cx="9098577" cy="4140172"/>
          </a:xfrm>
          <a:prstGeom prst="rect">
            <a:avLst/>
          </a:prstGeom>
          <a:noFill/>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AutoNum type="arabicPeriod"/>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No liquidity providers needed.</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Because of path independence, vaults will always have enough collateral to pay back all the traders trading against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vAMMs</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(assuming all the under-collateralized assets are successfully liquidated before going bankrupt)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 contrast to conventional AMMs whose liquidity comes from liquidity providers contributing assets to facilitate trades, the liquidity for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vAMMs</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comes directly from the vault sitting outside of the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In other words, there is no need for the existence of liquidity providers to bring liquidity for a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to work: the traders provide liquidity to each order.</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Since no liquidity provider is required in a </a:t>
            </a:r>
            <a:r>
              <a:rPr kumimoji="0" lang="en-US" sz="1800" b="0" i="0" u="none" strike="noStrike" kern="1200" cap="none" spc="0" normalizeH="0" baseline="0" noProof="0" dirty="0" err="1">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vAMM</a:t>
            </a: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rPr>
              <a:t>, there is no impermanent loss, to begin with.</a:t>
            </a:r>
          </a:p>
          <a:p>
            <a:pPr marL="342900" marR="0" lvl="0" indent="-342900" algn="l" defTabSz="914400" rtl="0" eaLnBrk="1" fontAlgn="auto" latinLnBrk="0" hangingPunct="1">
              <a:lnSpc>
                <a:spcPct val="107000"/>
              </a:lnSpc>
              <a:spcBef>
                <a:spcPts val="0"/>
              </a:spcBef>
              <a:spcAft>
                <a:spcPts val="800"/>
              </a:spcAft>
              <a:buClrTx/>
              <a:buSzTx/>
              <a:buAutoNum type="arabicPeriod"/>
              <a:tabLst/>
              <a:defRPr/>
            </a:pPr>
            <a:endParaRPr kumimoji="0" lang="en-IN" sz="1800" b="0" i="0" u="none" strike="noStrike" kern="1200" cap="none" spc="0" normalizeH="0" baseline="0" noProof="0" dirty="0">
              <a:ln>
                <a:noFill/>
              </a:ln>
              <a:solidFill>
                <a:prstClr val="white"/>
              </a:solidFill>
              <a:effectLst/>
              <a:uLnTx/>
              <a:uFillTx/>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66253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1476</Words>
  <Application>Microsoft Office PowerPoint</Application>
  <PresentationFormat>Widescreen</PresentationFormat>
  <Paragraphs>101</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kushagra@rapidinnovation.dev</dc:creator>
  <cp:lastModifiedBy>kushagra@rapidinnovation.dev</cp:lastModifiedBy>
  <cp:revision>2</cp:revision>
  <dcterms:created xsi:type="dcterms:W3CDTF">2022-04-15T09:30:16Z</dcterms:created>
  <dcterms:modified xsi:type="dcterms:W3CDTF">2022-04-15T11:25:06Z</dcterms:modified>
</cp:coreProperties>
</file>