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BE5D6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7A3A6-2ED9-4D6C-B25D-C49D871DB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8BD45E-BFA1-4008-946B-3876501BE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C515A-0D2A-4BB9-9ADD-4651F075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721-59F8-4171-BC43-C8A848A4F922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35AE6-83B3-4CA5-A294-E0DEC9D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99CBE-B18C-40C8-A324-EE717A85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3AEA-CEAF-44F3-97B0-2E978B63A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C77C0-E08F-4BCA-9678-7A1D52D9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351567-CF4B-43CC-B045-115D5DBFE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B4752-BFB5-4201-9ECB-13676425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721-59F8-4171-BC43-C8A848A4F922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65E73-2EAA-4AC9-871A-8AE75716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87A3F-A4AF-4315-8E02-DBB2E39D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3AEA-CEAF-44F3-97B0-2E978B63A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7EA754-5C4B-42FA-BFD3-0E801FFD6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3F85C-A148-49E9-83C2-6DDD1901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455FF-7344-4D04-A194-BA9DB458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721-59F8-4171-BC43-C8A848A4F922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8161A-C33B-4A30-B9A7-48AD2EC5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4651D-C30C-4B6B-81F9-5C8754E1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3AEA-CEAF-44F3-97B0-2E978B63A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4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BC87A-F1C9-485D-97F6-1BC16402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645AA-6E45-419E-ABDB-7E7E8951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42BBC-8D89-4B75-AD4E-92B0B44E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721-59F8-4171-BC43-C8A848A4F922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59963-5737-4F7B-9C50-09CF5375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B6BEF-2145-4A27-BAA5-C596A932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3AEA-CEAF-44F3-97B0-2E978B63A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4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2A224-8B82-4BBF-BF02-E48D44E9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E51A4-BED6-4741-8F81-64C835D9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E95FF-1FA1-4816-9AAF-A7FCB8D7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721-59F8-4171-BC43-C8A848A4F922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26469-017D-4579-810B-6542EA0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85F18-F5A2-4C2D-9677-A806B4F7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3AEA-CEAF-44F3-97B0-2E978B63A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14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A893-809E-4E24-B765-8B200771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B152E-E034-4D8C-884D-AD146F6C0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ED0BA1-DCF3-4BC0-B7FA-49D57DED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0A55F-1952-4341-9CED-0E586B49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721-59F8-4171-BC43-C8A848A4F922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7AACD-D10D-4E6A-A5E0-EF18C81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28D47-C0FC-426E-8A19-2D10DA64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3AEA-CEAF-44F3-97B0-2E978B63A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0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B8E1E-E6A5-45B8-AD44-79D663FF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6E9BC-3A44-4050-BBE2-D3EE18D5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E5231-62E8-4E52-8B07-22E08D222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4FC1AB-C1EB-46E7-88F0-2B82F6D46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CADB87-AFED-46A4-922E-277E2FC1E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570143-048C-4244-9EC7-F09B93D6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721-59F8-4171-BC43-C8A848A4F922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A9280F-82F2-4231-A28F-03B621B0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A5914A-250F-4E50-8721-B010506C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3AEA-CEAF-44F3-97B0-2E978B63A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B5457-94A3-47FD-9CA2-2763FEB2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458BB-FD10-41E6-B35F-C1B3AC1D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721-59F8-4171-BC43-C8A848A4F922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0153C9-371C-4214-9FA0-4E654686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EC13A6-7D2E-45D0-9EA0-1FB60EBC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3AEA-CEAF-44F3-97B0-2E978B63A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9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2C26D9-C216-43DE-AD7E-7CE9DB91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721-59F8-4171-BC43-C8A848A4F922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79A98F-4946-40E7-ABCB-759A376E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877CB-CC01-416F-BEFA-85F8769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3AEA-CEAF-44F3-97B0-2E978B63A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5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E719-C651-4762-B7EE-CE7F20C6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26498-50E5-4D2C-9BE1-557CE3F7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335776-93FB-4B7F-982C-11C006AE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581EC-6952-4B37-B5C6-88B20EA6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721-59F8-4171-BC43-C8A848A4F922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184DA-8A05-4FD1-A81E-1AF2E55A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2D8CF-61C0-48FA-BA7D-8881A1DF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3AEA-CEAF-44F3-97B0-2E978B63A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6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02101-AF56-431F-B6B2-BCC8297A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67EC14-5383-4CEA-94C3-DA3A4F1E2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FD713-4AEF-40C3-9CE8-E4EECD2C5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30D1E-7C2A-4514-9DB2-253C7555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721-59F8-4171-BC43-C8A848A4F922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843604-9DED-495C-9C55-7642FAD7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3E4C7-A70F-4ADB-AB6E-0EC2B863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3AEA-CEAF-44F3-97B0-2E978B63A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9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293B96-E8DA-4A31-970B-D313B2F4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7A254-8B1E-40CA-8F4E-C3E002E8E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FB107-3B6E-4CF8-BC90-F3A9D8013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92721-59F8-4171-BC43-C8A848A4F922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0A3F5-EA39-41FA-8C1B-F7DB13AD7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7DD39-E2C0-4876-810B-916113F64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53AEA-CEAF-44F3-97B0-2E978B63A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4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C76270-5A95-455A-AE47-B252528ACC60}"/>
              </a:ext>
            </a:extLst>
          </p:cNvPr>
          <p:cNvSpPr txBox="1"/>
          <p:nvPr/>
        </p:nvSpPr>
        <p:spPr>
          <a:xfrm>
            <a:off x="-1" y="0"/>
            <a:ext cx="3715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메인화면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C597B-4588-4E61-B788-338D10DE1C52}"/>
              </a:ext>
            </a:extLst>
          </p:cNvPr>
          <p:cNvSpPr/>
          <p:nvPr/>
        </p:nvSpPr>
        <p:spPr>
          <a:xfrm>
            <a:off x="126999" y="647700"/>
            <a:ext cx="3308179" cy="3153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BF13B-3550-4F07-8B7E-A1193AB1B54F}"/>
              </a:ext>
            </a:extLst>
          </p:cNvPr>
          <p:cNvSpPr txBox="1"/>
          <p:nvPr/>
        </p:nvSpPr>
        <p:spPr>
          <a:xfrm>
            <a:off x="126999" y="666898"/>
            <a:ext cx="4025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STAR </a:t>
            </a:r>
            <a:r>
              <a:rPr lang="ko-KR" altLang="en-US" sz="1000" dirty="0"/>
              <a:t>의 대기화면 </a:t>
            </a:r>
            <a:r>
              <a:rPr lang="en-US" altLang="ko-KR" sz="1000" dirty="0"/>
              <a:t>UI</a:t>
            </a:r>
            <a:r>
              <a:rPr lang="ko-KR" altLang="en-US" sz="1000" dirty="0"/>
              <a:t>에 대해서 서술하는 항목입니다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85A0CA-8ACD-4935-B760-97656C021972}"/>
              </a:ext>
            </a:extLst>
          </p:cNvPr>
          <p:cNvSpPr/>
          <p:nvPr/>
        </p:nvSpPr>
        <p:spPr>
          <a:xfrm>
            <a:off x="136923" y="1101229"/>
            <a:ext cx="3298255" cy="2337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1E878-CED7-4C97-969F-E543A6013F4C}"/>
              </a:ext>
            </a:extLst>
          </p:cNvPr>
          <p:cNvSpPr txBox="1"/>
          <p:nvPr/>
        </p:nvSpPr>
        <p:spPr>
          <a:xfrm>
            <a:off x="143274" y="1119548"/>
            <a:ext cx="3739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모든 스테이지 아이콘 터치 시 축소</a:t>
            </a:r>
            <a:r>
              <a:rPr lang="en-US" altLang="ko-KR" sz="800" dirty="0"/>
              <a:t>. </a:t>
            </a:r>
            <a:r>
              <a:rPr lang="ko-KR" altLang="en-US" sz="800" dirty="0"/>
              <a:t>확대 효과</a:t>
            </a:r>
            <a:endParaRPr lang="en-US" altLang="ko-KR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9A1EE3-3EB8-4509-951C-F9F6229F9CCA}"/>
              </a:ext>
            </a:extLst>
          </p:cNvPr>
          <p:cNvSpPr/>
          <p:nvPr/>
        </p:nvSpPr>
        <p:spPr>
          <a:xfrm>
            <a:off x="3216000" y="1827565"/>
            <a:ext cx="5740950" cy="32183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FE8F0E-3265-4549-B538-8D2664B8682A}"/>
              </a:ext>
            </a:extLst>
          </p:cNvPr>
          <p:cNvSpPr/>
          <p:nvPr/>
        </p:nvSpPr>
        <p:spPr>
          <a:xfrm rot="5400000">
            <a:off x="4476000" y="549000"/>
            <a:ext cx="3240000" cy="57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0BDC39F-DD82-46A8-87F6-09939F487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18"/>
          <a:stretch/>
        </p:blipFill>
        <p:spPr>
          <a:xfrm>
            <a:off x="3228700" y="4519728"/>
            <a:ext cx="5747300" cy="522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08AEE-C4A4-4426-AECC-3C1951D1C93E}"/>
              </a:ext>
            </a:extLst>
          </p:cNvPr>
          <p:cNvSpPr txBox="1"/>
          <p:nvPr/>
        </p:nvSpPr>
        <p:spPr>
          <a:xfrm>
            <a:off x="4641315" y="2534140"/>
            <a:ext cx="2954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게임 타이틀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1343D8-B87A-47C2-A489-FF31297B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11" y="2093206"/>
            <a:ext cx="267665" cy="26766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DEA1DA-A2C5-4A8F-B1AB-8AA1F0CD5621}"/>
              </a:ext>
            </a:extLst>
          </p:cNvPr>
          <p:cNvGrpSpPr/>
          <p:nvPr/>
        </p:nvGrpSpPr>
        <p:grpSpPr>
          <a:xfrm>
            <a:off x="3657600" y="1829984"/>
            <a:ext cx="1533201" cy="1497765"/>
            <a:chOff x="3571876" y="1830428"/>
            <a:chExt cx="1533201" cy="149776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34C4930-995C-4F79-90ED-80BEF5FBC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32" y="2107184"/>
              <a:ext cx="267665" cy="26766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CCFEC14-7F4A-4CC8-8223-D973432B2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412" y="1830428"/>
              <a:ext cx="267665" cy="26766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5FE3A4-9680-4F43-A34B-8C6ACDAEF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768" y="2411795"/>
              <a:ext cx="267665" cy="26766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807F969-E3D0-4AC6-AD7A-419D97FB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876" y="3060528"/>
              <a:ext cx="267665" cy="267665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D1812BA9-C107-4871-901F-E7667BC3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81" y="2078186"/>
            <a:ext cx="267665" cy="2676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0AAAA75-A396-4958-A99D-67F5C5D2E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56" y="2810646"/>
            <a:ext cx="267665" cy="26766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E30F9F6-5C90-48D4-AF7B-269BC9231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56" y="3436185"/>
            <a:ext cx="267665" cy="2676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A6F4CED-679A-4095-91CE-610DEF348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24" y="3700740"/>
            <a:ext cx="1340374" cy="13403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2B4ED1-4452-4447-B186-3BA9F292AA38}"/>
              </a:ext>
            </a:extLst>
          </p:cNvPr>
          <p:cNvSpPr txBox="1"/>
          <p:nvPr/>
        </p:nvSpPr>
        <p:spPr>
          <a:xfrm>
            <a:off x="5573212" y="3297685"/>
            <a:ext cx="202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/>
              <a:t>Touch to start</a:t>
            </a:r>
            <a:endParaRPr lang="ko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3EB566-DC26-4D51-B118-5CA14B83B352}"/>
              </a:ext>
            </a:extLst>
          </p:cNvPr>
          <p:cNvSpPr/>
          <p:nvPr/>
        </p:nvSpPr>
        <p:spPr>
          <a:xfrm>
            <a:off x="5190801" y="1002785"/>
            <a:ext cx="1829565" cy="63074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13748-7C8A-468D-AB50-03B38FE19EA1}"/>
              </a:ext>
            </a:extLst>
          </p:cNvPr>
          <p:cNvSpPr txBox="1"/>
          <p:nvPr/>
        </p:nvSpPr>
        <p:spPr>
          <a:xfrm>
            <a:off x="5197151" y="1021104"/>
            <a:ext cx="195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게임 타이틀</a:t>
            </a:r>
            <a:endParaRPr lang="en-US" altLang="ko-KR" sz="800" b="1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r>
              <a:rPr lang="en-US" altLang="ko-KR" sz="800" dirty="0"/>
              <a:t>1. </a:t>
            </a:r>
            <a:r>
              <a:rPr lang="ko-KR" altLang="en-US" sz="800" dirty="0"/>
              <a:t>게임 타이틀 가운데 정렬</a:t>
            </a:r>
            <a:endParaRPr lang="en-US" altLang="ko-KR" sz="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66F8A93-6454-4225-BB79-E6ABAFDF25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05584" y="1633533"/>
            <a:ext cx="0" cy="94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1C4B18-7C24-484B-8486-C0B68BF1B9A0}"/>
              </a:ext>
            </a:extLst>
          </p:cNvPr>
          <p:cNvSpPr/>
          <p:nvPr/>
        </p:nvSpPr>
        <p:spPr>
          <a:xfrm>
            <a:off x="9309312" y="2792326"/>
            <a:ext cx="2622919" cy="10478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6011D0-9874-44A6-A570-703CD78C9B46}"/>
              </a:ext>
            </a:extLst>
          </p:cNvPr>
          <p:cNvSpPr txBox="1"/>
          <p:nvPr/>
        </p:nvSpPr>
        <p:spPr>
          <a:xfrm>
            <a:off x="9315662" y="2810646"/>
            <a:ext cx="26165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연출</a:t>
            </a:r>
            <a:endParaRPr lang="en-US" altLang="ko-KR" sz="1000" b="1" dirty="0"/>
          </a:p>
          <a:p>
            <a:pPr marL="228600" indent="-228600">
              <a:buAutoNum type="arabicPeriod"/>
            </a:pPr>
            <a:r>
              <a:rPr lang="ko-KR" altLang="en-US" sz="1000" dirty="0"/>
              <a:t>카카오톡에 첨부한 동영상과 비슷한 연출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초원에서 카메라가 이동하며 캐릭터를 비춘다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이후 게임 타이틀에 서서히 들어온다</a:t>
            </a:r>
            <a:r>
              <a:rPr lang="en-US" altLang="ko-KR" sz="1000" dirty="0"/>
              <a:t>.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42621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94C13D-695C-4910-A1E4-60D6E661B73F}"/>
              </a:ext>
            </a:extLst>
          </p:cNvPr>
          <p:cNvSpPr/>
          <p:nvPr/>
        </p:nvSpPr>
        <p:spPr>
          <a:xfrm>
            <a:off x="3228700" y="1827434"/>
            <a:ext cx="5740950" cy="32183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12895-851C-4123-89FA-635026299374}"/>
              </a:ext>
            </a:extLst>
          </p:cNvPr>
          <p:cNvSpPr txBox="1"/>
          <p:nvPr/>
        </p:nvSpPr>
        <p:spPr>
          <a:xfrm>
            <a:off x="-1" y="0"/>
            <a:ext cx="3715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스테이지선택화면</a:t>
            </a:r>
            <a:endParaRPr lang="ko-KR" altLang="en-US" sz="3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E9DA5F-8769-4619-9819-39A6FDBCA64D}"/>
              </a:ext>
            </a:extLst>
          </p:cNvPr>
          <p:cNvSpPr/>
          <p:nvPr/>
        </p:nvSpPr>
        <p:spPr>
          <a:xfrm>
            <a:off x="126999" y="647700"/>
            <a:ext cx="3308179" cy="3153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EF286-AAE6-4BDF-8A15-2273974A521C}"/>
              </a:ext>
            </a:extLst>
          </p:cNvPr>
          <p:cNvSpPr txBox="1"/>
          <p:nvPr/>
        </p:nvSpPr>
        <p:spPr>
          <a:xfrm>
            <a:off x="126999" y="666898"/>
            <a:ext cx="3308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STAR </a:t>
            </a:r>
            <a:r>
              <a:rPr lang="ko-KR" altLang="en-US" sz="1000" dirty="0"/>
              <a:t>의 대기화면 </a:t>
            </a:r>
            <a:r>
              <a:rPr lang="en-US" altLang="ko-KR" sz="1000" dirty="0"/>
              <a:t>UI</a:t>
            </a:r>
            <a:r>
              <a:rPr lang="ko-KR" altLang="en-US" sz="1000" dirty="0"/>
              <a:t>에 대해서 서술하는 항목입니다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747923-AF1D-4719-8B5A-4A915BADED07}"/>
              </a:ext>
            </a:extLst>
          </p:cNvPr>
          <p:cNvSpPr/>
          <p:nvPr/>
        </p:nvSpPr>
        <p:spPr>
          <a:xfrm rot="5400000">
            <a:off x="4476000" y="549000"/>
            <a:ext cx="3240000" cy="57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59E40-DA05-43C7-A2C4-51AB07860AC2}"/>
              </a:ext>
            </a:extLst>
          </p:cNvPr>
          <p:cNvSpPr txBox="1"/>
          <p:nvPr/>
        </p:nvSpPr>
        <p:spPr>
          <a:xfrm>
            <a:off x="5285087" y="1911178"/>
            <a:ext cx="181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STAGE SELECT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836781-3189-41A6-BEB6-CE05E84478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0758B-4901-4033-B9B5-E4C1CB541FF2}"/>
              </a:ext>
            </a:extLst>
          </p:cNvPr>
          <p:cNvSpPr txBox="1"/>
          <p:nvPr/>
        </p:nvSpPr>
        <p:spPr>
          <a:xfrm>
            <a:off x="3316304" y="4336748"/>
            <a:ext cx="181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CHAPETER. 1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5DC9A7-16AC-4B27-B3B4-BE70A7FC0912}"/>
              </a:ext>
            </a:extLst>
          </p:cNvPr>
          <p:cNvSpPr txBox="1"/>
          <p:nvPr/>
        </p:nvSpPr>
        <p:spPr>
          <a:xfrm>
            <a:off x="5240898" y="4336748"/>
            <a:ext cx="181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CHAPETER. 2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395C99-E3E0-4BC8-9B3B-737C8EE5C52C}"/>
              </a:ext>
            </a:extLst>
          </p:cNvPr>
          <p:cNvSpPr txBox="1"/>
          <p:nvPr/>
        </p:nvSpPr>
        <p:spPr>
          <a:xfrm>
            <a:off x="7079101" y="4336748"/>
            <a:ext cx="181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CHAPETER. 3</a:t>
            </a:r>
            <a:endParaRPr lang="ko-KR" altLang="en-US" sz="14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803351B-A319-4544-8DA3-DEA835A33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76" y="3121759"/>
            <a:ext cx="581983" cy="581983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406FD3-EDF9-412A-9198-D29C1AE4B591}"/>
              </a:ext>
            </a:extLst>
          </p:cNvPr>
          <p:cNvSpPr/>
          <p:nvPr/>
        </p:nvSpPr>
        <p:spPr>
          <a:xfrm>
            <a:off x="5290882" y="895079"/>
            <a:ext cx="1829565" cy="7457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AB6086-3138-4512-80FB-8BEAA528C556}"/>
              </a:ext>
            </a:extLst>
          </p:cNvPr>
          <p:cNvSpPr txBox="1"/>
          <p:nvPr/>
        </p:nvSpPr>
        <p:spPr>
          <a:xfrm>
            <a:off x="5297232" y="913399"/>
            <a:ext cx="1956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STAGE SELECET</a:t>
            </a:r>
          </a:p>
          <a:p>
            <a:r>
              <a:rPr lang="ko-KR" altLang="en-US" sz="800" dirty="0"/>
              <a:t>팝업 이름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r>
              <a:rPr lang="en-US" altLang="ko-KR" sz="800" dirty="0"/>
              <a:t>1. </a:t>
            </a:r>
            <a:r>
              <a:rPr lang="ko-KR" altLang="en-US" sz="800" dirty="0"/>
              <a:t>텍스트 가운데 정렬</a:t>
            </a:r>
            <a:endParaRPr lang="en-US" altLang="ko-KR" sz="8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CB0A4A-8B47-43D2-B78C-0F929672282D}"/>
              </a:ext>
            </a:extLst>
          </p:cNvPr>
          <p:cNvCxnSpPr>
            <a:cxnSpLocks/>
          </p:cNvCxnSpPr>
          <p:nvPr/>
        </p:nvCxnSpPr>
        <p:spPr>
          <a:xfrm>
            <a:off x="6096000" y="1646877"/>
            <a:ext cx="0" cy="41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7EAC28-6325-4E29-BB4E-DEAE0828F573}"/>
              </a:ext>
            </a:extLst>
          </p:cNvPr>
          <p:cNvSpPr/>
          <p:nvPr/>
        </p:nvSpPr>
        <p:spPr>
          <a:xfrm>
            <a:off x="1025906" y="4123899"/>
            <a:ext cx="1829565" cy="8192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EB9E26-FBED-4B62-8D9D-AE85C0E1EA80}"/>
              </a:ext>
            </a:extLst>
          </p:cNvPr>
          <p:cNvSpPr txBox="1"/>
          <p:nvPr/>
        </p:nvSpPr>
        <p:spPr>
          <a:xfrm>
            <a:off x="1032256" y="4112141"/>
            <a:ext cx="1956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챕터 번호</a:t>
            </a:r>
            <a:endParaRPr lang="en-US" altLang="ko-KR" sz="800" b="1" dirty="0"/>
          </a:p>
          <a:p>
            <a:r>
              <a:rPr lang="ko-KR" altLang="en-US" sz="800" dirty="0"/>
              <a:t>챕터 번호 출력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텍스트 가운데 정렬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좌측에서 우측으로 번호 상승</a:t>
            </a:r>
            <a:endParaRPr lang="en-US" altLang="ko-KR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E015DFD-E947-4C77-838F-097D983C5E20}"/>
              </a:ext>
            </a:extLst>
          </p:cNvPr>
          <p:cNvCxnSpPr>
            <a:cxnSpLocks/>
          </p:cNvCxnSpPr>
          <p:nvPr/>
        </p:nvCxnSpPr>
        <p:spPr>
          <a:xfrm>
            <a:off x="2855471" y="4495800"/>
            <a:ext cx="69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9060759-AE2E-4705-8200-F98A3F671B77}"/>
              </a:ext>
            </a:extLst>
          </p:cNvPr>
          <p:cNvGrpSpPr/>
          <p:nvPr/>
        </p:nvGrpSpPr>
        <p:grpSpPr>
          <a:xfrm>
            <a:off x="351440" y="2946275"/>
            <a:ext cx="2668864" cy="1077218"/>
            <a:chOff x="361623" y="2697866"/>
            <a:chExt cx="2668864" cy="107721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3167D64-2569-412A-9673-B5BBE03283D2}"/>
                </a:ext>
              </a:extLst>
            </p:cNvPr>
            <p:cNvSpPr/>
            <p:nvPr/>
          </p:nvSpPr>
          <p:spPr>
            <a:xfrm>
              <a:off x="373748" y="2718018"/>
              <a:ext cx="2486136" cy="1057066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E3E0B4-99F3-498B-B376-3448AF0F6193}"/>
                </a:ext>
              </a:extLst>
            </p:cNvPr>
            <p:cNvSpPr txBox="1"/>
            <p:nvPr/>
          </p:nvSpPr>
          <p:spPr>
            <a:xfrm>
              <a:off x="361623" y="2697866"/>
              <a:ext cx="26688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/>
                <a:t>스테이지 </a:t>
              </a:r>
              <a:r>
                <a:rPr lang="en-US" altLang="ko-KR" sz="800" b="1" dirty="0"/>
                <a:t>-</a:t>
              </a:r>
              <a:r>
                <a:rPr lang="ko-KR" altLang="en-US" sz="800" b="1" dirty="0"/>
                <a:t>클리어한 스테이지</a:t>
              </a:r>
              <a:endParaRPr lang="en-US" altLang="ko-KR" sz="800" b="1" dirty="0"/>
            </a:p>
            <a:p>
              <a:r>
                <a:rPr lang="ko-KR" altLang="en-US" sz="800" dirty="0"/>
                <a:t>이용자가 스테이지를 클리어하였을 때 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UI</a:t>
              </a:r>
              <a:r>
                <a:rPr lang="ko-KR" altLang="en-US" sz="800" dirty="0"/>
                <a:t>내 내용</a:t>
              </a:r>
              <a:endParaRPr lang="en-US" altLang="ko-KR" sz="800" dirty="0"/>
            </a:p>
            <a:p>
              <a:pPr marL="228600" indent="-228600">
                <a:buAutoNum type="arabicPeriod"/>
              </a:pPr>
              <a:r>
                <a:rPr lang="ko-KR" altLang="en-US" sz="800" dirty="0"/>
                <a:t>해당 스테이지에서 획득한 최고 별 개수 출력</a:t>
              </a:r>
              <a:r>
                <a:rPr lang="en-US" altLang="ko-KR" sz="800" dirty="0"/>
                <a:t>(DEFAULT:0</a:t>
              </a:r>
              <a:r>
                <a:rPr lang="ko-KR" altLang="en-US" sz="800" dirty="0"/>
                <a:t>점</a:t>
              </a:r>
              <a:r>
                <a:rPr lang="en-US" altLang="ko-KR" sz="800" dirty="0"/>
                <a:t>)</a:t>
              </a:r>
            </a:p>
            <a:p>
              <a:pPr marL="228600" indent="-228600">
                <a:buAutoNum type="arabicPeriod"/>
              </a:pPr>
              <a:r>
                <a:rPr lang="ko-KR" altLang="en-US" sz="800" dirty="0"/>
                <a:t>원 안에 별을 채운다는 느낌으로 작업</a:t>
              </a:r>
              <a:endParaRPr lang="en-US" altLang="ko-KR" sz="800" dirty="0"/>
            </a:p>
            <a:p>
              <a:pPr marL="228600" indent="-228600">
                <a:buAutoNum type="arabicPeriod"/>
              </a:pPr>
              <a:r>
                <a:rPr lang="ko-KR" altLang="en-US" sz="800" dirty="0"/>
                <a:t>아이콘 터치 시 인 게임 진입</a:t>
              </a:r>
              <a:endParaRPr lang="en-US" altLang="ko-KR" sz="8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45C2722-4880-438D-BC00-4258427B8221}"/>
              </a:ext>
            </a:extLst>
          </p:cNvPr>
          <p:cNvGrpSpPr/>
          <p:nvPr/>
        </p:nvGrpSpPr>
        <p:grpSpPr>
          <a:xfrm>
            <a:off x="4897928" y="5244919"/>
            <a:ext cx="2498261" cy="954107"/>
            <a:chOff x="361623" y="2707758"/>
            <a:chExt cx="2498261" cy="95410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1EA5234-7A4B-48FE-A2D6-144F98E57FEE}"/>
                </a:ext>
              </a:extLst>
            </p:cNvPr>
            <p:cNvSpPr/>
            <p:nvPr/>
          </p:nvSpPr>
          <p:spPr>
            <a:xfrm>
              <a:off x="373748" y="2718019"/>
              <a:ext cx="2486136" cy="78906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5DDF37-F565-4ADD-93BC-6DE14FC5F68C}"/>
                </a:ext>
              </a:extLst>
            </p:cNvPr>
            <p:cNvSpPr txBox="1"/>
            <p:nvPr/>
          </p:nvSpPr>
          <p:spPr>
            <a:xfrm>
              <a:off x="361623" y="2707758"/>
              <a:ext cx="23916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/>
                <a:t>스테이지 </a:t>
              </a:r>
              <a:r>
                <a:rPr lang="en-US" altLang="ko-KR" sz="800" b="1" dirty="0"/>
                <a:t>–</a:t>
              </a:r>
              <a:r>
                <a:rPr lang="ko-KR" altLang="en-US" sz="800" b="1" dirty="0"/>
                <a:t>클리어 해야 하는 스테이지</a:t>
              </a:r>
              <a:endParaRPr lang="en-US" altLang="ko-KR" sz="800" b="1" dirty="0"/>
            </a:p>
            <a:p>
              <a:r>
                <a:rPr lang="ko-KR" altLang="en-US" sz="800" dirty="0"/>
                <a:t>이용자가 스테이지를 플레이 가능한 상태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UI</a:t>
              </a:r>
              <a:r>
                <a:rPr lang="ko-KR" altLang="en-US" sz="800" dirty="0"/>
                <a:t>내 내용</a:t>
              </a:r>
              <a:endParaRPr lang="en-US" altLang="ko-KR" sz="800" dirty="0"/>
            </a:p>
            <a:p>
              <a:pPr marL="228600" indent="-228600">
                <a:buAutoNum type="arabicPeriod"/>
              </a:pPr>
              <a:r>
                <a:rPr lang="ko-KR" altLang="en-US" sz="800" dirty="0"/>
                <a:t>원에 별의 개수가 없다</a:t>
              </a:r>
              <a:endParaRPr lang="en-US" altLang="ko-KR" sz="800" dirty="0"/>
            </a:p>
            <a:p>
              <a:pPr marL="228600" indent="-228600">
                <a:buAutoNum type="arabicPeriod"/>
              </a:pPr>
              <a:r>
                <a:rPr lang="ko-KR" altLang="en-US" sz="800" dirty="0"/>
                <a:t>아이콘 터치 시 인 게임 진입</a:t>
              </a:r>
              <a:endParaRPr lang="en-US" altLang="ko-KR" sz="800" dirty="0"/>
            </a:p>
            <a:p>
              <a:pPr marL="228600" indent="-228600">
                <a:buAutoNum type="arabicPeriod"/>
              </a:pPr>
              <a:endParaRPr lang="en-US" altLang="ko-KR" sz="8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A15866B-DD00-413A-91E1-E54AF04DDDEF}"/>
              </a:ext>
            </a:extLst>
          </p:cNvPr>
          <p:cNvGrpSpPr/>
          <p:nvPr/>
        </p:nvGrpSpPr>
        <p:grpSpPr>
          <a:xfrm>
            <a:off x="9145693" y="2998257"/>
            <a:ext cx="2498261" cy="1077218"/>
            <a:chOff x="361623" y="2707758"/>
            <a:chExt cx="2498261" cy="107721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1B2D96A-D0E5-44BE-B72E-30B88D2E9E0C}"/>
                </a:ext>
              </a:extLst>
            </p:cNvPr>
            <p:cNvSpPr/>
            <p:nvPr/>
          </p:nvSpPr>
          <p:spPr>
            <a:xfrm>
              <a:off x="373748" y="2718019"/>
              <a:ext cx="2486136" cy="78906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18B09A-D06B-4F1D-A1CE-9B4DA4763BDC}"/>
                </a:ext>
              </a:extLst>
            </p:cNvPr>
            <p:cNvSpPr txBox="1"/>
            <p:nvPr/>
          </p:nvSpPr>
          <p:spPr>
            <a:xfrm>
              <a:off x="361623" y="2707758"/>
              <a:ext cx="23916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/>
                <a:t>스테이지 </a:t>
              </a:r>
              <a:r>
                <a:rPr lang="en-US" altLang="ko-KR" sz="800" b="1" dirty="0"/>
                <a:t>–</a:t>
              </a:r>
              <a:r>
                <a:rPr lang="ko-KR" altLang="en-US" sz="800" b="1" dirty="0"/>
                <a:t>클리어 하지 못한 스테이지 </a:t>
              </a:r>
              <a:endParaRPr lang="en-US" altLang="ko-KR" sz="800" b="1" dirty="0"/>
            </a:p>
            <a:p>
              <a:r>
                <a:rPr lang="ko-KR" altLang="en-US" sz="800" dirty="0"/>
                <a:t>이용자가 스테이지를 플레이하지 못하는 상태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UI</a:t>
              </a:r>
              <a:r>
                <a:rPr lang="ko-KR" altLang="en-US" sz="800" dirty="0"/>
                <a:t>내 내용</a:t>
              </a:r>
              <a:endParaRPr lang="en-US" altLang="ko-KR" sz="800" dirty="0"/>
            </a:p>
            <a:p>
              <a:pPr marL="228600" indent="-228600">
                <a:buAutoNum type="arabicPeriod"/>
              </a:pPr>
              <a:r>
                <a:rPr lang="ko-KR" altLang="en-US" sz="800" dirty="0"/>
                <a:t>원이 자물쇠가 걸려 잠금 상태</a:t>
              </a:r>
              <a:endParaRPr lang="en-US" altLang="ko-KR" sz="800" dirty="0"/>
            </a:p>
            <a:p>
              <a:pPr marL="228600" indent="-228600">
                <a:buAutoNum type="arabicPeriod"/>
              </a:pPr>
              <a:r>
                <a:rPr lang="ko-KR" altLang="en-US" sz="800" dirty="0"/>
                <a:t>아이콘 터치 시 반응 </a:t>
              </a:r>
              <a:r>
                <a:rPr lang="en-US" altLang="ko-KR" sz="800" dirty="0"/>
                <a:t>X</a:t>
              </a:r>
            </a:p>
            <a:p>
              <a:pPr marL="228600" indent="-228600">
                <a:buAutoNum type="arabicPeriod"/>
              </a:pPr>
              <a:endParaRPr lang="en-US" altLang="ko-KR" sz="800" dirty="0"/>
            </a:p>
            <a:p>
              <a:pPr marL="228600" indent="-228600">
                <a:buAutoNum type="arabicPeriod"/>
              </a:pPr>
              <a:endParaRPr lang="en-US" altLang="ko-KR" sz="800" dirty="0"/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4D82745-B10A-4C3E-82F4-AD73BF6EBD82}"/>
              </a:ext>
            </a:extLst>
          </p:cNvPr>
          <p:cNvCxnSpPr>
            <a:cxnSpLocks/>
          </p:cNvCxnSpPr>
          <p:nvPr/>
        </p:nvCxnSpPr>
        <p:spPr>
          <a:xfrm flipH="1">
            <a:off x="8115300" y="3377086"/>
            <a:ext cx="1030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2DA2AA1-E941-4E9C-B8AB-303E59E7D664}"/>
              </a:ext>
            </a:extLst>
          </p:cNvPr>
          <p:cNvSpPr/>
          <p:nvPr/>
        </p:nvSpPr>
        <p:spPr>
          <a:xfrm>
            <a:off x="136923" y="1101229"/>
            <a:ext cx="3298255" cy="2337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55C1CA9-B254-4218-AF8F-B4F0B544B7D9}"/>
              </a:ext>
            </a:extLst>
          </p:cNvPr>
          <p:cNvGrpSpPr/>
          <p:nvPr/>
        </p:nvGrpSpPr>
        <p:grpSpPr>
          <a:xfrm>
            <a:off x="3380833" y="1839389"/>
            <a:ext cx="1533201" cy="1497765"/>
            <a:chOff x="3571876" y="1830428"/>
            <a:chExt cx="1533201" cy="1497765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2DC3B78C-F301-458F-9F9D-917B49B96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32" y="2107184"/>
              <a:ext cx="267665" cy="26766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38B462C1-77D5-4F55-819F-CEB88E108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412" y="1830428"/>
              <a:ext cx="267665" cy="267665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796FC5DF-AFD0-41CD-8900-F0B6357A8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768" y="2411795"/>
              <a:ext cx="267665" cy="267665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CBE96592-9112-418D-9684-B6279DEEC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876" y="3060528"/>
              <a:ext cx="267665" cy="267665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9256DA1-1BEC-4314-8FC1-847C03B53133}"/>
              </a:ext>
            </a:extLst>
          </p:cNvPr>
          <p:cNvSpPr txBox="1"/>
          <p:nvPr/>
        </p:nvSpPr>
        <p:spPr>
          <a:xfrm>
            <a:off x="143274" y="1119548"/>
            <a:ext cx="3739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모든 스테이지 아이콘 터치 시 축소</a:t>
            </a:r>
            <a:r>
              <a:rPr lang="en-US" altLang="ko-KR" sz="800" dirty="0"/>
              <a:t>. </a:t>
            </a:r>
            <a:r>
              <a:rPr lang="ko-KR" altLang="en-US" sz="800" dirty="0"/>
              <a:t>확대 효과</a:t>
            </a:r>
            <a:endParaRPr lang="en-US" altLang="ko-KR" sz="8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43499E6-4D16-4573-AFC4-0EB5AC17EC26}"/>
              </a:ext>
            </a:extLst>
          </p:cNvPr>
          <p:cNvGrpSpPr/>
          <p:nvPr/>
        </p:nvGrpSpPr>
        <p:grpSpPr>
          <a:xfrm>
            <a:off x="6957833" y="1926886"/>
            <a:ext cx="1533201" cy="1497765"/>
            <a:chOff x="3571876" y="1830428"/>
            <a:chExt cx="1533201" cy="1497765"/>
          </a:xfrm>
        </p:grpSpPr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7A7C640-D38B-4BA5-9F46-96D6A730D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32" y="2107184"/>
              <a:ext cx="267665" cy="26766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E1BA8F04-3264-43E1-B2CF-1E59ACD1E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412" y="1830428"/>
              <a:ext cx="267665" cy="267665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CA39C68-787A-43CB-B45E-C9260671C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768" y="2411795"/>
              <a:ext cx="267665" cy="267665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57A53F67-4D0C-4628-AED7-4DB4FD27C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876" y="3060528"/>
              <a:ext cx="267665" cy="267665"/>
            </a:xfrm>
            <a:prstGeom prst="rect">
              <a:avLst/>
            </a:prstGeom>
          </p:spPr>
        </p:pic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07DC0A6C-64B5-4D53-81AD-0D3B42989784}"/>
              </a:ext>
            </a:extLst>
          </p:cNvPr>
          <p:cNvSpPr/>
          <p:nvPr/>
        </p:nvSpPr>
        <p:spPr>
          <a:xfrm>
            <a:off x="7271685" y="2684985"/>
            <a:ext cx="1427156" cy="142715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F4BA102-F320-4B03-B299-29B2127FEB9A}"/>
              </a:ext>
            </a:extLst>
          </p:cNvPr>
          <p:cNvSpPr/>
          <p:nvPr/>
        </p:nvSpPr>
        <p:spPr>
          <a:xfrm>
            <a:off x="5433482" y="2684985"/>
            <a:ext cx="1427156" cy="1427156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C9B80E5-9D7E-4D1A-8876-D12E438DD859}"/>
              </a:ext>
            </a:extLst>
          </p:cNvPr>
          <p:cNvCxnSpPr>
            <a:cxnSpLocks/>
          </p:cNvCxnSpPr>
          <p:nvPr/>
        </p:nvCxnSpPr>
        <p:spPr>
          <a:xfrm flipV="1">
            <a:off x="6142363" y="3398563"/>
            <a:ext cx="0" cy="184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EA6E1D4-6B03-4265-9594-FD73743CB6B2}"/>
              </a:ext>
            </a:extLst>
          </p:cNvPr>
          <p:cNvSpPr/>
          <p:nvPr/>
        </p:nvSpPr>
        <p:spPr>
          <a:xfrm>
            <a:off x="3508888" y="2684985"/>
            <a:ext cx="1427156" cy="14271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9A20274-A822-4FF3-8A29-6F76F646C8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3882366" y="3796463"/>
            <a:ext cx="295533" cy="2768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43ADF4A-D7A3-49BA-982C-6BCF021C79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4081333" y="3860837"/>
            <a:ext cx="295533" cy="2768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AB03AB2-F3FA-47EE-BFE8-B8A5CA232D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4304252" y="3805908"/>
            <a:ext cx="295533" cy="27681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D166587-4DA0-4EBA-8C0F-AD5AB25DFB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4101696" y="3690242"/>
            <a:ext cx="295533" cy="27681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B4612CB-B733-41B7-88DD-0300528C70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4258167" y="3576673"/>
            <a:ext cx="295533" cy="27681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4170447-AE43-42A6-8946-0A8D2860C5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4484234" y="3633457"/>
            <a:ext cx="295533" cy="27681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2DCE506-AF7D-46C0-8E09-6ECB31972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3698795" y="3660193"/>
            <a:ext cx="295533" cy="27681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08A4CC4-CC3F-4E69-A609-3EC6830EF8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3894491" y="3558507"/>
            <a:ext cx="295533" cy="2768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1440586-C96C-4987-8568-8F835D5A6B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4587525" y="3457811"/>
            <a:ext cx="295533" cy="27681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D3C34F6-CA86-4982-9129-F5E69247B7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3631624" y="3466535"/>
            <a:ext cx="295533" cy="27681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7718A85-1C7F-418C-8132-91FAA5059F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3870458" y="3377086"/>
            <a:ext cx="295533" cy="27681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013FBCC-A7A6-4B24-99E5-276D4AAEE1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4069425" y="3441460"/>
            <a:ext cx="295533" cy="27681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169476D-6AB9-4756-85EA-CE91DC93EC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4292344" y="3386531"/>
            <a:ext cx="295533" cy="27681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DAB798D-15D4-4BE8-9C43-86F5CBDE13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4089788" y="3270865"/>
            <a:ext cx="295533" cy="27681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89EC75A-C6F7-428B-91DE-AB315618C4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4246259" y="3157296"/>
            <a:ext cx="295533" cy="27681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AECB4D0-25F8-4717-830A-BC0FEB658C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4472326" y="3214080"/>
            <a:ext cx="295533" cy="27681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EF3A3ED-DA08-4FBB-9639-62848695EE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3686887" y="3240816"/>
            <a:ext cx="295533" cy="27681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23A9AC4-A624-4643-B794-2ED9EE413D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3882583" y="3139130"/>
            <a:ext cx="295533" cy="27681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2BE4260-66A7-41F6-A850-5E408A34D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4415952" y="2993374"/>
            <a:ext cx="295533" cy="27681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627B524-F424-4348-A87B-083E6AEE98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3619716" y="3047158"/>
            <a:ext cx="295533" cy="27681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8AB9A61-E4FA-4183-88D5-49466620FC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3482409" y="3308951"/>
            <a:ext cx="295533" cy="27681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3FDD945-1AA3-4873-9562-C713CB94FE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3" b="66764"/>
          <a:stretch/>
        </p:blipFill>
        <p:spPr>
          <a:xfrm>
            <a:off x="4678626" y="3208067"/>
            <a:ext cx="295533" cy="276817"/>
          </a:xfrm>
          <a:prstGeom prst="rect">
            <a:avLst/>
          </a:prstGeom>
        </p:spPr>
      </p:pic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169FBA6-B6D8-402D-826C-8B0102711857}"/>
              </a:ext>
            </a:extLst>
          </p:cNvPr>
          <p:cNvCxnSpPr>
            <a:cxnSpLocks/>
          </p:cNvCxnSpPr>
          <p:nvPr/>
        </p:nvCxnSpPr>
        <p:spPr>
          <a:xfrm>
            <a:off x="2859883" y="3338328"/>
            <a:ext cx="69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26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E2D639-254A-47F1-B6AA-869FAC794849}"/>
              </a:ext>
            </a:extLst>
          </p:cNvPr>
          <p:cNvSpPr txBox="1"/>
          <p:nvPr/>
        </p:nvSpPr>
        <p:spPr>
          <a:xfrm>
            <a:off x="-1" y="0"/>
            <a:ext cx="260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인게임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1F9D3A-3AB5-46A8-BB5B-07A41B07C4E5}"/>
              </a:ext>
            </a:extLst>
          </p:cNvPr>
          <p:cNvSpPr/>
          <p:nvPr/>
        </p:nvSpPr>
        <p:spPr>
          <a:xfrm>
            <a:off x="126999" y="647700"/>
            <a:ext cx="3308179" cy="3153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DAAA5E-C7FB-4E86-B497-6EDE13F7E1D8}"/>
              </a:ext>
            </a:extLst>
          </p:cNvPr>
          <p:cNvSpPr/>
          <p:nvPr/>
        </p:nvSpPr>
        <p:spPr>
          <a:xfrm>
            <a:off x="126998" y="1076056"/>
            <a:ext cx="3759201" cy="30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65D67-1672-4B89-AC8E-3F8B4205A302}"/>
              </a:ext>
            </a:extLst>
          </p:cNvPr>
          <p:cNvSpPr txBox="1"/>
          <p:nvPr/>
        </p:nvSpPr>
        <p:spPr>
          <a:xfrm>
            <a:off x="126999" y="666898"/>
            <a:ext cx="4025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STAR </a:t>
            </a:r>
            <a:r>
              <a:rPr lang="ko-KR" altLang="en-US" sz="1000" dirty="0"/>
              <a:t>의 인게임 </a:t>
            </a:r>
            <a:r>
              <a:rPr lang="en-US" altLang="ko-KR" sz="1000" dirty="0"/>
              <a:t>UI</a:t>
            </a:r>
            <a:r>
              <a:rPr lang="ko-KR" altLang="en-US" sz="1000" dirty="0"/>
              <a:t>에 대해서 서술하는 항목입니다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65AE8-B128-4DCC-A7EF-534C5406ED9F}"/>
              </a:ext>
            </a:extLst>
          </p:cNvPr>
          <p:cNvSpPr txBox="1"/>
          <p:nvPr/>
        </p:nvSpPr>
        <p:spPr>
          <a:xfrm>
            <a:off x="126999" y="1113564"/>
            <a:ext cx="4102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인게임에서 모든 텍스트의 폰트는 배달의 민족 한나체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2C7A2D-1C85-4E89-B8F2-C8A6C3A43C6F}"/>
              </a:ext>
            </a:extLst>
          </p:cNvPr>
          <p:cNvSpPr/>
          <p:nvPr/>
        </p:nvSpPr>
        <p:spPr>
          <a:xfrm rot="5400000">
            <a:off x="4476000" y="549000"/>
            <a:ext cx="3240000" cy="57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BBBAD9-F9FB-4CA4-BEBC-69F9DCD9B1BB}"/>
              </a:ext>
            </a:extLst>
          </p:cNvPr>
          <p:cNvSpPr/>
          <p:nvPr/>
        </p:nvSpPr>
        <p:spPr>
          <a:xfrm>
            <a:off x="3228700" y="1827434"/>
            <a:ext cx="5740950" cy="32183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E6623E32-91B6-4ED0-BC91-FF889052BB44}"/>
              </a:ext>
            </a:extLst>
          </p:cNvPr>
          <p:cNvSpPr/>
          <p:nvPr/>
        </p:nvSpPr>
        <p:spPr>
          <a:xfrm>
            <a:off x="3666228" y="2026683"/>
            <a:ext cx="4981218" cy="280572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711EDA1-A7D0-4CD5-848E-848AF195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31" r="79983" b="1409"/>
          <a:stretch/>
        </p:blipFill>
        <p:spPr>
          <a:xfrm>
            <a:off x="3262039" y="3905250"/>
            <a:ext cx="1073564" cy="1095375"/>
          </a:xfrm>
          <a:prstGeom prst="ellipse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8264DC-8F05-42B3-9F67-87DC76A574D9}"/>
              </a:ext>
            </a:extLst>
          </p:cNvPr>
          <p:cNvSpPr/>
          <p:nvPr/>
        </p:nvSpPr>
        <p:spPr>
          <a:xfrm rot="12692127">
            <a:off x="4615255" y="4068869"/>
            <a:ext cx="363960" cy="1566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3774F1E-B694-48F9-8D5E-31C2ABA125A9}"/>
              </a:ext>
            </a:extLst>
          </p:cNvPr>
          <p:cNvGrpSpPr/>
          <p:nvPr/>
        </p:nvGrpSpPr>
        <p:grpSpPr>
          <a:xfrm>
            <a:off x="8140700" y="4194412"/>
            <a:ext cx="762000" cy="762000"/>
            <a:chOff x="8140700" y="4194412"/>
            <a:chExt cx="762000" cy="762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3FCF9B9-35D2-4FC0-8F9E-A187B42585E4}"/>
                </a:ext>
              </a:extLst>
            </p:cNvPr>
            <p:cNvSpPr/>
            <p:nvPr/>
          </p:nvSpPr>
          <p:spPr>
            <a:xfrm>
              <a:off x="8140700" y="4194412"/>
              <a:ext cx="762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C3484BD-CF21-499B-AD42-506580C9C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74755" y="4361356"/>
              <a:ext cx="489344" cy="489344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BB3F059-3110-4160-AFB9-7A8587D72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515" y="1837308"/>
            <a:ext cx="1387623" cy="598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D78B52-30DE-4F0A-B865-EBE80ACFE75F}"/>
              </a:ext>
            </a:extLst>
          </p:cNvPr>
          <p:cNvSpPr txBox="1"/>
          <p:nvPr/>
        </p:nvSpPr>
        <p:spPr>
          <a:xfrm>
            <a:off x="3209667" y="1809000"/>
            <a:ext cx="605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HP</a:t>
            </a:r>
            <a:endParaRPr lang="ko-KR" altLang="en-US" sz="11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48A797A-0D2D-4468-A4CF-97FB152F62C8}"/>
              </a:ext>
            </a:extLst>
          </p:cNvPr>
          <p:cNvGrpSpPr/>
          <p:nvPr/>
        </p:nvGrpSpPr>
        <p:grpSpPr>
          <a:xfrm>
            <a:off x="3209667" y="2221399"/>
            <a:ext cx="687611" cy="276817"/>
            <a:chOff x="3209667" y="2261704"/>
            <a:chExt cx="687611" cy="27681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85A02C2-02A3-46CC-B310-551A8E300E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23" r="33323" b="66764"/>
            <a:stretch/>
          </p:blipFill>
          <p:spPr>
            <a:xfrm>
              <a:off x="3209667" y="2261704"/>
              <a:ext cx="295533" cy="27681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4C4CE-712C-4022-9E97-4B9589268BD1}"/>
                </a:ext>
              </a:extLst>
            </p:cNvPr>
            <p:cNvSpPr txBox="1"/>
            <p:nvPr/>
          </p:nvSpPr>
          <p:spPr>
            <a:xfrm>
              <a:off x="3435178" y="2289228"/>
              <a:ext cx="462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09EAD743-0C8D-41B8-954C-899A36766174}"/>
              </a:ext>
            </a:extLst>
          </p:cNvPr>
          <p:cNvSpPr/>
          <p:nvPr/>
        </p:nvSpPr>
        <p:spPr>
          <a:xfrm>
            <a:off x="5965825" y="2921000"/>
            <a:ext cx="260350" cy="5918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4D701A-EE56-4FCA-B6F1-EFF2CBD7908D}"/>
              </a:ext>
            </a:extLst>
          </p:cNvPr>
          <p:cNvCxnSpPr>
            <a:cxnSpLocks/>
          </p:cNvCxnSpPr>
          <p:nvPr/>
        </p:nvCxnSpPr>
        <p:spPr>
          <a:xfrm>
            <a:off x="2995231" y="1989570"/>
            <a:ext cx="3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6011B1-0481-4CE1-AB8D-6A88A1E9B11C}"/>
              </a:ext>
            </a:extLst>
          </p:cNvPr>
          <p:cNvSpPr/>
          <p:nvPr/>
        </p:nvSpPr>
        <p:spPr>
          <a:xfrm>
            <a:off x="841510" y="1656731"/>
            <a:ext cx="2153721" cy="95410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AA5510-57B9-4BD1-9DAB-977782553A21}"/>
              </a:ext>
            </a:extLst>
          </p:cNvPr>
          <p:cNvSpPr txBox="1"/>
          <p:nvPr/>
        </p:nvSpPr>
        <p:spPr>
          <a:xfrm>
            <a:off x="847860" y="1656732"/>
            <a:ext cx="2329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HP </a:t>
            </a:r>
            <a:r>
              <a:rPr lang="ko-KR" altLang="en-US" sz="800" b="1" dirty="0"/>
              <a:t>텍스트 및 </a:t>
            </a:r>
            <a:r>
              <a:rPr lang="en-US" altLang="ko-KR" sz="800" b="1" dirty="0"/>
              <a:t>UI</a:t>
            </a:r>
          </a:p>
          <a:p>
            <a:r>
              <a:rPr lang="ko-KR" altLang="en-US" sz="800" dirty="0"/>
              <a:t>캐릭터의 </a:t>
            </a:r>
            <a:r>
              <a:rPr lang="en-US" altLang="ko-KR" sz="800" dirty="0"/>
              <a:t>HP </a:t>
            </a:r>
            <a:r>
              <a:rPr lang="ko-KR" altLang="en-US" sz="800" dirty="0"/>
              <a:t>상태를 출력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텍스트와 </a:t>
            </a:r>
            <a:r>
              <a:rPr lang="en-US" altLang="ko-KR" sz="800" dirty="0"/>
              <a:t>UI</a:t>
            </a:r>
            <a:r>
              <a:rPr lang="ko-KR" altLang="en-US" sz="800" dirty="0"/>
              <a:t>는 좌측 정렬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텍스트는 굵게 효과 삽입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체력은 우측에서 좌측으로 감소합니다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DD7A63-21BB-468F-87EE-72EBD94B4684}"/>
              </a:ext>
            </a:extLst>
          </p:cNvPr>
          <p:cNvSpPr/>
          <p:nvPr/>
        </p:nvSpPr>
        <p:spPr>
          <a:xfrm>
            <a:off x="847860" y="2647406"/>
            <a:ext cx="2147371" cy="109406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7FD50B-FF9B-4CC9-B39D-57ABF8CCEFC1}"/>
              </a:ext>
            </a:extLst>
          </p:cNvPr>
          <p:cNvSpPr txBox="1"/>
          <p:nvPr/>
        </p:nvSpPr>
        <p:spPr>
          <a:xfrm>
            <a:off x="847861" y="2645863"/>
            <a:ext cx="1933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별 아이콘 및 보유 현황</a:t>
            </a:r>
            <a:endParaRPr lang="en-US" altLang="ko-KR" sz="800" b="1" dirty="0"/>
          </a:p>
          <a:p>
            <a:r>
              <a:rPr lang="ko-KR" altLang="en-US" sz="800" dirty="0"/>
              <a:t>캐릭터가 현재 스테이지에서 보유한 별의 개수를 출력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좌측에 별 아이콘 출력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우측에 소유한 별 개수 출력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en-US" altLang="ko-KR" sz="800" dirty="0"/>
              <a:t>DEFAULT: 0</a:t>
            </a:r>
            <a:r>
              <a:rPr lang="ko-KR" altLang="en-US" sz="800" dirty="0"/>
              <a:t>개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21723AD6-3102-45DB-B2EC-1AEC8D731721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995231" y="2530170"/>
            <a:ext cx="509969" cy="664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1D24E85-64F1-4D10-BC2E-3FC36F9B8F24}"/>
              </a:ext>
            </a:extLst>
          </p:cNvPr>
          <p:cNvCxnSpPr>
            <a:cxnSpLocks/>
          </p:cNvCxnSpPr>
          <p:nvPr/>
        </p:nvCxnSpPr>
        <p:spPr>
          <a:xfrm flipV="1">
            <a:off x="3773103" y="4465653"/>
            <a:ext cx="1" cy="89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55857B-5885-4F2C-BB5D-063CBAE1DFDB}"/>
              </a:ext>
            </a:extLst>
          </p:cNvPr>
          <p:cNvSpPr/>
          <p:nvPr/>
        </p:nvSpPr>
        <p:spPr>
          <a:xfrm>
            <a:off x="2334146" y="5258200"/>
            <a:ext cx="2153721" cy="9908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5901FA-B37A-4B67-838F-E01AFAB70C5C}"/>
              </a:ext>
            </a:extLst>
          </p:cNvPr>
          <p:cNvSpPr txBox="1"/>
          <p:nvPr/>
        </p:nvSpPr>
        <p:spPr>
          <a:xfrm>
            <a:off x="2340496" y="5276585"/>
            <a:ext cx="2147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가상패드 버튼</a:t>
            </a:r>
            <a:endParaRPr lang="en-US" altLang="ko-KR" sz="800" b="1" dirty="0"/>
          </a:p>
          <a:p>
            <a:r>
              <a:rPr lang="ko-KR" altLang="en-US" sz="800" dirty="0"/>
              <a:t>캐릭터 이동 시 필요한 버튼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가운데 버튼을 원하는 방향으로</a:t>
            </a:r>
            <a:endParaRPr lang="en-US" altLang="ko-KR" sz="800" dirty="0"/>
          </a:p>
          <a:p>
            <a:r>
              <a:rPr lang="ko-KR" altLang="en-US" sz="800" dirty="0"/>
              <a:t>슬라이드 시 캐릭터가 이동한다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2.    DEAFULT:</a:t>
            </a:r>
            <a:r>
              <a:rPr lang="ko-KR" altLang="en-US" sz="800" dirty="0"/>
              <a:t> 가운데에 버튼 고정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1EA85BC-A01D-436E-84DF-41A7D0C57D8F}"/>
              </a:ext>
            </a:extLst>
          </p:cNvPr>
          <p:cNvSpPr/>
          <p:nvPr/>
        </p:nvSpPr>
        <p:spPr>
          <a:xfrm>
            <a:off x="9125469" y="1922636"/>
            <a:ext cx="2289986" cy="8676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9E3CC3-D7DF-4737-97E0-FE92329F233F}"/>
              </a:ext>
            </a:extLst>
          </p:cNvPr>
          <p:cNvSpPr txBox="1"/>
          <p:nvPr/>
        </p:nvSpPr>
        <p:spPr>
          <a:xfrm>
            <a:off x="9131819" y="1941021"/>
            <a:ext cx="2535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소환 오브젝트</a:t>
            </a:r>
            <a:endParaRPr lang="en-US" altLang="ko-KR" sz="800" b="1" dirty="0"/>
          </a:p>
          <a:p>
            <a:r>
              <a:rPr lang="ko-KR" altLang="en-US" sz="800" dirty="0"/>
              <a:t>몬스터를 출현시키는 오브젝트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소환 오브젝트는 항상 위치가 고정됩니다</a:t>
            </a:r>
            <a:r>
              <a:rPr lang="en-US" altLang="ko-KR" sz="8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 dirty="0"/>
              <a:t>소환 오브젝트에서는 몬스터가 출현합니다</a:t>
            </a:r>
            <a:r>
              <a:rPr lang="en-US" altLang="ko-KR" sz="800" dirty="0"/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706E76F-2689-45DB-A76B-DEFE3EF5236C}"/>
              </a:ext>
            </a:extLst>
          </p:cNvPr>
          <p:cNvSpPr/>
          <p:nvPr/>
        </p:nvSpPr>
        <p:spPr>
          <a:xfrm>
            <a:off x="4821922" y="760918"/>
            <a:ext cx="3236228" cy="8676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5187E4-93E4-4421-87CC-C03EBA99EDC4}"/>
              </a:ext>
            </a:extLst>
          </p:cNvPr>
          <p:cNvSpPr txBox="1"/>
          <p:nvPr/>
        </p:nvSpPr>
        <p:spPr>
          <a:xfrm>
            <a:off x="4828272" y="779238"/>
            <a:ext cx="3229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캐릭터 오브젝트</a:t>
            </a:r>
            <a:endParaRPr lang="en-US" altLang="ko-KR" sz="800" b="1" dirty="0"/>
          </a:p>
          <a:p>
            <a:r>
              <a:rPr lang="ko-KR" altLang="en-US" sz="800" dirty="0"/>
              <a:t>이용자가 가상패드 조작을 통해 조작가능한 오브젝트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캐릭터는 진입 시 맵 중앙에 스폰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en-US" altLang="ko-KR" sz="800" dirty="0"/>
              <a:t>HP</a:t>
            </a:r>
            <a:r>
              <a:rPr lang="ko-KR" altLang="en-US" sz="800" dirty="0"/>
              <a:t>가 </a:t>
            </a:r>
            <a:r>
              <a:rPr lang="en-US" altLang="ko-KR" sz="800" dirty="0"/>
              <a:t>0</a:t>
            </a:r>
            <a:r>
              <a:rPr lang="ko-KR" altLang="en-US" sz="800" dirty="0"/>
              <a:t>이 될 시 게임 오버</a:t>
            </a:r>
            <a:endParaRPr lang="en-US" altLang="ko-KR" sz="8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13DFB5D-8AA7-4FC8-A882-39B7020D06C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096000" y="1646877"/>
            <a:ext cx="0" cy="127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594C83-6CB8-4E5F-9AB6-B7C92A288A2F}"/>
              </a:ext>
            </a:extLst>
          </p:cNvPr>
          <p:cNvSpPr/>
          <p:nvPr/>
        </p:nvSpPr>
        <p:spPr>
          <a:xfrm>
            <a:off x="9182539" y="4151243"/>
            <a:ext cx="2289986" cy="8483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35D887-0878-495A-ADE0-FFD2A0138B8B}"/>
              </a:ext>
            </a:extLst>
          </p:cNvPr>
          <p:cNvSpPr txBox="1"/>
          <p:nvPr/>
        </p:nvSpPr>
        <p:spPr>
          <a:xfrm>
            <a:off x="9188889" y="4151244"/>
            <a:ext cx="229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공격 버튼</a:t>
            </a:r>
            <a:r>
              <a:rPr lang="en-US" altLang="ko-KR" sz="800" b="1" dirty="0"/>
              <a:t>-</a:t>
            </a:r>
            <a:r>
              <a:rPr lang="ko-KR" altLang="en-US" sz="800" b="1" dirty="0"/>
              <a:t>활성화</a:t>
            </a:r>
            <a:endParaRPr lang="en-US" altLang="ko-KR" sz="800" b="1" dirty="0"/>
          </a:p>
          <a:p>
            <a:r>
              <a:rPr lang="ko-KR" altLang="en-US" sz="800" dirty="0"/>
              <a:t>캐릭터 공격 시 필요한 버튼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터치 시 캐릭터가 공격을 시전합니다</a:t>
            </a:r>
            <a:r>
              <a:rPr lang="en-US" altLang="ko-KR" sz="8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 dirty="0"/>
              <a:t>공격 후 딜레이가 있을 시 비활성화 상태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E820296-6545-4059-BBF3-6F8E9D5F6DD3}"/>
              </a:ext>
            </a:extLst>
          </p:cNvPr>
          <p:cNvGrpSpPr/>
          <p:nvPr/>
        </p:nvGrpSpPr>
        <p:grpSpPr>
          <a:xfrm>
            <a:off x="7604571" y="4560121"/>
            <a:ext cx="396291" cy="396291"/>
            <a:chOff x="5833664" y="4384548"/>
            <a:chExt cx="524672" cy="524672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63F47164-605C-4AEB-B6E0-5E922E5CD485}"/>
                </a:ext>
              </a:extLst>
            </p:cNvPr>
            <p:cNvSpPr/>
            <p:nvPr/>
          </p:nvSpPr>
          <p:spPr>
            <a:xfrm>
              <a:off x="5833664" y="4384548"/>
              <a:ext cx="524672" cy="5246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2B8DF6D1-BB32-40B2-8207-3B671D9A6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114" y="4452937"/>
              <a:ext cx="399772" cy="399772"/>
            </a:xfrm>
            <a:prstGeom prst="rect">
              <a:avLst/>
            </a:prstGeom>
          </p:spPr>
        </p:pic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B09F22-157B-474A-9D3D-583008D03A39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8902700" y="4575412"/>
            <a:ext cx="26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E716EC1-C034-42CF-B8C3-85E62B91233A}"/>
              </a:ext>
            </a:extLst>
          </p:cNvPr>
          <p:cNvCxnSpPr>
            <a:cxnSpLocks/>
            <a:endCxn id="80" idx="4"/>
          </p:cNvCxnSpPr>
          <p:nvPr/>
        </p:nvCxnSpPr>
        <p:spPr>
          <a:xfrm flipV="1">
            <a:off x="7802717" y="4956412"/>
            <a:ext cx="0" cy="32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635D3224-CB94-45F2-8445-5DB9F9DF364A}"/>
              </a:ext>
            </a:extLst>
          </p:cNvPr>
          <p:cNvGrpSpPr/>
          <p:nvPr/>
        </p:nvGrpSpPr>
        <p:grpSpPr>
          <a:xfrm>
            <a:off x="6110616" y="5243538"/>
            <a:ext cx="2254250" cy="976390"/>
            <a:chOff x="7270750" y="5221617"/>
            <a:chExt cx="2254250" cy="97639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8AE763D-99BF-40F4-A908-9CA57E88EB6A}"/>
                </a:ext>
              </a:extLst>
            </p:cNvPr>
            <p:cNvSpPr/>
            <p:nvPr/>
          </p:nvSpPr>
          <p:spPr>
            <a:xfrm>
              <a:off x="7270750" y="5231434"/>
              <a:ext cx="2153721" cy="96657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391C37-30FA-4A32-846E-625AD97C219B}"/>
                </a:ext>
              </a:extLst>
            </p:cNvPr>
            <p:cNvSpPr txBox="1"/>
            <p:nvPr/>
          </p:nvSpPr>
          <p:spPr>
            <a:xfrm>
              <a:off x="7270750" y="5221617"/>
              <a:ext cx="22542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/>
                <a:t>무기 교환 버튼</a:t>
              </a:r>
              <a:endParaRPr lang="en-US" altLang="ko-KR" sz="800" b="1" dirty="0"/>
            </a:p>
            <a:p>
              <a:r>
                <a:rPr lang="ko-KR" altLang="en-US" sz="800" dirty="0"/>
                <a:t>터치 시 오브젝트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UI</a:t>
              </a:r>
              <a:r>
                <a:rPr lang="ko-KR" altLang="en-US" sz="800" dirty="0"/>
                <a:t>내 내용</a:t>
              </a:r>
              <a:endParaRPr lang="en-US" altLang="ko-KR" sz="800" dirty="0"/>
            </a:p>
            <a:p>
              <a:pPr marL="228600" indent="-228600">
                <a:buAutoNum type="arabicPeriod"/>
              </a:pPr>
              <a:r>
                <a:rPr lang="ko-KR" altLang="en-US" sz="800" dirty="0"/>
                <a:t>터치</a:t>
              </a:r>
              <a:r>
                <a:rPr lang="en-US" altLang="ko-KR" sz="800" dirty="0"/>
                <a:t>: [</a:t>
              </a:r>
              <a:r>
                <a:rPr lang="ko-KR" altLang="en-US" sz="800" dirty="0"/>
                <a:t>무기 교환</a:t>
              </a:r>
              <a:r>
                <a:rPr lang="en-US" altLang="ko-KR" sz="800" dirty="0"/>
                <a:t>]</a:t>
              </a:r>
            </a:p>
            <a:p>
              <a:pPr marL="228600" indent="-228600">
                <a:buAutoNum type="arabicPeriod"/>
              </a:pPr>
              <a:r>
                <a:rPr lang="ko-KR" altLang="en-US" sz="800" dirty="0"/>
                <a:t>현재 사용중인 무기를 대기중인 무기로 교체합니다</a:t>
              </a:r>
              <a:r>
                <a:rPr lang="en-US" altLang="ko-KR" sz="800" dirty="0"/>
                <a:t>.</a:t>
              </a: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2DAD0F9-3E8E-4710-BA79-C22E67A738A1}"/>
              </a:ext>
            </a:extLst>
          </p:cNvPr>
          <p:cNvSpPr/>
          <p:nvPr/>
        </p:nvSpPr>
        <p:spPr>
          <a:xfrm>
            <a:off x="9195239" y="5077607"/>
            <a:ext cx="2277286" cy="15287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DBAC45-7B82-40C2-8489-8DF5BE381724}"/>
              </a:ext>
            </a:extLst>
          </p:cNvPr>
          <p:cNvSpPr txBox="1"/>
          <p:nvPr/>
        </p:nvSpPr>
        <p:spPr>
          <a:xfrm>
            <a:off x="9195239" y="5077607"/>
            <a:ext cx="1414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공격 버튼</a:t>
            </a:r>
            <a:r>
              <a:rPr lang="en-US" altLang="ko-KR" sz="800" b="1" dirty="0"/>
              <a:t>-</a:t>
            </a:r>
            <a:r>
              <a:rPr lang="ko-KR" altLang="en-US" sz="800" b="1" dirty="0"/>
              <a:t>비활성화</a:t>
            </a:r>
            <a:endParaRPr lang="en-US" altLang="ko-KR" sz="800" b="1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D9E8825-D7ED-4DBA-A4C4-DBF8B5E2D0BC}"/>
              </a:ext>
            </a:extLst>
          </p:cNvPr>
          <p:cNvGrpSpPr/>
          <p:nvPr/>
        </p:nvGrpSpPr>
        <p:grpSpPr>
          <a:xfrm>
            <a:off x="9847940" y="5324283"/>
            <a:ext cx="764521" cy="792616"/>
            <a:chOff x="10456617" y="5372638"/>
            <a:chExt cx="764521" cy="79261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09702556-D7C9-4EDB-92BC-4845584E5D79}"/>
                </a:ext>
              </a:extLst>
            </p:cNvPr>
            <p:cNvGrpSpPr/>
            <p:nvPr/>
          </p:nvGrpSpPr>
          <p:grpSpPr>
            <a:xfrm>
              <a:off x="10456617" y="5372638"/>
              <a:ext cx="762000" cy="762000"/>
              <a:chOff x="8140700" y="4194412"/>
              <a:chExt cx="762000" cy="762000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A1527DD8-08A3-4CF9-A8FD-3DAE8E0F3115}"/>
                  </a:ext>
                </a:extLst>
              </p:cNvPr>
              <p:cNvSpPr/>
              <p:nvPr/>
            </p:nvSpPr>
            <p:spPr>
              <a:xfrm>
                <a:off x="8140700" y="4194412"/>
                <a:ext cx="762000" cy="76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4E3B48B2-C7DC-4143-9D47-4120DC3B2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8274755" y="4361356"/>
                <a:ext cx="489344" cy="489344"/>
              </a:xfrm>
              <a:prstGeom prst="rect">
                <a:avLst/>
              </a:prstGeom>
            </p:spPr>
          </p:pic>
        </p:grp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6D2C9156-12C2-439F-B5FA-3192A1AD7C68}"/>
                </a:ext>
              </a:extLst>
            </p:cNvPr>
            <p:cNvSpPr/>
            <p:nvPr/>
          </p:nvSpPr>
          <p:spPr>
            <a:xfrm>
              <a:off x="10459138" y="5403254"/>
              <a:ext cx="762000" cy="762000"/>
            </a:xfrm>
            <a:prstGeom prst="ellipse">
              <a:avLst/>
            </a:prstGeom>
            <a:solidFill>
              <a:schemeClr val="bg1">
                <a:lumMod val="50000"/>
                <a:alpha val="51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9D2CDA4-0430-4189-943B-15261A974B16}"/>
              </a:ext>
            </a:extLst>
          </p:cNvPr>
          <p:cNvSpPr txBox="1"/>
          <p:nvPr/>
        </p:nvSpPr>
        <p:spPr>
          <a:xfrm>
            <a:off x="9182539" y="6018246"/>
            <a:ext cx="253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터치 시 반응 </a:t>
            </a:r>
            <a:r>
              <a:rPr lang="en-US" altLang="ko-KR" sz="800" dirty="0"/>
              <a:t>X</a:t>
            </a:r>
          </a:p>
          <a:p>
            <a:pPr marL="228600" indent="-228600">
              <a:buAutoNum type="arabicPeriod"/>
            </a:pPr>
            <a:r>
              <a:rPr lang="ko-KR" altLang="en-US" sz="800" dirty="0"/>
              <a:t>쿨타임 출력은 상단에서 하단으로</a:t>
            </a:r>
            <a:endParaRPr lang="en-US" altLang="ko-KR" sz="800" dirty="0"/>
          </a:p>
          <a:p>
            <a:r>
              <a:rPr lang="en-US" altLang="ko-KR" sz="800" dirty="0"/>
              <a:t>       \</a:t>
            </a:r>
            <a:r>
              <a:rPr lang="ko-KR" altLang="en-US" sz="800" dirty="0"/>
              <a:t>감소합니다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961E6CA-5F6B-42C6-B204-F2EA971D6BE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A9D74ED-8A45-40DC-80B1-3BAA378E7236}"/>
              </a:ext>
            </a:extLst>
          </p:cNvPr>
          <p:cNvSpPr/>
          <p:nvPr/>
        </p:nvSpPr>
        <p:spPr>
          <a:xfrm rot="8854169">
            <a:off x="7544819" y="3976283"/>
            <a:ext cx="363960" cy="2043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307AE63-CF0B-4903-9942-11814DDEB9CC}"/>
              </a:ext>
            </a:extLst>
          </p:cNvPr>
          <p:cNvSpPr/>
          <p:nvPr/>
        </p:nvSpPr>
        <p:spPr>
          <a:xfrm rot="19680585">
            <a:off x="4760044" y="2141108"/>
            <a:ext cx="363960" cy="5462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EDA6CA2-DCBA-42B7-B2C2-4A1EAC163810}"/>
              </a:ext>
            </a:extLst>
          </p:cNvPr>
          <p:cNvSpPr/>
          <p:nvPr/>
        </p:nvSpPr>
        <p:spPr>
          <a:xfrm rot="1598840">
            <a:off x="7335581" y="2221997"/>
            <a:ext cx="363960" cy="5462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09EE03-5E7B-4BDF-897F-5024EA9A536A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597913" y="2356520"/>
            <a:ext cx="1533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0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E2D639-254A-47F1-B6AA-869FAC794849}"/>
              </a:ext>
            </a:extLst>
          </p:cNvPr>
          <p:cNvSpPr txBox="1"/>
          <p:nvPr/>
        </p:nvSpPr>
        <p:spPr>
          <a:xfrm>
            <a:off x="-1" y="0"/>
            <a:ext cx="260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결과화면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1F9D3A-3AB5-46A8-BB5B-07A41B07C4E5}"/>
              </a:ext>
            </a:extLst>
          </p:cNvPr>
          <p:cNvSpPr/>
          <p:nvPr/>
        </p:nvSpPr>
        <p:spPr>
          <a:xfrm>
            <a:off x="126999" y="647700"/>
            <a:ext cx="3308179" cy="3153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DAAA5E-C7FB-4E86-B497-6EDE13F7E1D8}"/>
              </a:ext>
            </a:extLst>
          </p:cNvPr>
          <p:cNvSpPr/>
          <p:nvPr/>
        </p:nvSpPr>
        <p:spPr>
          <a:xfrm>
            <a:off x="126998" y="1076056"/>
            <a:ext cx="3759201" cy="30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65D67-1672-4B89-AC8E-3F8B4205A302}"/>
              </a:ext>
            </a:extLst>
          </p:cNvPr>
          <p:cNvSpPr txBox="1"/>
          <p:nvPr/>
        </p:nvSpPr>
        <p:spPr>
          <a:xfrm>
            <a:off x="126999" y="666898"/>
            <a:ext cx="4025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65AE8-B128-4DCC-A7EF-534C5406ED9F}"/>
              </a:ext>
            </a:extLst>
          </p:cNvPr>
          <p:cNvSpPr txBox="1"/>
          <p:nvPr/>
        </p:nvSpPr>
        <p:spPr>
          <a:xfrm>
            <a:off x="126999" y="1113564"/>
            <a:ext cx="4102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인게임에서 모든 텍스트의 폰트는 배달의 민족 한나체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2C7A2D-1C85-4E89-B8F2-C8A6C3A43C6F}"/>
              </a:ext>
            </a:extLst>
          </p:cNvPr>
          <p:cNvSpPr/>
          <p:nvPr/>
        </p:nvSpPr>
        <p:spPr>
          <a:xfrm rot="5400000">
            <a:off x="4476000" y="549000"/>
            <a:ext cx="3240000" cy="57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BBBAD9-F9FB-4CA4-BEBC-69F9DCD9B1BB}"/>
              </a:ext>
            </a:extLst>
          </p:cNvPr>
          <p:cNvSpPr/>
          <p:nvPr/>
        </p:nvSpPr>
        <p:spPr>
          <a:xfrm>
            <a:off x="3228700" y="1827434"/>
            <a:ext cx="5740950" cy="32183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E6623E32-91B6-4ED0-BC91-FF889052BB44}"/>
              </a:ext>
            </a:extLst>
          </p:cNvPr>
          <p:cNvSpPr/>
          <p:nvPr/>
        </p:nvSpPr>
        <p:spPr>
          <a:xfrm>
            <a:off x="3666228" y="2026683"/>
            <a:ext cx="4981218" cy="280572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711EDA1-A7D0-4CD5-848E-848AF195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31" r="79983" b="1409"/>
          <a:stretch/>
        </p:blipFill>
        <p:spPr>
          <a:xfrm>
            <a:off x="3262039" y="3905250"/>
            <a:ext cx="1073564" cy="1095375"/>
          </a:xfrm>
          <a:prstGeom prst="ellipse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8264DC-8F05-42B3-9F67-87DC76A574D9}"/>
              </a:ext>
            </a:extLst>
          </p:cNvPr>
          <p:cNvSpPr/>
          <p:nvPr/>
        </p:nvSpPr>
        <p:spPr>
          <a:xfrm rot="12692127">
            <a:off x="4615255" y="4068869"/>
            <a:ext cx="363960" cy="1566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3774F1E-B694-48F9-8D5E-31C2ABA125A9}"/>
              </a:ext>
            </a:extLst>
          </p:cNvPr>
          <p:cNvGrpSpPr/>
          <p:nvPr/>
        </p:nvGrpSpPr>
        <p:grpSpPr>
          <a:xfrm>
            <a:off x="8140700" y="4194412"/>
            <a:ext cx="762000" cy="762000"/>
            <a:chOff x="8140700" y="4194412"/>
            <a:chExt cx="762000" cy="762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3FCF9B9-35D2-4FC0-8F9E-A187B42585E4}"/>
                </a:ext>
              </a:extLst>
            </p:cNvPr>
            <p:cNvSpPr/>
            <p:nvPr/>
          </p:nvSpPr>
          <p:spPr>
            <a:xfrm>
              <a:off x="8140700" y="4194412"/>
              <a:ext cx="762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C3484BD-CF21-499B-AD42-506580C9C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74755" y="4361356"/>
              <a:ext cx="489344" cy="489344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BB3F059-3110-4160-AFB9-7A8587D72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515" y="1837308"/>
            <a:ext cx="1387623" cy="598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D78B52-30DE-4F0A-B865-EBE80ACFE75F}"/>
              </a:ext>
            </a:extLst>
          </p:cNvPr>
          <p:cNvSpPr txBox="1"/>
          <p:nvPr/>
        </p:nvSpPr>
        <p:spPr>
          <a:xfrm>
            <a:off x="3209667" y="1809000"/>
            <a:ext cx="605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HP</a:t>
            </a:r>
            <a:endParaRPr lang="ko-KR" altLang="en-US" sz="11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48A797A-0D2D-4468-A4CF-97FB152F62C8}"/>
              </a:ext>
            </a:extLst>
          </p:cNvPr>
          <p:cNvGrpSpPr/>
          <p:nvPr/>
        </p:nvGrpSpPr>
        <p:grpSpPr>
          <a:xfrm>
            <a:off x="3209667" y="2221399"/>
            <a:ext cx="687611" cy="276817"/>
            <a:chOff x="3209667" y="2261704"/>
            <a:chExt cx="687611" cy="27681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85A02C2-02A3-46CC-B310-551A8E300E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23" r="33323" b="66764"/>
            <a:stretch/>
          </p:blipFill>
          <p:spPr>
            <a:xfrm>
              <a:off x="3209667" y="2261704"/>
              <a:ext cx="295533" cy="27681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4C4CE-712C-4022-9E97-4B9589268BD1}"/>
                </a:ext>
              </a:extLst>
            </p:cNvPr>
            <p:cNvSpPr txBox="1"/>
            <p:nvPr/>
          </p:nvSpPr>
          <p:spPr>
            <a:xfrm>
              <a:off x="3435178" y="2289228"/>
              <a:ext cx="462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09EAD743-0C8D-41B8-954C-899A36766174}"/>
              </a:ext>
            </a:extLst>
          </p:cNvPr>
          <p:cNvSpPr/>
          <p:nvPr/>
        </p:nvSpPr>
        <p:spPr>
          <a:xfrm>
            <a:off x="5965825" y="2921000"/>
            <a:ext cx="260350" cy="5918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4D701A-EE56-4FCA-B6F1-EFF2CBD7908D}"/>
              </a:ext>
            </a:extLst>
          </p:cNvPr>
          <p:cNvCxnSpPr>
            <a:cxnSpLocks/>
          </p:cNvCxnSpPr>
          <p:nvPr/>
        </p:nvCxnSpPr>
        <p:spPr>
          <a:xfrm>
            <a:off x="2995231" y="1989570"/>
            <a:ext cx="3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6011B1-0481-4CE1-AB8D-6A88A1E9B11C}"/>
              </a:ext>
            </a:extLst>
          </p:cNvPr>
          <p:cNvSpPr/>
          <p:nvPr/>
        </p:nvSpPr>
        <p:spPr>
          <a:xfrm>
            <a:off x="841510" y="1656731"/>
            <a:ext cx="2153721" cy="95410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AA5510-57B9-4BD1-9DAB-977782553A21}"/>
              </a:ext>
            </a:extLst>
          </p:cNvPr>
          <p:cNvSpPr txBox="1"/>
          <p:nvPr/>
        </p:nvSpPr>
        <p:spPr>
          <a:xfrm>
            <a:off x="847860" y="1656732"/>
            <a:ext cx="2329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HP </a:t>
            </a:r>
            <a:r>
              <a:rPr lang="ko-KR" altLang="en-US" sz="800" b="1" dirty="0"/>
              <a:t>텍스트 및 </a:t>
            </a:r>
            <a:r>
              <a:rPr lang="en-US" altLang="ko-KR" sz="800" b="1" dirty="0"/>
              <a:t>UI</a:t>
            </a:r>
          </a:p>
          <a:p>
            <a:r>
              <a:rPr lang="ko-KR" altLang="en-US" sz="800" dirty="0"/>
              <a:t>캐릭터의 </a:t>
            </a:r>
            <a:r>
              <a:rPr lang="en-US" altLang="ko-KR" sz="800" dirty="0"/>
              <a:t>HP </a:t>
            </a:r>
            <a:r>
              <a:rPr lang="ko-KR" altLang="en-US" sz="800" dirty="0"/>
              <a:t>상태를 출력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텍스트와 </a:t>
            </a:r>
            <a:r>
              <a:rPr lang="en-US" altLang="ko-KR" sz="800" dirty="0"/>
              <a:t>UI</a:t>
            </a:r>
            <a:r>
              <a:rPr lang="ko-KR" altLang="en-US" sz="800" dirty="0"/>
              <a:t>는 좌측 정렬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텍스트는 굵게 효과 삽입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체력은 우측에서 좌측으로 감소합니다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DD7A63-21BB-468F-87EE-72EBD94B4684}"/>
              </a:ext>
            </a:extLst>
          </p:cNvPr>
          <p:cNvSpPr/>
          <p:nvPr/>
        </p:nvSpPr>
        <p:spPr>
          <a:xfrm>
            <a:off x="847860" y="2647406"/>
            <a:ext cx="2147371" cy="109406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7FD50B-FF9B-4CC9-B39D-57ABF8CCEFC1}"/>
              </a:ext>
            </a:extLst>
          </p:cNvPr>
          <p:cNvSpPr txBox="1"/>
          <p:nvPr/>
        </p:nvSpPr>
        <p:spPr>
          <a:xfrm>
            <a:off x="847861" y="2645863"/>
            <a:ext cx="1933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별 아이콘 및 보유 현황</a:t>
            </a:r>
            <a:endParaRPr lang="en-US" altLang="ko-KR" sz="800" b="1" dirty="0"/>
          </a:p>
          <a:p>
            <a:r>
              <a:rPr lang="ko-KR" altLang="en-US" sz="800" dirty="0"/>
              <a:t>캐릭터가 현재 스테이지에서 보유한 별의 개수를 출력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좌측에 별 아이콘 출력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우측에 소유한 별 개수 출력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en-US" altLang="ko-KR" sz="800" dirty="0"/>
              <a:t>DEFAULT: 0</a:t>
            </a:r>
            <a:r>
              <a:rPr lang="ko-KR" altLang="en-US" sz="800" dirty="0"/>
              <a:t>개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21723AD6-3102-45DB-B2EC-1AEC8D731721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995231" y="2530170"/>
            <a:ext cx="509969" cy="664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1D24E85-64F1-4D10-BC2E-3FC36F9B8F24}"/>
              </a:ext>
            </a:extLst>
          </p:cNvPr>
          <p:cNvCxnSpPr>
            <a:cxnSpLocks/>
          </p:cNvCxnSpPr>
          <p:nvPr/>
        </p:nvCxnSpPr>
        <p:spPr>
          <a:xfrm flipV="1">
            <a:off x="3773103" y="4465653"/>
            <a:ext cx="1" cy="89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55857B-5885-4F2C-BB5D-063CBAE1DFDB}"/>
              </a:ext>
            </a:extLst>
          </p:cNvPr>
          <p:cNvSpPr/>
          <p:nvPr/>
        </p:nvSpPr>
        <p:spPr>
          <a:xfrm>
            <a:off x="2334146" y="5258200"/>
            <a:ext cx="2153721" cy="9908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5901FA-B37A-4B67-838F-E01AFAB70C5C}"/>
              </a:ext>
            </a:extLst>
          </p:cNvPr>
          <p:cNvSpPr txBox="1"/>
          <p:nvPr/>
        </p:nvSpPr>
        <p:spPr>
          <a:xfrm>
            <a:off x="2340496" y="5276585"/>
            <a:ext cx="2147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가상패드 버튼</a:t>
            </a:r>
            <a:endParaRPr lang="en-US" altLang="ko-KR" sz="800" b="1" dirty="0"/>
          </a:p>
          <a:p>
            <a:r>
              <a:rPr lang="ko-KR" altLang="en-US" sz="800" dirty="0"/>
              <a:t>캐릭터 이동 시 필요한 버튼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가운데 버튼을 원하는 방향으로</a:t>
            </a:r>
            <a:endParaRPr lang="en-US" altLang="ko-KR" sz="800" dirty="0"/>
          </a:p>
          <a:p>
            <a:r>
              <a:rPr lang="ko-KR" altLang="en-US" sz="800" dirty="0"/>
              <a:t>슬라이드 시 캐릭터가 이동한다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2.    DEAFULT:</a:t>
            </a:r>
            <a:r>
              <a:rPr lang="ko-KR" altLang="en-US" sz="800" dirty="0"/>
              <a:t> 가운데에 버튼 고정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1EA85BC-A01D-436E-84DF-41A7D0C57D8F}"/>
              </a:ext>
            </a:extLst>
          </p:cNvPr>
          <p:cNvSpPr/>
          <p:nvPr/>
        </p:nvSpPr>
        <p:spPr>
          <a:xfrm>
            <a:off x="9125469" y="1922636"/>
            <a:ext cx="2289986" cy="8676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9E3CC3-D7DF-4737-97E0-FE92329F233F}"/>
              </a:ext>
            </a:extLst>
          </p:cNvPr>
          <p:cNvSpPr txBox="1"/>
          <p:nvPr/>
        </p:nvSpPr>
        <p:spPr>
          <a:xfrm>
            <a:off x="9131819" y="1941021"/>
            <a:ext cx="2535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소환 오브젝트</a:t>
            </a:r>
            <a:endParaRPr lang="en-US" altLang="ko-KR" sz="800" b="1" dirty="0"/>
          </a:p>
          <a:p>
            <a:r>
              <a:rPr lang="ko-KR" altLang="en-US" sz="800" dirty="0"/>
              <a:t>몬스터를 출현시키는 오브젝트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소환 오브젝트는 항상 위치가 고정됩니다</a:t>
            </a:r>
            <a:r>
              <a:rPr lang="en-US" altLang="ko-KR" sz="8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 dirty="0"/>
              <a:t>소환 오브젝트에서는 몬스터가 출현합니다</a:t>
            </a:r>
            <a:r>
              <a:rPr lang="en-US" altLang="ko-KR" sz="800" dirty="0"/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706E76F-2689-45DB-A76B-DEFE3EF5236C}"/>
              </a:ext>
            </a:extLst>
          </p:cNvPr>
          <p:cNvSpPr/>
          <p:nvPr/>
        </p:nvSpPr>
        <p:spPr>
          <a:xfrm>
            <a:off x="4821922" y="760918"/>
            <a:ext cx="3236228" cy="8676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5187E4-93E4-4421-87CC-C03EBA99EDC4}"/>
              </a:ext>
            </a:extLst>
          </p:cNvPr>
          <p:cNvSpPr txBox="1"/>
          <p:nvPr/>
        </p:nvSpPr>
        <p:spPr>
          <a:xfrm>
            <a:off x="4828272" y="779238"/>
            <a:ext cx="3229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캐릭터 오브젝트</a:t>
            </a:r>
            <a:endParaRPr lang="en-US" altLang="ko-KR" sz="800" b="1" dirty="0"/>
          </a:p>
          <a:p>
            <a:r>
              <a:rPr lang="ko-KR" altLang="en-US" sz="800" dirty="0"/>
              <a:t>이용자가 가상패드 조작을 통해 조작가능한 오브젝트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캐릭터는 진입 시 맵 중앙에 스폰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en-US" altLang="ko-KR" sz="800" dirty="0"/>
              <a:t>HP</a:t>
            </a:r>
            <a:r>
              <a:rPr lang="ko-KR" altLang="en-US" sz="800" dirty="0"/>
              <a:t>가 </a:t>
            </a:r>
            <a:r>
              <a:rPr lang="en-US" altLang="ko-KR" sz="800" dirty="0"/>
              <a:t>0</a:t>
            </a:r>
            <a:r>
              <a:rPr lang="ko-KR" altLang="en-US" sz="800" dirty="0"/>
              <a:t>이 될 시 게임 오버</a:t>
            </a:r>
            <a:endParaRPr lang="en-US" altLang="ko-KR" sz="8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13DFB5D-8AA7-4FC8-A882-39B7020D06C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096000" y="1646877"/>
            <a:ext cx="0" cy="127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594C83-6CB8-4E5F-9AB6-B7C92A288A2F}"/>
              </a:ext>
            </a:extLst>
          </p:cNvPr>
          <p:cNvSpPr/>
          <p:nvPr/>
        </p:nvSpPr>
        <p:spPr>
          <a:xfrm>
            <a:off x="9182539" y="4151243"/>
            <a:ext cx="2289986" cy="8483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35D887-0878-495A-ADE0-FFD2A0138B8B}"/>
              </a:ext>
            </a:extLst>
          </p:cNvPr>
          <p:cNvSpPr txBox="1"/>
          <p:nvPr/>
        </p:nvSpPr>
        <p:spPr>
          <a:xfrm>
            <a:off x="9188889" y="4151244"/>
            <a:ext cx="229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공격 버튼</a:t>
            </a:r>
            <a:r>
              <a:rPr lang="en-US" altLang="ko-KR" sz="800" b="1" dirty="0"/>
              <a:t>-</a:t>
            </a:r>
            <a:r>
              <a:rPr lang="ko-KR" altLang="en-US" sz="800" b="1" dirty="0"/>
              <a:t>활성화</a:t>
            </a:r>
            <a:endParaRPr lang="en-US" altLang="ko-KR" sz="800" b="1" dirty="0"/>
          </a:p>
          <a:p>
            <a:r>
              <a:rPr lang="ko-KR" altLang="en-US" sz="800" dirty="0"/>
              <a:t>캐릭터 공격 시 필요한 버튼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터치 시 캐릭터가 공격을 시전합니다</a:t>
            </a:r>
            <a:r>
              <a:rPr lang="en-US" altLang="ko-KR" sz="8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 dirty="0"/>
              <a:t>공격 후 딜레이가 있을 시 비활성화 상태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E820296-6545-4059-BBF3-6F8E9D5F6DD3}"/>
              </a:ext>
            </a:extLst>
          </p:cNvPr>
          <p:cNvGrpSpPr/>
          <p:nvPr/>
        </p:nvGrpSpPr>
        <p:grpSpPr>
          <a:xfrm>
            <a:off x="7604571" y="4560121"/>
            <a:ext cx="396291" cy="396291"/>
            <a:chOff x="5833664" y="4384548"/>
            <a:chExt cx="524672" cy="524672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63F47164-605C-4AEB-B6E0-5E922E5CD485}"/>
                </a:ext>
              </a:extLst>
            </p:cNvPr>
            <p:cNvSpPr/>
            <p:nvPr/>
          </p:nvSpPr>
          <p:spPr>
            <a:xfrm>
              <a:off x="5833664" y="4384548"/>
              <a:ext cx="524672" cy="5246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2B8DF6D1-BB32-40B2-8207-3B671D9A6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114" y="4452937"/>
              <a:ext cx="399772" cy="399772"/>
            </a:xfrm>
            <a:prstGeom prst="rect">
              <a:avLst/>
            </a:prstGeom>
          </p:spPr>
        </p:pic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B09F22-157B-474A-9D3D-583008D03A39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8902700" y="4575412"/>
            <a:ext cx="266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E716EC1-C034-42CF-B8C3-85E62B91233A}"/>
              </a:ext>
            </a:extLst>
          </p:cNvPr>
          <p:cNvCxnSpPr>
            <a:cxnSpLocks/>
            <a:endCxn id="80" idx="4"/>
          </p:cNvCxnSpPr>
          <p:nvPr/>
        </p:nvCxnSpPr>
        <p:spPr>
          <a:xfrm flipV="1">
            <a:off x="7802717" y="4956412"/>
            <a:ext cx="0" cy="32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635D3224-CB94-45F2-8445-5DB9F9DF364A}"/>
              </a:ext>
            </a:extLst>
          </p:cNvPr>
          <p:cNvGrpSpPr/>
          <p:nvPr/>
        </p:nvGrpSpPr>
        <p:grpSpPr>
          <a:xfrm>
            <a:off x="6110616" y="5243538"/>
            <a:ext cx="2254250" cy="976390"/>
            <a:chOff x="7270750" y="5221617"/>
            <a:chExt cx="2254250" cy="97639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8AE763D-99BF-40F4-A908-9CA57E88EB6A}"/>
                </a:ext>
              </a:extLst>
            </p:cNvPr>
            <p:cNvSpPr/>
            <p:nvPr/>
          </p:nvSpPr>
          <p:spPr>
            <a:xfrm>
              <a:off x="7270750" y="5231434"/>
              <a:ext cx="2153721" cy="96657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391C37-30FA-4A32-846E-625AD97C219B}"/>
                </a:ext>
              </a:extLst>
            </p:cNvPr>
            <p:cNvSpPr txBox="1"/>
            <p:nvPr/>
          </p:nvSpPr>
          <p:spPr>
            <a:xfrm>
              <a:off x="7270750" y="5221617"/>
              <a:ext cx="22542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/>
                <a:t>무기 교환 버튼</a:t>
              </a:r>
              <a:endParaRPr lang="en-US" altLang="ko-KR" sz="800" b="1" dirty="0"/>
            </a:p>
            <a:p>
              <a:r>
                <a:rPr lang="ko-KR" altLang="en-US" sz="800" dirty="0"/>
                <a:t>터치 시 오브젝트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UI</a:t>
              </a:r>
              <a:r>
                <a:rPr lang="ko-KR" altLang="en-US" sz="800" dirty="0"/>
                <a:t>내 내용</a:t>
              </a:r>
              <a:endParaRPr lang="en-US" altLang="ko-KR" sz="800" dirty="0"/>
            </a:p>
            <a:p>
              <a:pPr marL="228600" indent="-228600">
                <a:buAutoNum type="arabicPeriod"/>
              </a:pPr>
              <a:r>
                <a:rPr lang="ko-KR" altLang="en-US" sz="800" dirty="0"/>
                <a:t>터치</a:t>
              </a:r>
              <a:r>
                <a:rPr lang="en-US" altLang="ko-KR" sz="800" dirty="0"/>
                <a:t>: [</a:t>
              </a:r>
              <a:r>
                <a:rPr lang="ko-KR" altLang="en-US" sz="800" dirty="0"/>
                <a:t>무기 교환</a:t>
              </a:r>
              <a:r>
                <a:rPr lang="en-US" altLang="ko-KR" sz="800" dirty="0"/>
                <a:t>]</a:t>
              </a:r>
            </a:p>
            <a:p>
              <a:pPr marL="228600" indent="-228600">
                <a:buAutoNum type="arabicPeriod"/>
              </a:pPr>
              <a:r>
                <a:rPr lang="ko-KR" altLang="en-US" sz="800" dirty="0"/>
                <a:t>현재 사용중인 무기를 대기중인 무기로 교체합니다</a:t>
              </a:r>
              <a:r>
                <a:rPr lang="en-US" altLang="ko-KR" sz="800" dirty="0"/>
                <a:t>.</a:t>
              </a: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2DAD0F9-3E8E-4710-BA79-C22E67A738A1}"/>
              </a:ext>
            </a:extLst>
          </p:cNvPr>
          <p:cNvSpPr/>
          <p:nvPr/>
        </p:nvSpPr>
        <p:spPr>
          <a:xfrm>
            <a:off x="9195239" y="5077607"/>
            <a:ext cx="2277286" cy="15287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DBAC45-7B82-40C2-8489-8DF5BE381724}"/>
              </a:ext>
            </a:extLst>
          </p:cNvPr>
          <p:cNvSpPr txBox="1"/>
          <p:nvPr/>
        </p:nvSpPr>
        <p:spPr>
          <a:xfrm>
            <a:off x="9195239" y="5077607"/>
            <a:ext cx="1414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공격 버튼</a:t>
            </a:r>
            <a:r>
              <a:rPr lang="en-US" altLang="ko-KR" sz="800" b="1" dirty="0"/>
              <a:t>-</a:t>
            </a:r>
            <a:r>
              <a:rPr lang="ko-KR" altLang="en-US" sz="800" b="1" dirty="0"/>
              <a:t>비활성화</a:t>
            </a:r>
            <a:endParaRPr lang="en-US" altLang="ko-KR" sz="800" b="1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D9E8825-D7ED-4DBA-A4C4-DBF8B5E2D0BC}"/>
              </a:ext>
            </a:extLst>
          </p:cNvPr>
          <p:cNvGrpSpPr/>
          <p:nvPr/>
        </p:nvGrpSpPr>
        <p:grpSpPr>
          <a:xfrm>
            <a:off x="9847940" y="5324283"/>
            <a:ext cx="764521" cy="792616"/>
            <a:chOff x="10456617" y="5372638"/>
            <a:chExt cx="764521" cy="79261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09702556-D7C9-4EDB-92BC-4845584E5D79}"/>
                </a:ext>
              </a:extLst>
            </p:cNvPr>
            <p:cNvGrpSpPr/>
            <p:nvPr/>
          </p:nvGrpSpPr>
          <p:grpSpPr>
            <a:xfrm>
              <a:off x="10456617" y="5372638"/>
              <a:ext cx="762000" cy="762000"/>
              <a:chOff x="8140700" y="4194412"/>
              <a:chExt cx="762000" cy="762000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A1527DD8-08A3-4CF9-A8FD-3DAE8E0F3115}"/>
                  </a:ext>
                </a:extLst>
              </p:cNvPr>
              <p:cNvSpPr/>
              <p:nvPr/>
            </p:nvSpPr>
            <p:spPr>
              <a:xfrm>
                <a:off x="8140700" y="4194412"/>
                <a:ext cx="762000" cy="76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4E3B48B2-C7DC-4143-9D47-4120DC3B2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8274755" y="4361356"/>
                <a:ext cx="489344" cy="489344"/>
              </a:xfrm>
              <a:prstGeom prst="rect">
                <a:avLst/>
              </a:prstGeom>
            </p:spPr>
          </p:pic>
        </p:grp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6D2C9156-12C2-439F-B5FA-3192A1AD7C68}"/>
                </a:ext>
              </a:extLst>
            </p:cNvPr>
            <p:cNvSpPr/>
            <p:nvPr/>
          </p:nvSpPr>
          <p:spPr>
            <a:xfrm>
              <a:off x="10459138" y="5403254"/>
              <a:ext cx="762000" cy="762000"/>
            </a:xfrm>
            <a:prstGeom prst="ellipse">
              <a:avLst/>
            </a:prstGeom>
            <a:solidFill>
              <a:schemeClr val="bg1">
                <a:lumMod val="50000"/>
                <a:alpha val="51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9D2CDA4-0430-4189-943B-15261A974B16}"/>
              </a:ext>
            </a:extLst>
          </p:cNvPr>
          <p:cNvSpPr txBox="1"/>
          <p:nvPr/>
        </p:nvSpPr>
        <p:spPr>
          <a:xfrm>
            <a:off x="9182539" y="6018246"/>
            <a:ext cx="253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UI</a:t>
            </a:r>
            <a:r>
              <a:rPr lang="ko-KR" altLang="en-US" sz="800" dirty="0"/>
              <a:t>내 내용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터치 시 반응 </a:t>
            </a:r>
            <a:r>
              <a:rPr lang="en-US" altLang="ko-KR" sz="800" dirty="0"/>
              <a:t>X</a:t>
            </a:r>
          </a:p>
          <a:p>
            <a:pPr marL="228600" indent="-228600">
              <a:buAutoNum type="arabicPeriod"/>
            </a:pPr>
            <a:r>
              <a:rPr lang="ko-KR" altLang="en-US" sz="800" dirty="0"/>
              <a:t>쿨타임 출력은 상단에서 하단으로</a:t>
            </a:r>
            <a:endParaRPr lang="en-US" altLang="ko-KR" sz="800" dirty="0"/>
          </a:p>
          <a:p>
            <a:r>
              <a:rPr lang="en-US" altLang="ko-KR" sz="800" dirty="0"/>
              <a:t>       \</a:t>
            </a:r>
            <a:r>
              <a:rPr lang="ko-KR" altLang="en-US" sz="800" dirty="0"/>
              <a:t>감소합니다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961E6CA-5F6B-42C6-B204-F2EA971D6BE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A9D74ED-8A45-40DC-80B1-3BAA378E7236}"/>
              </a:ext>
            </a:extLst>
          </p:cNvPr>
          <p:cNvSpPr/>
          <p:nvPr/>
        </p:nvSpPr>
        <p:spPr>
          <a:xfrm rot="8854169">
            <a:off x="7544819" y="3976283"/>
            <a:ext cx="363960" cy="2043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307AE63-CF0B-4903-9942-11814DDEB9CC}"/>
              </a:ext>
            </a:extLst>
          </p:cNvPr>
          <p:cNvSpPr/>
          <p:nvPr/>
        </p:nvSpPr>
        <p:spPr>
          <a:xfrm rot="19680585">
            <a:off x="4760044" y="2141108"/>
            <a:ext cx="363960" cy="5462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EDA6CA2-DCBA-42B7-B2C2-4A1EAC163810}"/>
              </a:ext>
            </a:extLst>
          </p:cNvPr>
          <p:cNvSpPr/>
          <p:nvPr/>
        </p:nvSpPr>
        <p:spPr>
          <a:xfrm rot="1598840">
            <a:off x="7335581" y="2221997"/>
            <a:ext cx="363960" cy="5462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09EE03-5E7B-4BDF-897F-5024EA9A536A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597913" y="2356520"/>
            <a:ext cx="1533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25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ED88F19-EDDA-4AD7-88E8-C9E155CD78CE}"/>
              </a:ext>
            </a:extLst>
          </p:cNvPr>
          <p:cNvGrpSpPr/>
          <p:nvPr/>
        </p:nvGrpSpPr>
        <p:grpSpPr>
          <a:xfrm>
            <a:off x="1092800" y="1554835"/>
            <a:ext cx="10173655" cy="2227193"/>
            <a:chOff x="1092800" y="2353906"/>
            <a:chExt cx="10173655" cy="2227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AB6A880-472B-4770-ABB5-129A0D63AF24}"/>
                </a:ext>
              </a:extLst>
            </p:cNvPr>
            <p:cNvGrpSpPr/>
            <p:nvPr/>
          </p:nvGrpSpPr>
          <p:grpSpPr>
            <a:xfrm>
              <a:off x="1092800" y="3499877"/>
              <a:ext cx="1507524" cy="378940"/>
              <a:chOff x="1005015" y="1532239"/>
              <a:chExt cx="1507524" cy="378940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997E9D4E-C4F0-4025-B989-E0EF0367A007}"/>
                  </a:ext>
                </a:extLst>
              </p:cNvPr>
              <p:cNvSpPr/>
              <p:nvPr/>
            </p:nvSpPr>
            <p:spPr>
              <a:xfrm>
                <a:off x="1005015" y="1532239"/>
                <a:ext cx="1323281" cy="37894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2DF390-A39B-4AF3-9833-00C10D2CB742}"/>
                  </a:ext>
                </a:extLst>
              </p:cNvPr>
              <p:cNvSpPr txBox="1"/>
              <p:nvPr/>
            </p:nvSpPr>
            <p:spPr>
              <a:xfrm>
                <a:off x="1112107" y="1552432"/>
                <a:ext cx="1400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게임 시작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73A673-EB8F-487F-A024-3AFAD0B82161}"/>
                </a:ext>
              </a:extLst>
            </p:cNvPr>
            <p:cNvGrpSpPr/>
            <p:nvPr/>
          </p:nvGrpSpPr>
          <p:grpSpPr>
            <a:xfrm>
              <a:off x="4890366" y="3392329"/>
              <a:ext cx="1323281" cy="584775"/>
              <a:chOff x="1005015" y="2911564"/>
              <a:chExt cx="1323281" cy="584775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222CD58-A595-484F-8554-892DF103C0B9}"/>
                  </a:ext>
                </a:extLst>
              </p:cNvPr>
              <p:cNvSpPr/>
              <p:nvPr/>
            </p:nvSpPr>
            <p:spPr>
              <a:xfrm>
                <a:off x="1005015" y="2932671"/>
                <a:ext cx="1323281" cy="5636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F0DC02-5F4D-4547-8EBB-C1E8C1E76EA9}"/>
                  </a:ext>
                </a:extLst>
              </p:cNvPr>
              <p:cNvSpPr txBox="1"/>
              <p:nvPr/>
            </p:nvSpPr>
            <p:spPr>
              <a:xfrm>
                <a:off x="1109094" y="2911564"/>
                <a:ext cx="1153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스테이지 선택 화면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75AC3E7-3330-4186-92B0-59B70AC4F185}"/>
                </a:ext>
              </a:extLst>
            </p:cNvPr>
            <p:cNvGrpSpPr/>
            <p:nvPr/>
          </p:nvGrpSpPr>
          <p:grpSpPr>
            <a:xfrm>
              <a:off x="2717636" y="3501376"/>
              <a:ext cx="1323281" cy="378940"/>
              <a:chOff x="1005015" y="2232455"/>
              <a:chExt cx="1323281" cy="37894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75C5E7F-4397-436D-9132-4F6384413377}"/>
                  </a:ext>
                </a:extLst>
              </p:cNvPr>
              <p:cNvSpPr/>
              <p:nvPr/>
            </p:nvSpPr>
            <p:spPr>
              <a:xfrm>
                <a:off x="1005015" y="2232455"/>
                <a:ext cx="1323281" cy="3789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2E1DA0-E9D3-4D76-B749-3D21564A0424}"/>
                  </a:ext>
                </a:extLst>
              </p:cNvPr>
              <p:cNvSpPr txBox="1"/>
              <p:nvPr/>
            </p:nvSpPr>
            <p:spPr>
              <a:xfrm>
                <a:off x="1109094" y="2252648"/>
                <a:ext cx="11532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메인 화면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F892ED0-612B-4A40-B11A-3FD9E99AD36A}"/>
                </a:ext>
              </a:extLst>
            </p:cNvPr>
            <p:cNvSpPr/>
            <p:nvPr/>
          </p:nvSpPr>
          <p:spPr>
            <a:xfrm>
              <a:off x="7148087" y="3499877"/>
              <a:ext cx="1323281" cy="3789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B5CAC-096A-4854-AACA-EB3CEBE6CCD8}"/>
                </a:ext>
              </a:extLst>
            </p:cNvPr>
            <p:cNvSpPr txBox="1"/>
            <p:nvPr/>
          </p:nvSpPr>
          <p:spPr>
            <a:xfrm>
              <a:off x="7346749" y="3520070"/>
              <a:ext cx="99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인 게임 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D4E880D-4F45-4557-ABD4-80582FA3930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2416081" y="3690846"/>
              <a:ext cx="301555" cy="1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911AE51-A382-4ECF-A4E7-7AD276599EC8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4040917" y="3690846"/>
              <a:ext cx="849449" cy="44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93E2DEB-F5EB-4C86-91FF-464A42B10DF8}"/>
                </a:ext>
              </a:extLst>
            </p:cNvPr>
            <p:cNvCxnSpPr>
              <a:cxnSpLocks/>
              <a:stCxn id="10" idx="3"/>
              <a:endCxn id="18" idx="1"/>
            </p:cNvCxnSpPr>
            <p:nvPr/>
          </p:nvCxnSpPr>
          <p:spPr>
            <a:xfrm flipV="1">
              <a:off x="6213647" y="3689347"/>
              <a:ext cx="934440" cy="592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5CB5CBE-D8F0-43EC-9B9C-76177B773E8F}"/>
                </a:ext>
              </a:extLst>
            </p:cNvPr>
            <p:cNvCxnSpPr>
              <a:cxnSpLocks/>
              <a:stCxn id="18" idx="3"/>
              <a:endCxn id="43" idx="1"/>
            </p:cNvCxnSpPr>
            <p:nvPr/>
          </p:nvCxnSpPr>
          <p:spPr>
            <a:xfrm>
              <a:off x="8471368" y="3689347"/>
              <a:ext cx="1133102" cy="4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2A57FBF-5954-4F3C-AB04-144309FE5E97}"/>
                </a:ext>
              </a:extLst>
            </p:cNvPr>
            <p:cNvGrpSpPr/>
            <p:nvPr/>
          </p:nvGrpSpPr>
          <p:grpSpPr>
            <a:xfrm>
              <a:off x="9604470" y="2902124"/>
              <a:ext cx="1661985" cy="358747"/>
              <a:chOff x="1005015" y="1552431"/>
              <a:chExt cx="1661985" cy="35874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29D015D9-9D97-4B64-B648-0DAD81C39486}"/>
                  </a:ext>
                </a:extLst>
              </p:cNvPr>
              <p:cNvSpPr/>
              <p:nvPr/>
            </p:nvSpPr>
            <p:spPr>
              <a:xfrm>
                <a:off x="1005015" y="1552431"/>
                <a:ext cx="1323281" cy="35874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4CC36C-5693-466A-82DA-B42AC5BA8F18}"/>
                  </a:ext>
                </a:extLst>
              </p:cNvPr>
              <p:cNvSpPr txBox="1"/>
              <p:nvPr/>
            </p:nvSpPr>
            <p:spPr>
              <a:xfrm>
                <a:off x="1266568" y="1562527"/>
                <a:ext cx="1400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재시도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705AE2D-69F4-47CD-A6EB-3296CE1DDD2D}"/>
                </a:ext>
              </a:extLst>
            </p:cNvPr>
            <p:cNvGrpSpPr/>
            <p:nvPr/>
          </p:nvGrpSpPr>
          <p:grpSpPr>
            <a:xfrm>
              <a:off x="9604470" y="3503940"/>
              <a:ext cx="1513460" cy="378940"/>
              <a:chOff x="1005015" y="2232455"/>
              <a:chExt cx="1513460" cy="37894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88B708-AF7A-4DD2-9CAC-D63BF105EC7F}"/>
                  </a:ext>
                </a:extLst>
              </p:cNvPr>
              <p:cNvSpPr/>
              <p:nvPr/>
            </p:nvSpPr>
            <p:spPr>
              <a:xfrm>
                <a:off x="1005015" y="2232455"/>
                <a:ext cx="1323281" cy="3789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869E6F-462F-4E33-AC66-4CC3D2F9DBB0}"/>
                  </a:ext>
                </a:extLst>
              </p:cNvPr>
              <p:cNvSpPr txBox="1"/>
              <p:nvPr/>
            </p:nvSpPr>
            <p:spPr>
              <a:xfrm>
                <a:off x="1195194" y="2252648"/>
                <a:ext cx="13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결과 창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7B6051C-38FD-4CD0-8421-E922F0282B32}"/>
                </a:ext>
              </a:extLst>
            </p:cNvPr>
            <p:cNvGrpSpPr/>
            <p:nvPr/>
          </p:nvGrpSpPr>
          <p:grpSpPr>
            <a:xfrm>
              <a:off x="9604470" y="2353906"/>
              <a:ext cx="1347118" cy="358747"/>
              <a:chOff x="1005015" y="1552431"/>
              <a:chExt cx="1347118" cy="358747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1C29E6F8-E658-414A-A024-AFD7B1E2FB76}"/>
                  </a:ext>
                </a:extLst>
              </p:cNvPr>
              <p:cNvSpPr/>
              <p:nvPr/>
            </p:nvSpPr>
            <p:spPr>
              <a:xfrm>
                <a:off x="1005015" y="1552431"/>
                <a:ext cx="1323281" cy="35874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B9BBBD1-90E9-4CB8-9182-6CCB386C2D11}"/>
                  </a:ext>
                </a:extLst>
              </p:cNvPr>
              <p:cNvSpPr txBox="1"/>
              <p:nvPr/>
            </p:nvSpPr>
            <p:spPr>
              <a:xfrm>
                <a:off x="1361535" y="1562527"/>
                <a:ext cx="990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/>
                  <a:t>확인</a:t>
                </a:r>
                <a:endParaRPr lang="ko-KR" altLang="en-US" sz="1600" dirty="0"/>
              </a:p>
            </p:txBody>
          </p:sp>
        </p:grp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C1353213-9EAC-465A-AA30-93FDEBD21B0E}"/>
                </a:ext>
              </a:extLst>
            </p:cNvPr>
            <p:cNvCxnSpPr>
              <a:cxnSpLocks/>
              <a:stCxn id="55" idx="1"/>
              <a:endCxn id="9" idx="0"/>
            </p:cNvCxnSpPr>
            <p:nvPr/>
          </p:nvCxnSpPr>
          <p:spPr>
            <a:xfrm rot="10800000" flipV="1">
              <a:off x="3398364" y="2533279"/>
              <a:ext cx="6206106" cy="98828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087FE307-C433-4787-ACDA-95C80B7B8CF3}"/>
                </a:ext>
              </a:extLst>
            </p:cNvPr>
            <p:cNvCxnSpPr>
              <a:cxnSpLocks/>
              <a:stCxn id="40" idx="1"/>
              <a:endCxn id="18" idx="0"/>
            </p:cNvCxnSpPr>
            <p:nvPr/>
          </p:nvCxnSpPr>
          <p:spPr>
            <a:xfrm rot="10800000" flipV="1">
              <a:off x="7809728" y="3081497"/>
              <a:ext cx="1794742" cy="4183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E3F8F6C-F499-4FC8-AAFA-33286DB0318F}"/>
                </a:ext>
              </a:extLst>
            </p:cNvPr>
            <p:cNvCxnSpPr>
              <a:cxnSpLocks/>
              <a:stCxn id="55" idx="2"/>
              <a:endCxn id="40" idx="0"/>
            </p:cNvCxnSpPr>
            <p:nvPr/>
          </p:nvCxnSpPr>
          <p:spPr>
            <a:xfrm>
              <a:off x="10266111" y="2712653"/>
              <a:ext cx="0" cy="189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4D81F58-ABFB-4080-B6E1-B9C6D2BC05A1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>
              <a:off x="10266111" y="3260871"/>
              <a:ext cx="0" cy="2430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68C7D45-3661-4F89-90E2-A996FA8E214C}"/>
                </a:ext>
              </a:extLst>
            </p:cNvPr>
            <p:cNvGrpSpPr/>
            <p:nvPr/>
          </p:nvGrpSpPr>
          <p:grpSpPr>
            <a:xfrm>
              <a:off x="4893876" y="4222352"/>
              <a:ext cx="2180969" cy="358747"/>
              <a:chOff x="1005015" y="1552431"/>
              <a:chExt cx="2180969" cy="358747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CF5F8F24-ED93-4F8C-BA84-BA9374114D9A}"/>
                  </a:ext>
                </a:extLst>
              </p:cNvPr>
              <p:cNvSpPr/>
              <p:nvPr/>
            </p:nvSpPr>
            <p:spPr>
              <a:xfrm>
                <a:off x="1005015" y="1552431"/>
                <a:ext cx="1323281" cy="35874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C3D5199-DA61-4A1E-BC63-B7678A115165}"/>
                  </a:ext>
                </a:extLst>
              </p:cNvPr>
              <p:cNvSpPr txBox="1"/>
              <p:nvPr/>
            </p:nvSpPr>
            <p:spPr>
              <a:xfrm>
                <a:off x="1179727" y="1562527"/>
                <a:ext cx="20062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챕터</a:t>
                </a:r>
                <a:r>
                  <a:rPr lang="en-US" altLang="ko-KR" sz="1600" dirty="0"/>
                  <a:t>(1~5)</a:t>
                </a:r>
                <a:endParaRPr lang="ko-KR" altLang="en-US" sz="1600" dirty="0"/>
              </a:p>
            </p:txBody>
          </p: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D3C28F2-9AF9-4302-815B-A29106CADF7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571094" y="3977104"/>
              <a:ext cx="0" cy="245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DA02E9F-11BE-49BB-A82C-75A3EAEA7BA3}"/>
              </a:ext>
            </a:extLst>
          </p:cNvPr>
          <p:cNvSpPr txBox="1"/>
          <p:nvPr/>
        </p:nvSpPr>
        <p:spPr>
          <a:xfrm>
            <a:off x="-1" y="0"/>
            <a:ext cx="260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플로우차트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1435D71-8ADC-4A87-AF7F-E2197F45110E}"/>
              </a:ext>
            </a:extLst>
          </p:cNvPr>
          <p:cNvSpPr/>
          <p:nvPr/>
        </p:nvSpPr>
        <p:spPr>
          <a:xfrm>
            <a:off x="126999" y="647700"/>
            <a:ext cx="3308179" cy="3153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67876B-DB50-4C62-93CF-8CFAEB6238F3}"/>
              </a:ext>
            </a:extLst>
          </p:cNvPr>
          <p:cNvSpPr txBox="1"/>
          <p:nvPr/>
        </p:nvSpPr>
        <p:spPr>
          <a:xfrm>
            <a:off x="126999" y="666898"/>
            <a:ext cx="4025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STAR </a:t>
            </a:r>
            <a:r>
              <a:rPr lang="ko-KR" altLang="en-US" sz="1000" dirty="0"/>
              <a:t>의 대기화면 </a:t>
            </a:r>
            <a:r>
              <a:rPr lang="en-US" altLang="ko-KR" sz="1000" dirty="0"/>
              <a:t>UI</a:t>
            </a:r>
            <a:r>
              <a:rPr lang="ko-KR" altLang="en-US" sz="1000" dirty="0"/>
              <a:t>에 대해서 서술하는 항목입니다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1F58E45-A749-407D-8B4F-F624886C1D47}"/>
              </a:ext>
            </a:extLst>
          </p:cNvPr>
          <p:cNvGrpSpPr/>
          <p:nvPr/>
        </p:nvGrpSpPr>
        <p:grpSpPr>
          <a:xfrm>
            <a:off x="3795833" y="4513928"/>
            <a:ext cx="2448030" cy="1212276"/>
            <a:chOff x="1983927" y="4448432"/>
            <a:chExt cx="2448030" cy="1212276"/>
          </a:xfrm>
        </p:grpSpPr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A4577F7-DA43-4F3E-9D73-1C19496207C6}"/>
                </a:ext>
              </a:extLst>
            </p:cNvPr>
            <p:cNvCxnSpPr/>
            <p:nvPr/>
          </p:nvCxnSpPr>
          <p:spPr>
            <a:xfrm>
              <a:off x="2440201" y="4448432"/>
              <a:ext cx="12348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DAC8661E-BF5A-49EA-8E8A-2D516BA96AA0}"/>
                </a:ext>
              </a:extLst>
            </p:cNvPr>
            <p:cNvGrpSpPr/>
            <p:nvPr/>
          </p:nvGrpSpPr>
          <p:grpSpPr>
            <a:xfrm>
              <a:off x="1983927" y="4706601"/>
              <a:ext cx="2448030" cy="954107"/>
              <a:chOff x="1983927" y="4706601"/>
              <a:chExt cx="2448030" cy="954107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58C6791D-8EAB-427B-9319-0E42BB5E3340}"/>
                  </a:ext>
                </a:extLst>
              </p:cNvPr>
              <p:cNvSpPr/>
              <p:nvPr/>
            </p:nvSpPr>
            <p:spPr>
              <a:xfrm>
                <a:off x="1983927" y="4709563"/>
                <a:ext cx="2324462" cy="951145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5DD0518-3813-4A35-AB06-DCDFD2849019}"/>
                  </a:ext>
                </a:extLst>
              </p:cNvPr>
              <p:cNvSpPr txBox="1"/>
              <p:nvPr/>
            </p:nvSpPr>
            <p:spPr>
              <a:xfrm>
                <a:off x="1983927" y="4706601"/>
                <a:ext cx="24480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/>
                  <a:t>쌍방향 화면 이동</a:t>
                </a:r>
                <a:endParaRPr lang="en-US" altLang="ko-KR" sz="800" b="1" dirty="0"/>
              </a:p>
              <a:p>
                <a:pPr marL="228600" indent="-228600">
                  <a:buAutoNum type="arabicPeriod"/>
                </a:pPr>
                <a:r>
                  <a:rPr lang="ko-KR" altLang="en-US" sz="800" dirty="0"/>
                  <a:t>두 화면 내에서 화면을 이동할 수 있습니다</a:t>
                </a:r>
                <a:endParaRPr lang="en-US" altLang="ko-KR" sz="800" dirty="0"/>
              </a:p>
              <a:p>
                <a:pPr marL="228600" indent="-228600">
                  <a:buAutoNum type="arabicPeriod"/>
                </a:pPr>
                <a:r>
                  <a:rPr lang="ko-KR" altLang="en-US" sz="800" dirty="0"/>
                  <a:t>다음 화면으로 이동하는 방법</a:t>
                </a:r>
                <a:endParaRPr lang="en-US" altLang="ko-KR" sz="800" dirty="0"/>
              </a:p>
              <a:p>
                <a:r>
                  <a:rPr lang="en-US" altLang="ko-KR" sz="800" dirty="0"/>
                  <a:t>        1) </a:t>
                </a:r>
                <a:r>
                  <a:rPr lang="ko-KR" altLang="en-US" sz="800" dirty="0"/>
                  <a:t>게임 내 </a:t>
                </a:r>
                <a:r>
                  <a:rPr lang="en-US" altLang="ko-KR" sz="800" dirty="0"/>
                  <a:t>UI</a:t>
                </a:r>
                <a:r>
                  <a:rPr lang="ko-KR" altLang="en-US" sz="800" dirty="0"/>
                  <a:t>를 통해 이동</a:t>
                </a:r>
                <a:endParaRPr lang="en-US" altLang="ko-KR" sz="800" dirty="0"/>
              </a:p>
              <a:p>
                <a:r>
                  <a:rPr lang="en-US" altLang="ko-KR" sz="800" dirty="0"/>
                  <a:t>3.    </a:t>
                </a:r>
                <a:r>
                  <a:rPr lang="ko-KR" altLang="en-US" sz="800" dirty="0"/>
                  <a:t>이전 화면으로 돌아가는 방법은</a:t>
                </a:r>
                <a:endParaRPr lang="en-US" altLang="ko-KR" sz="800" dirty="0"/>
              </a:p>
              <a:p>
                <a:r>
                  <a:rPr lang="en-US" altLang="ko-KR" sz="800" dirty="0"/>
                  <a:t> </a:t>
                </a:r>
                <a:r>
                  <a:rPr lang="ko-KR" altLang="en-US" sz="800" dirty="0"/>
                  <a:t>      </a:t>
                </a:r>
                <a:r>
                  <a:rPr lang="en-US" altLang="ko-KR" sz="800" dirty="0"/>
                  <a:t>1)</a:t>
                </a:r>
                <a:r>
                  <a:rPr lang="ko-KR" altLang="en-US" sz="800" dirty="0"/>
                  <a:t> 기기 내의 돌아가기 버튼</a:t>
                </a:r>
                <a:endParaRPr lang="en-US" altLang="ko-KR" sz="800" dirty="0"/>
              </a:p>
              <a:p>
                <a:r>
                  <a:rPr lang="en-US" altLang="ko-KR" sz="800" dirty="0"/>
                  <a:t>       2) </a:t>
                </a:r>
                <a:r>
                  <a:rPr lang="ko-KR" altLang="en-US" sz="800" dirty="0"/>
                  <a:t>게임 내 돌아가기 </a:t>
                </a:r>
                <a:r>
                  <a:rPr lang="en-US" altLang="ko-KR" sz="800" dirty="0"/>
                  <a:t>UI</a:t>
                </a:r>
              </a:p>
            </p:txBody>
          </p:sp>
        </p:grp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725F014-945B-4E6B-876E-73B8B97DF526}"/>
              </a:ext>
            </a:extLst>
          </p:cNvPr>
          <p:cNvGrpSpPr/>
          <p:nvPr/>
        </p:nvGrpSpPr>
        <p:grpSpPr>
          <a:xfrm>
            <a:off x="713818" y="4538023"/>
            <a:ext cx="2463555" cy="961765"/>
            <a:chOff x="4684531" y="4472527"/>
            <a:chExt cx="2463555" cy="96176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2439CDC-D0B7-4586-A27F-E9C4F0472AD9}"/>
                </a:ext>
              </a:extLst>
            </p:cNvPr>
            <p:cNvSpPr/>
            <p:nvPr/>
          </p:nvSpPr>
          <p:spPr>
            <a:xfrm>
              <a:off x="4684531" y="4709564"/>
              <a:ext cx="2463555" cy="724728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D2D61AC-DE11-4563-BA84-52CA7F8B62E3}"/>
                </a:ext>
              </a:extLst>
            </p:cNvPr>
            <p:cNvSpPr txBox="1"/>
            <p:nvPr/>
          </p:nvSpPr>
          <p:spPr>
            <a:xfrm>
              <a:off x="4684531" y="4709564"/>
              <a:ext cx="24480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/>
                <a:t>단방향 화면이동</a:t>
              </a:r>
              <a:endParaRPr lang="en-US" altLang="ko-KR" sz="800" b="1" dirty="0"/>
            </a:p>
            <a:p>
              <a:pPr marL="228600" indent="-228600">
                <a:buAutoNum type="arabicPeriod"/>
              </a:pPr>
              <a:r>
                <a:rPr lang="ko-KR" altLang="en-US" sz="800" dirty="0"/>
                <a:t>한 화면에서 한화면으로 이동할 수 있습니다</a:t>
              </a:r>
              <a:r>
                <a:rPr lang="en-US" altLang="ko-KR" sz="800" dirty="0"/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800" dirty="0"/>
                <a:t>다음 화면으로 이동하는 방법은</a:t>
              </a:r>
              <a:endParaRPr lang="en-US" altLang="ko-KR" sz="800" dirty="0"/>
            </a:p>
            <a:p>
              <a:r>
                <a:rPr lang="en-US" altLang="ko-KR" sz="800" dirty="0"/>
                <a:t>       1) </a:t>
              </a:r>
              <a:r>
                <a:rPr lang="ko-KR" altLang="en-US" sz="800" dirty="0"/>
                <a:t>게임 내 </a:t>
              </a:r>
              <a:r>
                <a:rPr lang="en-US" altLang="ko-KR" sz="800" dirty="0"/>
                <a:t>UI</a:t>
              </a:r>
              <a:r>
                <a:rPr lang="ko-KR" altLang="en-US" sz="800" dirty="0"/>
                <a:t>를 통해 이동 </a:t>
              </a:r>
              <a:endParaRPr lang="en-US" altLang="ko-KR" sz="800" dirty="0"/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D1B2A8D6-69BD-4A91-8983-CC2A78847A62}"/>
                </a:ext>
              </a:extLst>
            </p:cNvPr>
            <p:cNvCxnSpPr>
              <a:cxnSpLocks/>
            </p:cNvCxnSpPr>
            <p:nvPr/>
          </p:nvCxnSpPr>
          <p:spPr>
            <a:xfrm>
              <a:off x="5258059" y="4472527"/>
              <a:ext cx="1133102" cy="4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3D9B25B-D7A7-43B7-983A-6D3674BEEA5A}"/>
              </a:ext>
            </a:extLst>
          </p:cNvPr>
          <p:cNvGrpSpPr/>
          <p:nvPr/>
        </p:nvGrpSpPr>
        <p:grpSpPr>
          <a:xfrm>
            <a:off x="6701840" y="4367393"/>
            <a:ext cx="2125194" cy="743259"/>
            <a:chOff x="6647331" y="4367393"/>
            <a:chExt cx="2125194" cy="743259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BFC8BF3-7B00-489F-95C9-0FD7E519767B}"/>
                </a:ext>
              </a:extLst>
            </p:cNvPr>
            <p:cNvSpPr/>
            <p:nvPr/>
          </p:nvSpPr>
          <p:spPr>
            <a:xfrm>
              <a:off x="7148087" y="4367393"/>
              <a:ext cx="1191697" cy="3412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924B7A96-B1E6-48F3-A7B0-EECA6AD7E902}"/>
                </a:ext>
              </a:extLst>
            </p:cNvPr>
            <p:cNvGrpSpPr/>
            <p:nvPr/>
          </p:nvGrpSpPr>
          <p:grpSpPr>
            <a:xfrm>
              <a:off x="6647331" y="4772097"/>
              <a:ext cx="2125194" cy="338555"/>
              <a:chOff x="1983927" y="4706601"/>
              <a:chExt cx="2125194" cy="33855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3D2130B5-1647-4A51-AD51-6EC35C19F912}"/>
                  </a:ext>
                </a:extLst>
              </p:cNvPr>
              <p:cNvSpPr/>
              <p:nvPr/>
            </p:nvSpPr>
            <p:spPr>
              <a:xfrm>
                <a:off x="1983927" y="4709564"/>
                <a:ext cx="2125194" cy="335592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32236F6-0CCF-4ABF-9116-482451C4B6A6}"/>
                  </a:ext>
                </a:extLst>
              </p:cNvPr>
              <p:cNvSpPr txBox="1"/>
              <p:nvPr/>
            </p:nvSpPr>
            <p:spPr>
              <a:xfrm>
                <a:off x="1983927" y="4706601"/>
                <a:ext cx="16924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/>
                  <a:t>화면</a:t>
                </a:r>
                <a:endParaRPr lang="en-US" altLang="ko-KR" sz="800" b="1" dirty="0"/>
              </a:p>
              <a:p>
                <a:r>
                  <a:rPr lang="ko-KR" altLang="en-US" sz="800" dirty="0"/>
                  <a:t>화면을 정의합니다</a:t>
                </a:r>
                <a:r>
                  <a:rPr lang="en-US" altLang="ko-KR" sz="800" dirty="0"/>
                  <a:t>.</a:t>
                </a:r>
              </a:p>
            </p:txBody>
          </p:sp>
        </p:grp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37848913-1BC5-4BDB-A377-72C98D2A3C66}"/>
              </a:ext>
            </a:extLst>
          </p:cNvPr>
          <p:cNvGrpSpPr/>
          <p:nvPr/>
        </p:nvGrpSpPr>
        <p:grpSpPr>
          <a:xfrm>
            <a:off x="9531836" y="4343298"/>
            <a:ext cx="2269640" cy="762341"/>
            <a:chOff x="9579461" y="4343298"/>
            <a:chExt cx="2269640" cy="762341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CE6388E-3FCE-483D-8616-E5762B226DD2}"/>
                </a:ext>
              </a:extLst>
            </p:cNvPr>
            <p:cNvSpPr/>
            <p:nvPr/>
          </p:nvSpPr>
          <p:spPr>
            <a:xfrm>
              <a:off x="10073996" y="4343298"/>
              <a:ext cx="1191697" cy="341259"/>
            </a:xfrm>
            <a:prstGeom prst="rect">
              <a:avLst/>
            </a:pr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AC668FC-FABB-4EC8-A5C2-DC529CF156A5}"/>
                </a:ext>
              </a:extLst>
            </p:cNvPr>
            <p:cNvGrpSpPr/>
            <p:nvPr/>
          </p:nvGrpSpPr>
          <p:grpSpPr>
            <a:xfrm>
              <a:off x="9579461" y="4767084"/>
              <a:ext cx="2269640" cy="338555"/>
              <a:chOff x="1983927" y="4706601"/>
              <a:chExt cx="2269640" cy="338555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636C7930-C4B2-41F7-8565-6E4C74BC0A6D}"/>
                  </a:ext>
                </a:extLst>
              </p:cNvPr>
              <p:cNvSpPr/>
              <p:nvPr/>
            </p:nvSpPr>
            <p:spPr>
              <a:xfrm>
                <a:off x="1983927" y="4709564"/>
                <a:ext cx="2269640" cy="335592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9EAB27E-4120-44B3-B5B4-9BC620B9C9A8}"/>
                  </a:ext>
                </a:extLst>
              </p:cNvPr>
              <p:cNvSpPr txBox="1"/>
              <p:nvPr/>
            </p:nvSpPr>
            <p:spPr>
              <a:xfrm>
                <a:off x="1983927" y="4706601"/>
                <a:ext cx="22696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/>
                  <a:t>버튼</a:t>
                </a:r>
                <a:endParaRPr lang="en-US" altLang="ko-KR" sz="800" b="1" dirty="0"/>
              </a:p>
              <a:p>
                <a:r>
                  <a:rPr lang="ko-KR" altLang="en-US" sz="800" dirty="0"/>
                  <a:t>해당 화면을 구성하는 버튼들을 정의합니다</a:t>
                </a:r>
                <a:r>
                  <a:rPr lang="en-US" altLang="ko-KR" sz="800" dirty="0"/>
                  <a:t>.</a:t>
                </a:r>
              </a:p>
            </p:txBody>
          </p:sp>
        </p:grp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7BF981B-06A1-4CBD-A12D-8BD6FC1D3EB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3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708</Words>
  <Application>Microsoft Office PowerPoint</Application>
  <PresentationFormat>와이드스크린</PresentationFormat>
  <Paragraphs>184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정민석</dc:creator>
  <cp:lastModifiedBy>정민석</cp:lastModifiedBy>
  <cp:revision>36</cp:revision>
  <dcterms:created xsi:type="dcterms:W3CDTF">2017-08-12T06:03:36Z</dcterms:created>
  <dcterms:modified xsi:type="dcterms:W3CDTF">2017-08-12T18:06:01Z</dcterms:modified>
</cp:coreProperties>
</file>