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D610-FDEB-19E8-18B6-379DE0B7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77100"/>
            <a:ext cx="7772400" cy="1200329"/>
          </a:xfrm>
        </p:spPr>
        <p:txBody>
          <a:bodyPr/>
          <a:lstStyle/>
          <a:p>
            <a:pPr algn="ctr"/>
            <a:r>
              <a:rPr lang="en-US" dirty="0"/>
              <a:t>Problem Statement: 13 Knowledge Representation and Insight Generation from Structured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7F385-A3FE-7080-0F41-EFE07031C84F}"/>
              </a:ext>
            </a:extLst>
          </p:cNvPr>
          <p:cNvSpPr txBox="1"/>
          <p:nvPr/>
        </p:nvSpPr>
        <p:spPr>
          <a:xfrm>
            <a:off x="76200" y="3566072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Kush Rakesh Arora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8947-88A2-2977-7CBE-BE8283CB8DF7}"/>
              </a:ext>
            </a:extLst>
          </p:cNvPr>
          <p:cNvSpPr txBox="1"/>
          <p:nvPr/>
        </p:nvSpPr>
        <p:spPr>
          <a:xfrm>
            <a:off x="5410200" y="356607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By: Prof. Parth K Sharma </a:t>
            </a:r>
          </a:p>
        </p:txBody>
      </p:sp>
    </p:spTree>
    <p:extLst>
      <p:ext uri="{BB962C8B-B14F-4D97-AF65-F5344CB8AC3E}">
        <p14:creationId xmlns:p14="http://schemas.microsoft.com/office/powerpoint/2010/main" val="10554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5320487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83D1D-EF64-07FF-E13D-AD0D2D06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4"/>
            <a:ext cx="8458200" cy="2769989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Complexity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Compliance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5320487" cy="525271"/>
          </a:xfrm>
          <a:prstGeom prst="rect">
            <a:avLst/>
          </a:prstGeom>
        </p:spPr>
        <p:txBody>
          <a:bodyPr vert="horz" wrap="square" lIns="0" tIns="112013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(Solution)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0AFC-CDAD-7905-C51A-2E7B9DED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Ensuring Data Quality and Consistency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Integrating Data from Multiple Sources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Managing Large Volumes of Data</a:t>
            </a:r>
          </a:p>
          <a:p>
            <a:pPr rtl="0"/>
            <a:endParaRPr lang="en-US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Real-Time Data Extraction</a:t>
            </a:r>
            <a:endParaRPr lang="en-US" sz="20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3343B"/>
              </a:solidFill>
              <a:effectLst/>
              <a:highlight>
                <a:srgbClr val="FCFCF9"/>
              </a:highlight>
              <a:latin typeface="var(--font-fk-grotesk)"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3343B"/>
                </a:solidFill>
                <a:effectLst/>
                <a:highlight>
                  <a:srgbClr val="FCFCF9"/>
                </a:highlight>
                <a:latin typeface="var(--font-fk-grotesk)"/>
              </a:rPr>
              <a:t>Facilitating Data Transformation and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5320487" cy="500649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9240-7114-A062-1505-4FD36C71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23987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Feature Extraction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Wavelet scattering networks can automatically extract low-variance features from time series and image data, producing representations that minimize differences within a class while preserving discriminability across classes.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 and deep neural networks can also be used for automated feature extraction and dimensionality reduction.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7838"/>
            <a:ext cx="5320487" cy="525271"/>
          </a:xfrm>
          <a:prstGeom prst="rect">
            <a:avLst/>
          </a:prstGeom>
        </p:spPr>
        <p:txBody>
          <a:bodyPr vert="horz" wrap="square" lIns="0" tIns="106502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B6F1D-1781-80A0-29D5-E0EC9FDF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87" y="599973"/>
            <a:ext cx="3397425" cy="3943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76261"/>
            <a:ext cx="5320487" cy="525271"/>
          </a:xfrm>
          <a:prstGeom prst="rect">
            <a:avLst/>
          </a:prstGeom>
        </p:spPr>
        <p:txBody>
          <a:bodyPr vert="horz" wrap="square" lIns="0" tIns="104774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14D09-F653-2A14-9BA4-64651A94A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47750"/>
            <a:ext cx="4923354" cy="33942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4722"/>
            <a:ext cx="5320487" cy="525271"/>
          </a:xfrm>
          <a:prstGeom prst="rect">
            <a:avLst/>
          </a:prstGeom>
        </p:spPr>
        <p:txBody>
          <a:bodyPr vert="horz" wrap="square" lIns="0" tIns="114173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8745C-C29B-9224-F165-471E4249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0"/>
            <a:ext cx="8229600" cy="4093428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Python is a popular choice for data extraction and processing tasks.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Java is another widely-used language for data extraction, with frameworks like Apache Tika and Apache Camel providing functionality for parsing and extracting.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For web-based data extraction, JavaScript can be leveraged, especially with tools like Puppeteer and Cheerio.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SQL: Structured Query Language (SQL) is essential for extracting data from relational databases, which often contain highly structured data sets. </a:t>
            </a:r>
          </a:p>
          <a:p>
            <a:pPr algn="just"/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and .NET: The .NET framework provides libraries like Html Agility Pack that enable structured data extraction, particularly from web 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12317"/>
            <a:ext cx="5320487" cy="525271"/>
          </a:xfrm>
          <a:prstGeom prst="rect">
            <a:avLst/>
          </a:prstGeom>
        </p:spPr>
        <p:txBody>
          <a:bodyPr vert="horz" wrap="square" lIns="0" tIns="116331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930D-03E3-5D50-6735-18EF9BDD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8554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a variety of extraction techniques like association, classification, clustering, and regression to handle different data extraction purposes Enabling extraction from multiple data sources such as databases, websites, APIs, logs, and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methods for establishing connections to each data source for retrieving the data, using approaches like database drivers, APIs, and web scraping.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data transformation capabilities for cleaning, validating, converting, joining, and standardizing the extracted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both incremental extraction to account for dataset shifts and full extraction to gather data from sources without variables.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345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var(--font-fk-grotesk)</vt:lpstr>
      <vt:lpstr>Office Theme</vt:lpstr>
      <vt:lpstr>Problem Statement: 13 Knowledge Representation and Insight Generation from Structured Datasets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Administrator</cp:lastModifiedBy>
  <cp:revision>3</cp:revision>
  <dcterms:created xsi:type="dcterms:W3CDTF">2024-07-12T02:17:50Z</dcterms:created>
  <dcterms:modified xsi:type="dcterms:W3CDTF">2024-07-12T04:38:22Z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2024-07-12T00:00:00Z</vt:filetime>
  </property>
  <property fmtid="{D5CDD505-2E9C-101B-9397-08002B2CF9AE}" pid="5" name="Producer">
    <vt:lpwstr>Microsoft® PowerPoint® 2021</vt:lpwstr>
  </property>
</Properties>
</file>