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468" y="1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980917"/>
            <a:ext cx="9143999" cy="16109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9628" y="227838"/>
            <a:ext cx="5320487" cy="5252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5320487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83D1D-EF64-07FF-E13D-AD0D2D063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83004"/>
            <a:ext cx="8458200" cy="2769989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Complexity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Consistency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Compliance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5320487" cy="525271"/>
          </a:xfrm>
          <a:prstGeom prst="rect">
            <a:avLst/>
          </a:prstGeom>
        </p:spPr>
        <p:txBody>
          <a:bodyPr vert="horz" wrap="square" lIns="0" tIns="112013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(Solution)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B0AFC-CDAD-7905-C51A-2E7B9DEDC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0777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Ensuring Data Quality and Consistency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Integrating Data from Multiple Sources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Managing Large Volumes of Data</a:t>
            </a:r>
          </a:p>
          <a:p>
            <a:pPr rtl="0"/>
            <a:endParaRPr lang="en-US" sz="20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Real-Time Data Extraction</a:t>
            </a:r>
            <a:endParaRPr lang="en-US" sz="20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3343B"/>
              </a:solidFill>
              <a:effectLst/>
              <a:highlight>
                <a:srgbClr val="FCFCF9"/>
              </a:highlight>
              <a:latin typeface="var(--font-fk-grotesk)"/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var(--font-fk-grotesk)"/>
              </a:rPr>
              <a:t>Facilitating Data Transformation and Cleaning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5320487" cy="500649"/>
          </a:xfrm>
          <a:prstGeom prst="rect">
            <a:avLst/>
          </a:prstGeom>
        </p:spPr>
        <p:txBody>
          <a:bodyPr vert="horz" wrap="square" lIns="0" tIns="99567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49240-7114-A062-1505-4FD36C711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23987"/>
          </a:xfrm>
        </p:spPr>
        <p:txBody>
          <a:bodyPr/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Feature Extraction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Wavelet scattering networks can automatically extract low-variance features from time series and image data, producing representations that minimize differences within a class while preserving discriminability across classes.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Autoencoders and deep neural networks can also be used for automated feature extraction and dimensionality reduction.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27838"/>
            <a:ext cx="5320487" cy="525271"/>
          </a:xfrm>
          <a:prstGeom prst="rect">
            <a:avLst/>
          </a:prstGeom>
        </p:spPr>
        <p:txBody>
          <a:bodyPr vert="horz" wrap="square" lIns="0" tIns="106502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086165-9CAA-0BED-07A4-5ED37C763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43662"/>
            <a:ext cx="39624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76261"/>
            <a:ext cx="5320487" cy="525271"/>
          </a:xfrm>
          <a:prstGeom prst="rect">
            <a:avLst/>
          </a:prstGeom>
        </p:spPr>
        <p:txBody>
          <a:bodyPr vert="horz" wrap="square" lIns="0" tIns="104774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05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14D09-F653-2A14-9BA4-64651A94A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047750"/>
            <a:ext cx="4923354" cy="33942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54722"/>
            <a:ext cx="5320487" cy="525271"/>
          </a:xfrm>
          <a:prstGeom prst="rect">
            <a:avLst/>
          </a:prstGeom>
        </p:spPr>
        <p:txBody>
          <a:bodyPr vert="horz" wrap="square" lIns="0" tIns="114173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8745C-C29B-9224-F165-471E4249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95350"/>
            <a:ext cx="8229600" cy="4093428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Python: Python is a popular choice for data extraction and processing tasks.</a:t>
            </a:r>
          </a:p>
          <a:p>
            <a:pPr algn="just"/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Java: Java is another widely-used language for data extraction, with frameworks like Apache Tika and Apache Camel providing functionality for parsing and extracting.</a:t>
            </a:r>
          </a:p>
          <a:p>
            <a:pPr algn="just"/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JavaScript: For web-based data extraction, JavaScript can be leveraged, especially with tools like Puppeteer and Cheerio.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SQL: Structured Query Language (SQL) is essential for extracting data from relational databases, which often contain highly structured data sets. </a:t>
            </a:r>
          </a:p>
          <a:p>
            <a:pPr algn="just"/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and .NET: The .NET framework provides libraries like Html Agility Pack that enable structured data extraction, particularly from web sources.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12317"/>
            <a:ext cx="5320487" cy="525271"/>
          </a:xfrm>
          <a:prstGeom prst="rect">
            <a:avLst/>
          </a:prstGeom>
        </p:spPr>
        <p:txBody>
          <a:bodyPr vert="horz" wrap="square" lIns="0" tIns="116331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3930D-03E3-5D50-6735-18EF9BDDF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85542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Supporting a variety of extraction techniques like association, classification, clustering, and regression to handle different data extraction purposes Enabling extraction from multiple data sources such as databases, websites, APIs, logs, and files.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Providing methods for establishing connections to each data source for retrieving the data, using approaches like database drivers, APIs, and web scraping.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Implementing data transformation capabilities for cleaning, validating, converting, joining, and standardizing the extracted data.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Offering both incremental extraction to account for dataset shifts and full extraction to gather data from sources without variables.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319</Words>
  <Application>Microsoft Office PowerPoint</Application>
  <PresentationFormat>On-screen Show (16:9)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var(--font-fk-grotesk)</vt:lpstr>
      <vt:lpstr>Office Theme</vt:lpstr>
      <vt:lpstr>Problem Statement</vt:lpstr>
      <vt:lpstr>Unique Idea Brief (Solution)</vt:lpstr>
      <vt:lpstr>Features Offered</vt:lpstr>
      <vt:lpstr>Process flow</vt:lpstr>
      <vt:lpstr>Architecture Diagram</vt:lpstr>
      <vt:lpstr>Technologies used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Ajeya Krishna</dc:creator>
  <cp:lastModifiedBy>Administrator</cp:lastModifiedBy>
  <cp:revision>1</cp:revision>
  <dcterms:created xsi:type="dcterms:W3CDTF">2024-07-12T02:17:50Z</dcterms:created>
  <dcterms:modified xsi:type="dcterms:W3CDTF">2024-07-12T02:57:49Z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2024-07-12T00:00:00Z</vt:filetime>
  </property>
  <property fmtid="{D5CDD505-2E9C-101B-9397-08002B2CF9AE}" pid="5" name="Producer">
    <vt:lpwstr>Microsoft® PowerPoint® 2021</vt:lpwstr>
  </property>
</Properties>
</file>