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3"/>
  </p:notesMasterIdLst>
  <p:sldIdLst>
    <p:sldId id="256" r:id="rId2"/>
    <p:sldId id="258" r:id="rId3"/>
    <p:sldId id="259" r:id="rId4"/>
    <p:sldId id="260" r:id="rId5"/>
    <p:sldId id="263" r:id="rId6"/>
    <p:sldId id="268" r:id="rId7"/>
    <p:sldId id="267" r:id="rId8"/>
    <p:sldId id="291" r:id="rId9"/>
    <p:sldId id="269" r:id="rId10"/>
    <p:sldId id="297" r:id="rId11"/>
    <p:sldId id="293" r:id="rId12"/>
    <p:sldId id="257" r:id="rId13"/>
    <p:sldId id="294" r:id="rId14"/>
    <p:sldId id="295" r:id="rId15"/>
    <p:sldId id="298" r:id="rId16"/>
    <p:sldId id="296" r:id="rId17"/>
    <p:sldId id="300" r:id="rId18"/>
    <p:sldId id="261" r:id="rId19"/>
    <p:sldId id="301" r:id="rId20"/>
    <p:sldId id="299" r:id="rId21"/>
    <p:sldId id="292" r:id="rId22"/>
  </p:sldIdLst>
  <p:sldSz cx="9144000" cy="5143500" type="screen16x9"/>
  <p:notesSz cx="6858000" cy="9144000"/>
  <p:embeddedFontLst>
    <p:embeddedFont>
      <p:font typeface="Bahnschrift Light" panose="020B0502040204020203" pitchFamily="34" charset="0"/>
      <p:regular r:id="rId24"/>
    </p:embeddedFon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Montserrat ExtraBold" panose="00000900000000000000" pitchFamily="2" charset="0"/>
      <p:bold r:id="rId33"/>
      <p:boldItalic r:id="rId34"/>
    </p:embeddedFont>
    <p:embeddedFont>
      <p:font typeface="Poppins"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2E2AE8-882D-4CD5-AA48-6D1AE632D50A}">
          <p14:sldIdLst>
            <p14:sldId id="256"/>
            <p14:sldId id="258"/>
            <p14:sldId id="259"/>
            <p14:sldId id="260"/>
            <p14:sldId id="263"/>
            <p14:sldId id="268"/>
            <p14:sldId id="267"/>
            <p14:sldId id="291"/>
            <p14:sldId id="269"/>
            <p14:sldId id="297"/>
            <p14:sldId id="293"/>
            <p14:sldId id="257"/>
            <p14:sldId id="294"/>
            <p14:sldId id="295"/>
            <p14:sldId id="298"/>
            <p14:sldId id="296"/>
            <p14:sldId id="300"/>
            <p14:sldId id="261"/>
            <p14:sldId id="301"/>
            <p14:sldId id="299"/>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6F8B3-ADE0-4649-BE1A-BC4C3B646109}">
  <a:tblStyle styleId="{8F16F8B3-ADE0-4649-BE1A-BC4C3B6461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4" autoAdjust="0"/>
  </p:normalViewPr>
  <p:slideViewPr>
    <p:cSldViewPr snapToGrid="0">
      <p:cViewPr varScale="1">
        <p:scale>
          <a:sx n="118" d="100"/>
          <a:sy n="118"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a:extLst>
            <a:ext uri="{FF2B5EF4-FFF2-40B4-BE49-F238E27FC236}">
              <a16:creationId xmlns:a16="http://schemas.microsoft.com/office/drawing/2014/main" id="{FB69094E-54E3-F493-AB9A-33B0472F0BBA}"/>
            </a:ext>
          </a:extLst>
        </p:cNvPr>
        <p:cNvGrpSpPr/>
        <p:nvPr/>
      </p:nvGrpSpPr>
      <p:grpSpPr>
        <a:xfrm>
          <a:off x="0" y="0"/>
          <a:ext cx="0" cy="0"/>
          <a:chOff x="0" y="0"/>
          <a:chExt cx="0" cy="0"/>
        </a:xfrm>
      </p:grpSpPr>
      <p:sp>
        <p:nvSpPr>
          <p:cNvPr id="582" name="Google Shape;582;g1106694f9de_1_18881:notes">
            <a:extLst>
              <a:ext uri="{FF2B5EF4-FFF2-40B4-BE49-F238E27FC236}">
                <a16:creationId xmlns:a16="http://schemas.microsoft.com/office/drawing/2014/main" id="{7C4F473B-002E-A3D0-FBE0-4106441EB2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a:extLst>
              <a:ext uri="{FF2B5EF4-FFF2-40B4-BE49-F238E27FC236}">
                <a16:creationId xmlns:a16="http://schemas.microsoft.com/office/drawing/2014/main" id="{D65CF22A-939D-F3A3-C898-0A3579CF2C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657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f5de3b70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f5de3b70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06694f9de_1_19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06694f9de_1_19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2fe577e13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fe577e1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06694f9de_1_19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06694f9de_1_19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a:extLst>
            <a:ext uri="{FF2B5EF4-FFF2-40B4-BE49-F238E27FC236}">
              <a16:creationId xmlns:a16="http://schemas.microsoft.com/office/drawing/2014/main" id="{71507F81-8400-6666-2300-F2CF20DF0381}"/>
            </a:ext>
          </a:extLst>
        </p:cNvPr>
        <p:cNvGrpSpPr/>
        <p:nvPr/>
      </p:nvGrpSpPr>
      <p:grpSpPr>
        <a:xfrm>
          <a:off x="0" y="0"/>
          <a:ext cx="0" cy="0"/>
          <a:chOff x="0" y="0"/>
          <a:chExt cx="0" cy="0"/>
        </a:xfrm>
      </p:grpSpPr>
      <p:sp>
        <p:nvSpPr>
          <p:cNvPr id="291" name="Google Shape;291;g1106694f9de_1_19062:notes">
            <a:extLst>
              <a:ext uri="{FF2B5EF4-FFF2-40B4-BE49-F238E27FC236}">
                <a16:creationId xmlns:a16="http://schemas.microsoft.com/office/drawing/2014/main" id="{6BC62B92-A8A8-C14A-E18F-75F56695DC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06694f9de_1_19062:notes">
            <a:extLst>
              <a:ext uri="{FF2B5EF4-FFF2-40B4-BE49-F238E27FC236}">
                <a16:creationId xmlns:a16="http://schemas.microsoft.com/office/drawing/2014/main" id="{88DA165E-03A3-EC6F-36AC-AAC9A73CD9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00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f5de3b7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f5de3b7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a:extLst>
            <a:ext uri="{FF2B5EF4-FFF2-40B4-BE49-F238E27FC236}">
              <a16:creationId xmlns:a16="http://schemas.microsoft.com/office/drawing/2014/main" id="{3724716F-CDFA-0959-2D0D-31ECC67CF48E}"/>
            </a:ext>
          </a:extLst>
        </p:cNvPr>
        <p:cNvGrpSpPr/>
        <p:nvPr/>
      </p:nvGrpSpPr>
      <p:grpSpPr>
        <a:xfrm>
          <a:off x="0" y="0"/>
          <a:ext cx="0" cy="0"/>
          <a:chOff x="0" y="0"/>
          <a:chExt cx="0" cy="0"/>
        </a:xfrm>
      </p:grpSpPr>
      <p:sp>
        <p:nvSpPr>
          <p:cNvPr id="582" name="Google Shape;582;g1106694f9de_1_18881:notes">
            <a:extLst>
              <a:ext uri="{FF2B5EF4-FFF2-40B4-BE49-F238E27FC236}">
                <a16:creationId xmlns:a16="http://schemas.microsoft.com/office/drawing/2014/main" id="{48017CAB-9FFB-1D0D-8F86-6CAA7D4219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a:extLst>
              <a:ext uri="{FF2B5EF4-FFF2-40B4-BE49-F238E27FC236}">
                <a16:creationId xmlns:a16="http://schemas.microsoft.com/office/drawing/2014/main" id="{C0C01094-F93E-E2B9-9D90-583BEB1C6B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282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06694f9de_1_18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06694f9de_1_18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a:extLst>
            <a:ext uri="{FF2B5EF4-FFF2-40B4-BE49-F238E27FC236}">
              <a16:creationId xmlns:a16="http://schemas.microsoft.com/office/drawing/2014/main" id="{E0520D4B-0B24-3A9C-3221-F0AB8C8DFBB3}"/>
            </a:ext>
          </a:extLst>
        </p:cNvPr>
        <p:cNvGrpSpPr/>
        <p:nvPr/>
      </p:nvGrpSpPr>
      <p:grpSpPr>
        <a:xfrm>
          <a:off x="0" y="0"/>
          <a:ext cx="0" cy="0"/>
          <a:chOff x="0" y="0"/>
          <a:chExt cx="0" cy="0"/>
        </a:xfrm>
      </p:grpSpPr>
      <p:sp>
        <p:nvSpPr>
          <p:cNvPr id="582" name="Google Shape;582;g1106694f9de_1_18881:notes">
            <a:extLst>
              <a:ext uri="{FF2B5EF4-FFF2-40B4-BE49-F238E27FC236}">
                <a16:creationId xmlns:a16="http://schemas.microsoft.com/office/drawing/2014/main" id="{0D470853-B15C-8E17-6F7F-DAE1730AA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a:extLst>
              <a:ext uri="{FF2B5EF4-FFF2-40B4-BE49-F238E27FC236}">
                <a16:creationId xmlns:a16="http://schemas.microsoft.com/office/drawing/2014/main" id="{BC866DC9-0A9C-0F24-8F5F-F69C51ED8B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30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32892AF9-5719-D5D2-6C40-3840797F53DD}"/>
            </a:ext>
          </a:extLst>
        </p:cNvPr>
        <p:cNvGrpSpPr/>
        <p:nvPr/>
      </p:nvGrpSpPr>
      <p:grpSpPr>
        <a:xfrm>
          <a:off x="0" y="0"/>
          <a:ext cx="0" cy="0"/>
          <a:chOff x="0" y="0"/>
          <a:chExt cx="0" cy="0"/>
        </a:xfrm>
      </p:grpSpPr>
      <p:sp>
        <p:nvSpPr>
          <p:cNvPr id="314" name="Google Shape;314;g1106694f9de_1_18732:notes">
            <a:extLst>
              <a:ext uri="{FF2B5EF4-FFF2-40B4-BE49-F238E27FC236}">
                <a16:creationId xmlns:a16="http://schemas.microsoft.com/office/drawing/2014/main" id="{2E4D8BA9-8A3F-CA10-9D5B-E42CF7EEBC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06694f9de_1_18732:notes">
            <a:extLst>
              <a:ext uri="{FF2B5EF4-FFF2-40B4-BE49-F238E27FC236}">
                <a16:creationId xmlns:a16="http://schemas.microsoft.com/office/drawing/2014/main" id="{CE5F42AF-D2D8-633B-A1CB-464A258160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759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06694f9de_1_18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788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06694f9de_1_18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106694f9de_1_19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106694f9de_1_19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06694f9de_1_18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06694f9de_1_18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704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7775226" y="4075123"/>
            <a:ext cx="2246700" cy="2246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49850"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36" name="Google Shape;36;p5"/>
          <p:cNvSpPr txBox="1">
            <a:spLocks noGrp="1"/>
          </p:cNvSpPr>
          <p:nvPr>
            <p:ph type="title" idx="2"/>
          </p:nvPr>
        </p:nvSpPr>
        <p:spPr>
          <a:xfrm>
            <a:off x="138678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7" name="Google Shape;37;p5"/>
          <p:cNvSpPr txBox="1">
            <a:spLocks noGrp="1"/>
          </p:cNvSpPr>
          <p:nvPr>
            <p:ph type="subTitle" idx="1"/>
          </p:nvPr>
        </p:nvSpPr>
        <p:spPr>
          <a:xfrm>
            <a:off x="138677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idx="3"/>
          </p:nvPr>
        </p:nvSpPr>
        <p:spPr>
          <a:xfrm>
            <a:off x="492033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 name="Google Shape;39;p5"/>
          <p:cNvSpPr txBox="1">
            <a:spLocks noGrp="1"/>
          </p:cNvSpPr>
          <p:nvPr>
            <p:ph type="subTitle" idx="4"/>
          </p:nvPr>
        </p:nvSpPr>
        <p:spPr>
          <a:xfrm>
            <a:off x="492032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82664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27"/>
        <p:cNvGrpSpPr/>
        <p:nvPr/>
      </p:nvGrpSpPr>
      <p:grpSpPr>
        <a:xfrm>
          <a:off x="0" y="0"/>
          <a:ext cx="0" cy="0"/>
          <a:chOff x="0" y="0"/>
          <a:chExt cx="0" cy="0"/>
        </a:xfrm>
      </p:grpSpPr>
      <p:sp>
        <p:nvSpPr>
          <p:cNvPr id="228" name="Google Shape;228;p27"/>
          <p:cNvSpPr/>
          <p:nvPr/>
        </p:nvSpPr>
        <p:spPr>
          <a:xfrm>
            <a:off x="7367275" y="-849625"/>
            <a:ext cx="1431900" cy="1431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30" name="Google Shape;230;p27"/>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1" name="Google Shape;231;p27"/>
          <p:cNvSpPr/>
          <p:nvPr/>
        </p:nvSpPr>
        <p:spPr>
          <a:xfrm>
            <a:off x="341425" y="4663224"/>
            <a:ext cx="1617600" cy="161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21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58599" y="-991252"/>
            <a:ext cx="2246700" cy="2246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1388100" y="1530999"/>
            <a:ext cx="6367800" cy="220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41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5710250" y="4742899"/>
            <a:ext cx="1617600" cy="161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9"/>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BLANK_11">
    <p:spTree>
      <p:nvGrpSpPr>
        <p:cNvPr id="1" name="Shape 96"/>
        <p:cNvGrpSpPr/>
        <p:nvPr/>
      </p:nvGrpSpPr>
      <p:grpSpPr>
        <a:xfrm>
          <a:off x="0" y="0"/>
          <a:ext cx="0" cy="0"/>
          <a:chOff x="0" y="0"/>
          <a:chExt cx="0" cy="0"/>
        </a:xfrm>
      </p:grpSpPr>
      <p:sp>
        <p:nvSpPr>
          <p:cNvPr id="97" name="Google Shape;97;p1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8" name="Google Shape;98;p14"/>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4"/>
          <p:cNvSpPr txBox="1">
            <a:spLocks noGrp="1"/>
          </p:cNvSpPr>
          <p:nvPr>
            <p:ph type="subTitle" idx="1"/>
          </p:nvPr>
        </p:nvSpPr>
        <p:spPr>
          <a:xfrm>
            <a:off x="2312150"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 name="Google Shape;100;p14"/>
          <p:cNvSpPr txBox="1">
            <a:spLocks noGrp="1"/>
          </p:cNvSpPr>
          <p:nvPr>
            <p:ph type="title" idx="2" hasCustomPrompt="1"/>
          </p:nvPr>
        </p:nvSpPr>
        <p:spPr>
          <a:xfrm>
            <a:off x="3987499"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800">
                <a:solidFill>
                  <a:schemeClr val="accent5"/>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550650" y="2534599"/>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63"/>
        <p:cNvGrpSpPr/>
        <p:nvPr/>
      </p:nvGrpSpPr>
      <p:grpSpPr>
        <a:xfrm>
          <a:off x="0" y="0"/>
          <a:ext cx="0" cy="0"/>
          <a:chOff x="0" y="0"/>
          <a:chExt cx="0" cy="0"/>
        </a:xfrm>
      </p:grpSpPr>
      <p:sp>
        <p:nvSpPr>
          <p:cNvPr id="164" name="Google Shape;164;p2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2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0"/>
          <p:cNvSpPr txBox="1">
            <a:spLocks noGrp="1"/>
          </p:cNvSpPr>
          <p:nvPr>
            <p:ph type="title" idx="2"/>
          </p:nvPr>
        </p:nvSpPr>
        <p:spPr>
          <a:xfrm>
            <a:off x="2253658"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 name="Google Shape;167;p20"/>
          <p:cNvSpPr txBox="1">
            <a:spLocks noGrp="1"/>
          </p:cNvSpPr>
          <p:nvPr>
            <p:ph type="subTitle" idx="1"/>
          </p:nvPr>
        </p:nvSpPr>
        <p:spPr>
          <a:xfrm>
            <a:off x="2253658"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20"/>
          <p:cNvSpPr txBox="1">
            <a:spLocks noGrp="1"/>
          </p:cNvSpPr>
          <p:nvPr>
            <p:ph type="subTitle" idx="4"/>
          </p:nvPr>
        </p:nvSpPr>
        <p:spPr>
          <a:xfrm>
            <a:off x="5981409"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title" idx="5"/>
          </p:nvPr>
        </p:nvSpPr>
        <p:spPr>
          <a:xfrm>
            <a:off x="5981409"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0"/>
          <p:cNvSpPr txBox="1">
            <a:spLocks noGrp="1"/>
          </p:cNvSpPr>
          <p:nvPr>
            <p:ph type="subTitle" idx="6"/>
          </p:nvPr>
        </p:nvSpPr>
        <p:spPr>
          <a:xfrm>
            <a:off x="5981409"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title" idx="7"/>
          </p:nvPr>
        </p:nvSpPr>
        <p:spPr>
          <a:xfrm>
            <a:off x="2253658"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0"/>
          <p:cNvSpPr txBox="1">
            <a:spLocks noGrp="1"/>
          </p:cNvSpPr>
          <p:nvPr>
            <p:ph type="subTitle" idx="8"/>
          </p:nvPr>
        </p:nvSpPr>
        <p:spPr>
          <a:xfrm>
            <a:off x="2253658"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9"/>
          </p:nvPr>
        </p:nvSpPr>
        <p:spPr>
          <a:xfrm>
            <a:off x="5981409"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0"/>
          <p:cNvSpPr txBox="1">
            <a:spLocks noGrp="1"/>
          </p:cNvSpPr>
          <p:nvPr>
            <p:ph type="subTitle" idx="13"/>
          </p:nvPr>
        </p:nvSpPr>
        <p:spPr>
          <a:xfrm>
            <a:off x="5981409"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0"/>
          <p:cNvSpPr txBox="1">
            <a:spLocks noGrp="1"/>
          </p:cNvSpPr>
          <p:nvPr>
            <p:ph type="title" idx="14"/>
          </p:nvPr>
        </p:nvSpPr>
        <p:spPr>
          <a:xfrm>
            <a:off x="2253658"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0"/>
          <p:cNvSpPr txBox="1">
            <a:spLocks noGrp="1"/>
          </p:cNvSpPr>
          <p:nvPr>
            <p:ph type="subTitle" idx="15"/>
          </p:nvPr>
        </p:nvSpPr>
        <p:spPr>
          <a:xfrm>
            <a:off x="2253658"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p:nvPr/>
        </p:nvSpPr>
        <p:spPr>
          <a:xfrm>
            <a:off x="-551600" y="158259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BLANK_14">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23"/>
          <p:cNvSpPr txBox="1">
            <a:spLocks noGrp="1"/>
          </p:cNvSpPr>
          <p:nvPr>
            <p:ph type="title"/>
          </p:nvPr>
        </p:nvSpPr>
        <p:spPr>
          <a:xfrm>
            <a:off x="5043426" y="1750600"/>
            <a:ext cx="2715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23"/>
          <p:cNvSpPr txBox="1">
            <a:spLocks noGrp="1"/>
          </p:cNvSpPr>
          <p:nvPr>
            <p:ph type="subTitle" idx="1"/>
          </p:nvPr>
        </p:nvSpPr>
        <p:spPr>
          <a:xfrm>
            <a:off x="5043426" y="2354900"/>
            <a:ext cx="2715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3"/>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6" r:id="rId8"/>
    <p:sldLayoutId id="2147483669" r:id="rId9"/>
    <p:sldLayoutId id="2147483676" r:id="rId10"/>
    <p:sldLayoutId id="2147483677" r:id="rId11"/>
    <p:sldLayoutId id="2147483681" r:id="rId12"/>
    <p:sldLayoutId id="2147483682" r:id="rId13"/>
    <p:sldLayoutId id="214748368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68" name="Google Shape;268;p35"/>
          <p:cNvSpPr/>
          <p:nvPr/>
        </p:nvSpPr>
        <p:spPr>
          <a:xfrm>
            <a:off x="636773" y="928806"/>
            <a:ext cx="724500" cy="724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690725" y="953967"/>
            <a:ext cx="4591136" cy="2275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CFFA6"/>
                </a:solidFill>
              </a:rPr>
              <a:t>Microsoft</a:t>
            </a:r>
            <a:br>
              <a:rPr lang="en" dirty="0">
                <a:solidFill>
                  <a:srgbClr val="5CFFA6"/>
                </a:solidFill>
              </a:rPr>
            </a:br>
            <a:r>
              <a:rPr lang="en" dirty="0">
                <a:solidFill>
                  <a:schemeClr val="bg1"/>
                </a:solidFill>
              </a:rPr>
              <a:t>Clarity</a:t>
            </a:r>
            <a:br>
              <a:rPr lang="en" dirty="0">
                <a:solidFill>
                  <a:schemeClr val="bg1"/>
                </a:solidFill>
              </a:rPr>
            </a:br>
            <a:r>
              <a:rPr lang="en" sz="2400" dirty="0">
                <a:solidFill>
                  <a:schemeClr val="bg1"/>
                </a:solidFill>
              </a:rPr>
              <a:t>(Promact infotech Website)</a:t>
            </a:r>
            <a:endParaRPr sz="2400" dirty="0">
              <a:solidFill>
                <a:schemeClr val="bg1"/>
              </a:solidFill>
            </a:endParaRPr>
          </a:p>
        </p:txBody>
      </p:sp>
      <p:cxnSp>
        <p:nvCxnSpPr>
          <p:cNvPr id="271" name="Google Shape;271;p35"/>
          <p:cNvCxnSpPr>
            <a:cxnSpLocks/>
            <a:stCxn id="272" idx="3"/>
          </p:cNvCxnSpPr>
          <p:nvPr/>
        </p:nvCxnSpPr>
        <p:spPr>
          <a:xfrm>
            <a:off x="2006386" y="3280402"/>
            <a:ext cx="2499600" cy="28143"/>
          </a:xfrm>
          <a:prstGeom prst="straightConnector1">
            <a:avLst/>
          </a:prstGeom>
          <a:noFill/>
          <a:ln w="19050" cap="flat" cmpd="sng">
            <a:solidFill>
              <a:srgbClr val="5CFFF8"/>
            </a:solidFill>
            <a:prstDash val="solid"/>
            <a:round/>
            <a:headEnd type="none" w="med" len="med"/>
            <a:tailEnd type="none" w="med" len="med"/>
          </a:ln>
        </p:spPr>
      </p:cxnSp>
      <p:sp>
        <p:nvSpPr>
          <p:cNvPr id="273" name="Google Shape;273;p35"/>
          <p:cNvSpPr/>
          <p:nvPr/>
        </p:nvSpPr>
        <p:spPr>
          <a:xfrm>
            <a:off x="5396925" y="10212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5"/>
          <p:cNvGrpSpPr/>
          <p:nvPr/>
        </p:nvGrpSpPr>
        <p:grpSpPr>
          <a:xfrm>
            <a:off x="6339512" y="1335386"/>
            <a:ext cx="1722947" cy="2378352"/>
            <a:chOff x="6227925" y="1285968"/>
            <a:chExt cx="1722947" cy="2378352"/>
          </a:xfrm>
        </p:grpSpPr>
        <p:sp>
          <p:nvSpPr>
            <p:cNvPr id="275" name="Google Shape;275;p35"/>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22425" y="2274725"/>
              <a:ext cx="805500" cy="1158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35"/>
            <p:cNvCxnSpPr/>
            <p:nvPr/>
          </p:nvCxnSpPr>
          <p:spPr>
            <a:xfrm>
              <a:off x="6622423" y="16224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0" name="Google Shape;290;p35"/>
            <p:cNvCxnSpPr/>
            <p:nvPr/>
          </p:nvCxnSpPr>
          <p:spPr>
            <a:xfrm>
              <a:off x="6625278" y="151844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35"/>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2" name="Google Shape;292;p35"/>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3" name="Google Shape;293;p35"/>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5"/>
          <p:cNvGrpSpPr/>
          <p:nvPr/>
        </p:nvGrpSpPr>
        <p:grpSpPr>
          <a:xfrm>
            <a:off x="5687000" y="1465194"/>
            <a:ext cx="1075744" cy="2388129"/>
            <a:chOff x="5687000" y="1465194"/>
            <a:chExt cx="1075744" cy="2388129"/>
          </a:xfrm>
        </p:grpSpPr>
        <p:sp>
          <p:nvSpPr>
            <p:cNvPr id="297" name="Google Shape;297;p35"/>
            <p:cNvSpPr/>
            <p:nvPr/>
          </p:nvSpPr>
          <p:spPr>
            <a:xfrm>
              <a:off x="5687000" y="3681899"/>
              <a:ext cx="1058650"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5859846" y="2418358"/>
              <a:ext cx="480771" cy="1280654"/>
            </a:xfrm>
            <a:custGeom>
              <a:avLst/>
              <a:gdLst/>
              <a:ahLst/>
              <a:cxnLst/>
              <a:rect l="l" t="t" r="r" b="b"/>
              <a:pathLst>
                <a:path w="29612" h="78879" extrusionOk="0">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035727" y="2607081"/>
              <a:ext cx="98859" cy="395355"/>
            </a:xfrm>
            <a:custGeom>
              <a:avLst/>
              <a:gdLst/>
              <a:ahLst/>
              <a:cxnLst/>
              <a:rect l="l" t="t" r="r" b="b"/>
              <a:pathLst>
                <a:path w="6089" h="24351" extrusionOk="0">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987150" y="3433477"/>
              <a:ext cx="112253" cy="171433"/>
            </a:xfrm>
            <a:custGeom>
              <a:avLst/>
              <a:gdLst/>
              <a:ahLst/>
              <a:cxnLst/>
              <a:rect l="l" t="t" r="r" b="b"/>
              <a:pathLst>
                <a:path w="6914" h="10559" extrusionOk="0">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179234" y="3464747"/>
              <a:ext cx="127888" cy="112253"/>
            </a:xfrm>
            <a:custGeom>
              <a:avLst/>
              <a:gdLst/>
              <a:ahLst/>
              <a:cxnLst/>
              <a:rect l="l" t="t" r="r" b="b"/>
              <a:pathLst>
                <a:path w="7877" h="6914" extrusionOk="0">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5964826" y="3620528"/>
              <a:ext cx="254624" cy="125826"/>
            </a:xfrm>
            <a:custGeom>
              <a:avLst/>
              <a:gdLst/>
              <a:ahLst/>
              <a:cxnLst/>
              <a:rect l="l" t="t" r="r" b="b"/>
              <a:pathLst>
                <a:path w="15683" h="7750" extrusionOk="0">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5978772" y="3466988"/>
              <a:ext cx="139059" cy="220010"/>
            </a:xfrm>
            <a:custGeom>
              <a:avLst/>
              <a:gdLst/>
              <a:ahLst/>
              <a:cxnLst/>
              <a:rect l="l" t="t" r="r" b="b"/>
              <a:pathLst>
                <a:path w="8565" h="13551" extrusionOk="0">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884410" y="1819862"/>
              <a:ext cx="878334" cy="641585"/>
            </a:xfrm>
            <a:custGeom>
              <a:avLst/>
              <a:gdLst/>
              <a:ahLst/>
              <a:cxnLst/>
              <a:rect l="l" t="t" r="r" b="b"/>
              <a:pathLst>
                <a:path w="54099" h="39517" extrusionOk="0">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6220002" y="2132464"/>
              <a:ext cx="55282" cy="285910"/>
            </a:xfrm>
            <a:custGeom>
              <a:avLst/>
              <a:gdLst/>
              <a:ahLst/>
              <a:cxnLst/>
              <a:rect l="l" t="t" r="r" b="b"/>
              <a:pathLst>
                <a:path w="3405" h="17610" extrusionOk="0">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036295" y="1540446"/>
              <a:ext cx="187067" cy="268100"/>
            </a:xfrm>
            <a:custGeom>
              <a:avLst/>
              <a:gdLst/>
              <a:ahLst/>
              <a:cxnLst/>
              <a:rect l="l" t="t" r="r" b="b"/>
              <a:pathLst>
                <a:path w="11522" h="16513" extrusionOk="0">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037967" y="1581490"/>
              <a:ext cx="172553" cy="227056"/>
            </a:xfrm>
            <a:custGeom>
              <a:avLst/>
              <a:gdLst/>
              <a:ahLst/>
              <a:cxnLst/>
              <a:rect l="l" t="t" r="r" b="b"/>
              <a:pathLst>
                <a:path w="10628" h="13985" extrusionOk="0">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5898925" y="1465194"/>
              <a:ext cx="329471" cy="460298"/>
            </a:xfrm>
            <a:custGeom>
              <a:avLst/>
              <a:gdLst/>
              <a:ahLst/>
              <a:cxnLst/>
              <a:rect l="l" t="t" r="r" b="b"/>
              <a:pathLst>
                <a:path w="20293" h="28351" extrusionOk="0">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5931884" y="1561666"/>
              <a:ext cx="249039" cy="90059"/>
            </a:xfrm>
            <a:custGeom>
              <a:avLst/>
              <a:gdLst/>
              <a:ahLst/>
              <a:cxnLst/>
              <a:rect l="l" t="t" r="r" b="b"/>
              <a:pathLst>
                <a:path w="15339" h="5547" extrusionOk="0">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033503" y="2586981"/>
              <a:ext cx="110013" cy="507576"/>
            </a:xfrm>
            <a:custGeom>
              <a:avLst/>
              <a:gdLst/>
              <a:ahLst/>
              <a:cxnLst/>
              <a:rect l="l" t="t" r="r" b="b"/>
              <a:pathLst>
                <a:path w="6776" h="31263" extrusionOk="0">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177010" y="3677483"/>
              <a:ext cx="284222" cy="140422"/>
            </a:xfrm>
            <a:custGeom>
              <a:avLst/>
              <a:gdLst/>
              <a:ahLst/>
              <a:cxnLst/>
              <a:rect l="l" t="t" r="r" b="b"/>
              <a:pathLst>
                <a:path w="17506" h="8649" extrusionOk="0">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182579" y="3504395"/>
              <a:ext cx="171449" cy="244087"/>
            </a:xfrm>
            <a:custGeom>
              <a:avLst/>
              <a:gdLst/>
              <a:ahLst/>
              <a:cxnLst/>
              <a:rect l="l" t="t" r="r" b="b"/>
              <a:pathLst>
                <a:path w="10560" h="15034" extrusionOk="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293144" y="1940217"/>
              <a:ext cx="469581" cy="346601"/>
            </a:xfrm>
            <a:custGeom>
              <a:avLst/>
              <a:gdLst/>
              <a:ahLst/>
              <a:cxnLst/>
              <a:rect l="l" t="t" r="r" b="b"/>
              <a:pathLst>
                <a:path w="28924" h="21349" extrusionOk="0">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200454" y="2111796"/>
              <a:ext cx="106668" cy="110581"/>
            </a:xfrm>
            <a:custGeom>
              <a:avLst/>
              <a:gdLst/>
              <a:ahLst/>
              <a:cxnLst/>
              <a:rect l="l" t="t" r="r" b="b"/>
              <a:pathLst>
                <a:path w="6570" h="6811" extrusionOk="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5934660" y="2219877"/>
              <a:ext cx="187084" cy="64115"/>
            </a:xfrm>
            <a:custGeom>
              <a:avLst/>
              <a:gdLst/>
              <a:ahLst/>
              <a:cxnLst/>
              <a:rect l="l" t="t" r="r" b="b"/>
              <a:pathLst>
                <a:path w="11523" h="3949" extrusionOk="0">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5968170" y="3674691"/>
              <a:ext cx="164175" cy="71616"/>
            </a:xfrm>
            <a:custGeom>
              <a:avLst/>
              <a:gdLst/>
              <a:ahLst/>
              <a:cxnLst/>
              <a:rect l="l" t="t" r="r" b="b"/>
              <a:pathLst>
                <a:path w="10112" h="4411" extrusionOk="0">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179786" y="3745576"/>
              <a:ext cx="193221" cy="72297"/>
            </a:xfrm>
            <a:custGeom>
              <a:avLst/>
              <a:gdLst/>
              <a:ahLst/>
              <a:cxnLst/>
              <a:rect l="l" t="t" r="r" b="b"/>
              <a:pathLst>
                <a:path w="11901" h="4453" extrusionOk="0">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5"/>
          <p:cNvGrpSpPr/>
          <p:nvPr/>
        </p:nvGrpSpPr>
        <p:grpSpPr>
          <a:xfrm>
            <a:off x="6668150" y="2280326"/>
            <a:ext cx="1269300" cy="1155753"/>
            <a:chOff x="6668150" y="2280326"/>
            <a:chExt cx="1269300" cy="1155753"/>
          </a:xfrm>
        </p:grpSpPr>
        <p:sp>
          <p:nvSpPr>
            <p:cNvPr id="319" name="Google Shape;319;p35"/>
            <p:cNvSpPr/>
            <p:nvPr/>
          </p:nvSpPr>
          <p:spPr>
            <a:xfrm>
              <a:off x="6668150" y="3371879"/>
              <a:ext cx="1269300" cy="64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6882219" y="2280326"/>
              <a:ext cx="1022961" cy="1093568"/>
              <a:chOff x="6882219" y="2280326"/>
              <a:chExt cx="1022961" cy="1093568"/>
            </a:xfrm>
          </p:grpSpPr>
          <p:grpSp>
            <p:nvGrpSpPr>
              <p:cNvPr id="321" name="Google Shape;321;p35"/>
              <p:cNvGrpSpPr/>
              <p:nvPr/>
            </p:nvGrpSpPr>
            <p:grpSpPr>
              <a:xfrm>
                <a:off x="6882219" y="2280326"/>
                <a:ext cx="1022961" cy="1093568"/>
                <a:chOff x="6882223" y="2263632"/>
                <a:chExt cx="1022961" cy="1093568"/>
              </a:xfrm>
            </p:grpSpPr>
            <p:sp>
              <p:nvSpPr>
                <p:cNvPr id="322" name="Google Shape;322;p35"/>
                <p:cNvSpPr/>
                <p:nvPr/>
              </p:nvSpPr>
              <p:spPr>
                <a:xfrm>
                  <a:off x="7160859" y="2264232"/>
                  <a:ext cx="744325" cy="570132"/>
                </a:xfrm>
                <a:custGeom>
                  <a:avLst/>
                  <a:gdLst/>
                  <a:ahLst/>
                  <a:cxnLst/>
                  <a:rect l="l" t="t" r="r" b="b"/>
                  <a:pathLst>
                    <a:path w="45845" h="35116" extrusionOk="0">
                      <a:moveTo>
                        <a:pt x="9183" y="1"/>
                      </a:moveTo>
                      <a:cubicBezTo>
                        <a:pt x="2029" y="8289"/>
                        <a:pt x="0" y="35115"/>
                        <a:pt x="0" y="35115"/>
                      </a:cubicBezTo>
                      <a:lnTo>
                        <a:pt x="40479" y="35115"/>
                      </a:lnTo>
                      <a:lnTo>
                        <a:pt x="45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7160859" y="2264232"/>
                  <a:ext cx="533813" cy="570132"/>
                </a:xfrm>
                <a:custGeom>
                  <a:avLst/>
                  <a:gdLst/>
                  <a:ahLst/>
                  <a:cxnLst/>
                  <a:rect l="l" t="t" r="r" b="b"/>
                  <a:pathLst>
                    <a:path w="32879" h="35116" extrusionOk="0">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7694656" y="2263632"/>
                  <a:ext cx="210528" cy="570733"/>
                </a:xfrm>
                <a:custGeom>
                  <a:avLst/>
                  <a:gdLst/>
                  <a:ahLst/>
                  <a:cxnLst/>
                  <a:rect l="l" t="t" r="r" b="b"/>
                  <a:pathLst>
                    <a:path w="12967" h="35153" extrusionOk="0">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87256" y="2832333"/>
                  <a:ext cx="616427" cy="137916"/>
                </a:xfrm>
                <a:custGeom>
                  <a:avLst/>
                  <a:gdLst/>
                  <a:ahLst/>
                  <a:cxnLst/>
                  <a:rect l="l" t="t" r="r" b="b"/>
                  <a:pathLst>
                    <a:path w="37969" h="8495" extrusionOk="0">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7354616" y="2832333"/>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181511" y="2970239"/>
                  <a:ext cx="174786" cy="386961"/>
                </a:xfrm>
                <a:custGeom>
                  <a:avLst/>
                  <a:gdLst/>
                  <a:ahLst/>
                  <a:cxnLst/>
                  <a:rect l="l" t="t" r="r" b="b"/>
                  <a:pathLst>
                    <a:path w="10766" h="23835" extrusionOk="0">
                      <a:moveTo>
                        <a:pt x="5916" y="1"/>
                      </a:moveTo>
                      <a:lnTo>
                        <a:pt x="1" y="23835"/>
                      </a:lnTo>
                      <a:lnTo>
                        <a:pt x="1652" y="23835"/>
                      </a:lnTo>
                      <a:lnTo>
                        <a:pt x="10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7686847" y="2970239"/>
                  <a:ext cx="174770" cy="386961"/>
                </a:xfrm>
                <a:custGeom>
                  <a:avLst/>
                  <a:gdLst/>
                  <a:ahLst/>
                  <a:cxnLst/>
                  <a:rect l="l" t="t" r="r" b="b"/>
                  <a:pathLst>
                    <a:path w="10765" h="23835" extrusionOk="0">
                      <a:moveTo>
                        <a:pt x="0" y="1"/>
                      </a:moveTo>
                      <a:lnTo>
                        <a:pt x="9114" y="23835"/>
                      </a:lnTo>
                      <a:lnTo>
                        <a:pt x="10765" y="23835"/>
                      </a:ln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882223" y="2970239"/>
                  <a:ext cx="174234" cy="386961"/>
                </a:xfrm>
                <a:custGeom>
                  <a:avLst/>
                  <a:gdLst/>
                  <a:ahLst/>
                  <a:cxnLst/>
                  <a:rect l="l" t="t" r="r" b="b"/>
                  <a:pathLst>
                    <a:path w="10732" h="23835" extrusionOk="0">
                      <a:moveTo>
                        <a:pt x="5882" y="1"/>
                      </a:moveTo>
                      <a:lnTo>
                        <a:pt x="1" y="23835"/>
                      </a:lnTo>
                      <a:lnTo>
                        <a:pt x="1652" y="2383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361873" y="2970239"/>
                  <a:ext cx="174218" cy="386961"/>
                </a:xfrm>
                <a:custGeom>
                  <a:avLst/>
                  <a:gdLst/>
                  <a:ahLst/>
                  <a:cxnLst/>
                  <a:rect l="l" t="t" r="r" b="b"/>
                  <a:pathLst>
                    <a:path w="10731" h="23835" extrusionOk="0">
                      <a:moveTo>
                        <a:pt x="0" y="1"/>
                      </a:moveTo>
                      <a:lnTo>
                        <a:pt x="9080" y="23835"/>
                      </a:lnTo>
                      <a:lnTo>
                        <a:pt x="10731" y="23835"/>
                      </a:lnTo>
                      <a:lnTo>
                        <a:pt x="4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p:nvPr/>
            </p:nvSpPr>
            <p:spPr>
              <a:xfrm>
                <a:off x="7354612" y="2849028"/>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2" name="Google Shape;272;p35"/>
          <p:cNvSpPr txBox="1">
            <a:spLocks noGrp="1"/>
          </p:cNvSpPr>
          <p:nvPr>
            <p:ph type="ctrTitle" idx="2"/>
          </p:nvPr>
        </p:nvSpPr>
        <p:spPr>
          <a:xfrm>
            <a:off x="512630" y="3070608"/>
            <a:ext cx="1493756" cy="4195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 PPT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a:extLst>
            <a:ext uri="{FF2B5EF4-FFF2-40B4-BE49-F238E27FC236}">
              <a16:creationId xmlns:a16="http://schemas.microsoft.com/office/drawing/2014/main" id="{3674C85F-63DE-A3A6-BE26-895FB9907960}"/>
            </a:ext>
          </a:extLst>
        </p:cNvPr>
        <p:cNvGrpSpPr/>
        <p:nvPr/>
      </p:nvGrpSpPr>
      <p:grpSpPr>
        <a:xfrm>
          <a:off x="0" y="0"/>
          <a:ext cx="0" cy="0"/>
          <a:chOff x="0" y="0"/>
          <a:chExt cx="0" cy="0"/>
        </a:xfrm>
      </p:grpSpPr>
      <p:sp>
        <p:nvSpPr>
          <p:cNvPr id="586" name="Google Shape;586;p47">
            <a:extLst>
              <a:ext uri="{FF2B5EF4-FFF2-40B4-BE49-F238E27FC236}">
                <a16:creationId xmlns:a16="http://schemas.microsoft.com/office/drawing/2014/main" id="{2B75117A-AD85-3023-49B9-59DB39C4CE02}"/>
              </a:ext>
            </a:extLst>
          </p:cNvPr>
          <p:cNvSpPr txBox="1">
            <a:spLocks noGrp="1"/>
          </p:cNvSpPr>
          <p:nvPr>
            <p:ph type="title"/>
          </p:nvPr>
        </p:nvSpPr>
        <p:spPr>
          <a:xfrm>
            <a:off x="1174209" y="2251325"/>
            <a:ext cx="6831300" cy="19449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Matrix Analysis</a:t>
            </a:r>
            <a:endParaRPr dirty="0"/>
          </a:p>
        </p:txBody>
      </p:sp>
      <p:sp>
        <p:nvSpPr>
          <p:cNvPr id="587" name="Google Shape;587;p47">
            <a:extLst>
              <a:ext uri="{FF2B5EF4-FFF2-40B4-BE49-F238E27FC236}">
                <a16:creationId xmlns:a16="http://schemas.microsoft.com/office/drawing/2014/main" id="{E7F9ACF7-DD1C-E33A-B8E0-AF3FECBF6695}"/>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
        <p:nvSpPr>
          <p:cNvPr id="588" name="Google Shape;588;p47">
            <a:extLst>
              <a:ext uri="{FF2B5EF4-FFF2-40B4-BE49-F238E27FC236}">
                <a16:creationId xmlns:a16="http://schemas.microsoft.com/office/drawing/2014/main" id="{84647C8B-B20C-8973-4C1A-B0BA6F5E48FB}"/>
              </a:ext>
            </a:extLst>
          </p:cNvPr>
          <p:cNvSpPr txBox="1">
            <a:spLocks noGrp="1"/>
          </p:cNvSpPr>
          <p:nvPr>
            <p:ph type="subTitle" idx="1"/>
          </p:nvPr>
        </p:nvSpPr>
        <p:spPr>
          <a:xfrm>
            <a:off x="2391663" y="4192214"/>
            <a:ext cx="4518600" cy="691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Dummy Data Collected From </a:t>
            </a:r>
            <a:r>
              <a:rPr lang="en-IN" dirty="0" err="1"/>
              <a:t>SemRush</a:t>
            </a:r>
            <a:endParaRPr dirty="0"/>
          </a:p>
        </p:txBody>
      </p:sp>
      <p:sp>
        <p:nvSpPr>
          <p:cNvPr id="589" name="Google Shape;589;p47">
            <a:extLst>
              <a:ext uri="{FF2B5EF4-FFF2-40B4-BE49-F238E27FC236}">
                <a16:creationId xmlns:a16="http://schemas.microsoft.com/office/drawing/2014/main" id="{E1104837-53E3-92D8-9075-6BE25BE9E851}"/>
              </a:ext>
            </a:extLst>
          </p:cNvPr>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3"/>
                </a:solidFill>
                <a:latin typeface="Barlow Semi Condensed"/>
                <a:ea typeface="Barlow Semi Condensed"/>
                <a:cs typeface="Barlow Semi Condensed"/>
                <a:sym typeface="Barlow Semi Condensed"/>
              </a:rPr>
              <a:t>04</a:t>
            </a:r>
            <a:endParaRPr b="1" dirty="0">
              <a:solidFill>
                <a:schemeClr val="accent3"/>
              </a:solidFill>
              <a:latin typeface="Barlow Semi Condensed"/>
              <a:ea typeface="Barlow Semi Condensed"/>
              <a:cs typeface="Barlow Semi Condensed"/>
              <a:sym typeface="Barlow Semi Condensed"/>
            </a:endParaRPr>
          </a:p>
        </p:txBody>
      </p:sp>
      <p:sp>
        <p:nvSpPr>
          <p:cNvPr id="2" name="Google Shape;569;p46">
            <a:extLst>
              <a:ext uri="{FF2B5EF4-FFF2-40B4-BE49-F238E27FC236}">
                <a16:creationId xmlns:a16="http://schemas.microsoft.com/office/drawing/2014/main" id="{3E3BCEC0-766A-8D6B-BB8D-E754EEFE8FAB}"/>
              </a:ext>
            </a:extLst>
          </p:cNvPr>
          <p:cNvSpPr/>
          <p:nvPr/>
        </p:nvSpPr>
        <p:spPr>
          <a:xfrm>
            <a:off x="3987499" y="991638"/>
            <a:ext cx="1225826" cy="1145047"/>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200" dirty="0">
              <a:solidFill>
                <a:schemeClr val="accent5"/>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211690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
        <p:nvSpPr>
          <p:cNvPr id="266" name="Google Shape;266;p32"/>
          <p:cNvSpPr txBox="1"/>
          <p:nvPr/>
        </p:nvSpPr>
        <p:spPr>
          <a:xfrm>
            <a:off x="329413" y="441397"/>
            <a:ext cx="59610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bg1"/>
                </a:solidFill>
                <a:latin typeface="Barlow Semi Condensed Medium" panose="00000606000000000000" pitchFamily="2" charset="0"/>
                <a:ea typeface="Barlow Semi Condensed Medium"/>
                <a:cs typeface="Barlow Semi Condensed Medium"/>
                <a:sym typeface="Barlow Semi Condensed Medium"/>
              </a:rPr>
              <a:t> Key Traffic Analysis:</a:t>
            </a:r>
            <a:r>
              <a:rPr lang="en-IN" sz="2400" dirty="0">
                <a:solidFill>
                  <a:schemeClr val="bg1"/>
                </a:solidFill>
                <a:latin typeface="Barlow Semi Condensed Medium" panose="00000606000000000000" pitchFamily="2" charset="0"/>
                <a:ea typeface="Barlow Semi Condensed Medium"/>
                <a:cs typeface="Barlow Semi Condensed Medium"/>
                <a:sym typeface="Barlow Semi Condensed Medium"/>
              </a:rPr>
              <a:t>-</a:t>
            </a:r>
          </a:p>
          <a:p>
            <a:pPr marL="0" lvl="0" indent="0" algn="l" rtl="0">
              <a:spcBef>
                <a:spcPts val="0"/>
              </a:spcBef>
              <a:spcAft>
                <a:spcPts val="0"/>
              </a:spcAft>
              <a:buNone/>
            </a:pPr>
            <a:r>
              <a:rPr lang="en-IN" sz="2000" dirty="0">
                <a:solidFill>
                  <a:schemeClr val="bg1"/>
                </a:solidFill>
                <a:latin typeface="Barlow Semi Condensed Medium" panose="00000606000000000000" pitchFamily="2" charset="0"/>
                <a:ea typeface="Barlow Semi Condensed Medium"/>
                <a:cs typeface="Barlow Semi Condensed Medium"/>
                <a:sym typeface="Barlow Semi Condensed Medium"/>
              </a:rPr>
              <a:t>1)Websites Visit And Page Views </a:t>
            </a:r>
          </a:p>
        </p:txBody>
      </p:sp>
      <p:pic>
        <p:nvPicPr>
          <p:cNvPr id="3" name="Picture 2">
            <a:extLst>
              <a:ext uri="{FF2B5EF4-FFF2-40B4-BE49-F238E27FC236}">
                <a16:creationId xmlns:a16="http://schemas.microsoft.com/office/drawing/2014/main" id="{931560D9-8FE7-3B52-5812-2CC15D808BB8}"/>
              </a:ext>
            </a:extLst>
          </p:cNvPr>
          <p:cNvPicPr>
            <a:picLocks noChangeAspect="1"/>
          </p:cNvPicPr>
          <p:nvPr/>
        </p:nvPicPr>
        <p:blipFill>
          <a:blip r:embed="rId3"/>
          <a:stretch>
            <a:fillRect/>
          </a:stretch>
        </p:blipFill>
        <p:spPr>
          <a:xfrm>
            <a:off x="422179" y="1510750"/>
            <a:ext cx="7618455" cy="26367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a:t>
            </a:fld>
            <a:endParaRPr/>
          </a:p>
        </p:txBody>
      </p:sp>
      <p:sp>
        <p:nvSpPr>
          <p:cNvPr id="279" name="Google Shape;279;p33"/>
          <p:cNvSpPr txBox="1"/>
          <p:nvPr/>
        </p:nvSpPr>
        <p:spPr>
          <a:xfrm>
            <a:off x="359259" y="648076"/>
            <a:ext cx="2157600" cy="4462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dirty="0">
                <a:solidFill>
                  <a:schemeClr val="bg1"/>
                </a:solidFill>
                <a:latin typeface="Barlow Semi Condensed Medium"/>
                <a:ea typeface="Barlow Semi Condensed Medium"/>
                <a:cs typeface="Barlow Semi Condensed Medium"/>
                <a:sym typeface="Barlow Semi Condensed Medium"/>
              </a:rPr>
              <a:t>Monthly Visit:</a:t>
            </a:r>
            <a:endParaRPr sz="2100" dirty="0">
              <a:solidFill>
                <a:schemeClr val="bg1"/>
              </a:solidFill>
              <a:latin typeface="Barlow Semi Condensed Medium"/>
              <a:ea typeface="Barlow Semi Condensed Medium"/>
              <a:cs typeface="Barlow Semi Condensed Medium"/>
              <a:sym typeface="Barlow Semi Condensed Medium"/>
            </a:endParaRPr>
          </a:p>
        </p:txBody>
      </p:sp>
      <p:pic>
        <p:nvPicPr>
          <p:cNvPr id="3" name="Picture 2">
            <a:extLst>
              <a:ext uri="{FF2B5EF4-FFF2-40B4-BE49-F238E27FC236}">
                <a16:creationId xmlns:a16="http://schemas.microsoft.com/office/drawing/2014/main" id="{7F2C96CD-6253-C3EE-B887-25E54BEB6AB0}"/>
              </a:ext>
            </a:extLst>
          </p:cNvPr>
          <p:cNvPicPr>
            <a:picLocks noChangeAspect="1"/>
          </p:cNvPicPr>
          <p:nvPr/>
        </p:nvPicPr>
        <p:blipFill>
          <a:blip r:embed="rId3"/>
          <a:stretch>
            <a:fillRect/>
          </a:stretch>
        </p:blipFill>
        <p:spPr>
          <a:xfrm>
            <a:off x="413107" y="1157080"/>
            <a:ext cx="8059343" cy="26040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13</a:t>
            </a:fld>
            <a:endParaRPr/>
          </a:p>
        </p:txBody>
      </p:sp>
      <p:sp>
        <p:nvSpPr>
          <p:cNvPr id="289" name="Google Shape;289;p34"/>
          <p:cNvSpPr txBox="1"/>
          <p:nvPr/>
        </p:nvSpPr>
        <p:spPr>
          <a:xfrm>
            <a:off x="379891" y="709004"/>
            <a:ext cx="3024623" cy="55396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400" dirty="0">
                <a:solidFill>
                  <a:schemeClr val="bg1"/>
                </a:solidFill>
                <a:latin typeface="Barlow Semi Condensed Medium"/>
                <a:ea typeface="Barlow Semi Condensed Medium"/>
                <a:cs typeface="Barlow Semi Condensed Medium"/>
                <a:sym typeface="Barlow Semi Condensed Medium"/>
              </a:rPr>
              <a:t>Visit Geo Breakdown:</a:t>
            </a:r>
          </a:p>
        </p:txBody>
      </p:sp>
      <p:pic>
        <p:nvPicPr>
          <p:cNvPr id="3" name="Picture 2">
            <a:extLst>
              <a:ext uri="{FF2B5EF4-FFF2-40B4-BE49-F238E27FC236}">
                <a16:creationId xmlns:a16="http://schemas.microsoft.com/office/drawing/2014/main" id="{46E64812-FE94-26AF-6599-F62D350A73FC}"/>
              </a:ext>
            </a:extLst>
          </p:cNvPr>
          <p:cNvPicPr>
            <a:picLocks noChangeAspect="1"/>
          </p:cNvPicPr>
          <p:nvPr/>
        </p:nvPicPr>
        <p:blipFill>
          <a:blip r:embed="rId3"/>
          <a:stretch>
            <a:fillRect/>
          </a:stretch>
        </p:blipFill>
        <p:spPr>
          <a:xfrm>
            <a:off x="499161" y="1212574"/>
            <a:ext cx="7951275" cy="25775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a:t>
            </a:fld>
            <a:endParaRPr/>
          </a:p>
        </p:txBody>
      </p:sp>
      <p:sp>
        <p:nvSpPr>
          <p:cNvPr id="298" name="Google Shape;298;p35"/>
          <p:cNvSpPr txBox="1"/>
          <p:nvPr/>
        </p:nvSpPr>
        <p:spPr>
          <a:xfrm>
            <a:off x="108993" y="200513"/>
            <a:ext cx="3600488" cy="49241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chemeClr val="bg1"/>
                </a:solidFill>
                <a:latin typeface="Barlow Semi Condensed Medium"/>
                <a:ea typeface="Barlow Semi Condensed Medium"/>
                <a:cs typeface="Barlow Semi Condensed Medium"/>
                <a:sym typeface="Barlow Semi Condensed Medium"/>
              </a:rPr>
              <a:t> Research From Semrush :-</a:t>
            </a:r>
            <a:endParaRPr sz="2000" dirty="0">
              <a:solidFill>
                <a:schemeClr val="bg1"/>
              </a:solidFill>
              <a:latin typeface="Barlow Semi Condensed Medium"/>
              <a:ea typeface="Barlow Semi Condensed Medium"/>
              <a:cs typeface="Barlow Semi Condensed Medium"/>
              <a:sym typeface="Barlow Semi Condensed Medium"/>
            </a:endParaRPr>
          </a:p>
        </p:txBody>
      </p:sp>
      <p:pic>
        <p:nvPicPr>
          <p:cNvPr id="3" name="Picture 2">
            <a:extLst>
              <a:ext uri="{FF2B5EF4-FFF2-40B4-BE49-F238E27FC236}">
                <a16:creationId xmlns:a16="http://schemas.microsoft.com/office/drawing/2014/main" id="{6B02D327-CA17-B628-10BB-3B464A786FFA}"/>
              </a:ext>
            </a:extLst>
          </p:cNvPr>
          <p:cNvPicPr>
            <a:picLocks noChangeAspect="1"/>
          </p:cNvPicPr>
          <p:nvPr/>
        </p:nvPicPr>
        <p:blipFill>
          <a:blip r:embed="rId3"/>
          <a:stretch>
            <a:fillRect/>
          </a:stretch>
        </p:blipFill>
        <p:spPr>
          <a:xfrm>
            <a:off x="206269" y="646760"/>
            <a:ext cx="8297302" cy="1264766"/>
          </a:xfrm>
          <a:prstGeom prst="rect">
            <a:avLst/>
          </a:prstGeom>
        </p:spPr>
      </p:pic>
      <p:sp>
        <p:nvSpPr>
          <p:cNvPr id="6" name="Google Shape;298;p35">
            <a:extLst>
              <a:ext uri="{FF2B5EF4-FFF2-40B4-BE49-F238E27FC236}">
                <a16:creationId xmlns:a16="http://schemas.microsoft.com/office/drawing/2014/main" id="{79C7EE07-83BF-490A-EBA4-163095E7954E}"/>
              </a:ext>
            </a:extLst>
          </p:cNvPr>
          <p:cNvSpPr txBox="1"/>
          <p:nvPr/>
        </p:nvSpPr>
        <p:spPr>
          <a:xfrm>
            <a:off x="50627" y="1923788"/>
            <a:ext cx="3600488" cy="49241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chemeClr val="bg1"/>
                </a:solidFill>
                <a:latin typeface="Barlow Semi Condensed Medium"/>
                <a:ea typeface="Barlow Semi Condensed Medium"/>
                <a:cs typeface="Barlow Semi Condensed Medium"/>
                <a:sym typeface="Barlow Semi Condensed Medium"/>
              </a:rPr>
              <a:t> Organic Traffic  :-</a:t>
            </a:r>
            <a:endParaRPr sz="2000" dirty="0">
              <a:solidFill>
                <a:schemeClr val="bg1"/>
              </a:solidFill>
              <a:latin typeface="Barlow Semi Condensed Medium"/>
              <a:ea typeface="Barlow Semi Condensed Medium"/>
              <a:cs typeface="Barlow Semi Condensed Medium"/>
              <a:sym typeface="Barlow Semi Condensed Medium"/>
            </a:endParaRPr>
          </a:p>
        </p:txBody>
      </p:sp>
      <p:pic>
        <p:nvPicPr>
          <p:cNvPr id="11" name="Picture 10">
            <a:extLst>
              <a:ext uri="{FF2B5EF4-FFF2-40B4-BE49-F238E27FC236}">
                <a16:creationId xmlns:a16="http://schemas.microsoft.com/office/drawing/2014/main" id="{562258F8-AE51-F7C2-1CF9-52767E061A45}"/>
              </a:ext>
            </a:extLst>
          </p:cNvPr>
          <p:cNvPicPr>
            <a:picLocks noChangeAspect="1"/>
          </p:cNvPicPr>
          <p:nvPr/>
        </p:nvPicPr>
        <p:blipFill>
          <a:blip r:embed="rId4"/>
          <a:stretch>
            <a:fillRect/>
          </a:stretch>
        </p:blipFill>
        <p:spPr>
          <a:xfrm>
            <a:off x="206269" y="2416200"/>
            <a:ext cx="8297302" cy="22071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a:extLst>
            <a:ext uri="{FF2B5EF4-FFF2-40B4-BE49-F238E27FC236}">
              <a16:creationId xmlns:a16="http://schemas.microsoft.com/office/drawing/2014/main" id="{A4931EC8-00B8-E93C-7ADB-31B0EB698611}"/>
            </a:ext>
          </a:extLst>
        </p:cNvPr>
        <p:cNvGrpSpPr/>
        <p:nvPr/>
      </p:nvGrpSpPr>
      <p:grpSpPr>
        <a:xfrm>
          <a:off x="0" y="0"/>
          <a:ext cx="0" cy="0"/>
          <a:chOff x="0" y="0"/>
          <a:chExt cx="0" cy="0"/>
        </a:xfrm>
      </p:grpSpPr>
      <p:sp>
        <p:nvSpPr>
          <p:cNvPr id="294" name="Google Shape;294;p35">
            <a:extLst>
              <a:ext uri="{FF2B5EF4-FFF2-40B4-BE49-F238E27FC236}">
                <a16:creationId xmlns:a16="http://schemas.microsoft.com/office/drawing/2014/main" id="{4B8AFC6C-52CE-0079-2AD3-C763C1E9CBC2}"/>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15</a:t>
            </a:fld>
            <a:endParaRPr/>
          </a:p>
        </p:txBody>
      </p:sp>
      <p:sp>
        <p:nvSpPr>
          <p:cNvPr id="298" name="Google Shape;298;p35">
            <a:extLst>
              <a:ext uri="{FF2B5EF4-FFF2-40B4-BE49-F238E27FC236}">
                <a16:creationId xmlns:a16="http://schemas.microsoft.com/office/drawing/2014/main" id="{37BCD2E9-F3EB-97FE-E01E-A631F6D22F14}"/>
              </a:ext>
            </a:extLst>
          </p:cNvPr>
          <p:cNvSpPr txBox="1"/>
          <p:nvPr/>
        </p:nvSpPr>
        <p:spPr>
          <a:xfrm>
            <a:off x="108993" y="-32951"/>
            <a:ext cx="3600488" cy="49241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chemeClr val="bg1"/>
                </a:solidFill>
                <a:latin typeface="Barlow Semi Condensed Medium"/>
                <a:ea typeface="Barlow Semi Condensed Medium"/>
                <a:cs typeface="Barlow Semi Condensed Medium"/>
                <a:sym typeface="Barlow Semi Condensed Medium"/>
              </a:rPr>
              <a:t>Keywords Intent :-</a:t>
            </a:r>
            <a:endParaRPr sz="2000" dirty="0">
              <a:solidFill>
                <a:schemeClr val="bg1"/>
              </a:solidFill>
              <a:latin typeface="Barlow Semi Condensed Medium"/>
              <a:ea typeface="Barlow Semi Condensed Medium"/>
              <a:cs typeface="Barlow Semi Condensed Medium"/>
              <a:sym typeface="Barlow Semi Condensed Medium"/>
            </a:endParaRPr>
          </a:p>
        </p:txBody>
      </p:sp>
      <p:sp>
        <p:nvSpPr>
          <p:cNvPr id="6" name="Google Shape;298;p35">
            <a:extLst>
              <a:ext uri="{FF2B5EF4-FFF2-40B4-BE49-F238E27FC236}">
                <a16:creationId xmlns:a16="http://schemas.microsoft.com/office/drawing/2014/main" id="{6BDFE800-BFB1-F14D-4779-9272F1CD2A6E}"/>
              </a:ext>
            </a:extLst>
          </p:cNvPr>
          <p:cNvSpPr txBox="1"/>
          <p:nvPr/>
        </p:nvSpPr>
        <p:spPr>
          <a:xfrm>
            <a:off x="0" y="2696302"/>
            <a:ext cx="3600488" cy="49241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chemeClr val="bg1"/>
                </a:solidFill>
                <a:latin typeface="Barlow Semi Condensed Medium"/>
                <a:ea typeface="Barlow Semi Condensed Medium"/>
                <a:cs typeface="Barlow Semi Condensed Medium"/>
                <a:sym typeface="Barlow Semi Condensed Medium"/>
              </a:rPr>
              <a:t>  Traffic Postioning Map  :-</a:t>
            </a:r>
            <a:endParaRPr sz="2000" dirty="0">
              <a:solidFill>
                <a:schemeClr val="bg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832B8217-678E-A322-3119-0789ADB5C8B3}"/>
              </a:ext>
            </a:extLst>
          </p:cNvPr>
          <p:cNvPicPr>
            <a:picLocks noChangeAspect="1"/>
          </p:cNvPicPr>
          <p:nvPr/>
        </p:nvPicPr>
        <p:blipFill>
          <a:blip r:embed="rId3"/>
          <a:stretch>
            <a:fillRect/>
          </a:stretch>
        </p:blipFill>
        <p:spPr>
          <a:xfrm>
            <a:off x="122850" y="339119"/>
            <a:ext cx="7490298" cy="2405454"/>
          </a:xfrm>
          <a:prstGeom prst="rect">
            <a:avLst/>
          </a:prstGeom>
        </p:spPr>
      </p:pic>
      <p:pic>
        <p:nvPicPr>
          <p:cNvPr id="5" name="Picture 4">
            <a:extLst>
              <a:ext uri="{FF2B5EF4-FFF2-40B4-BE49-F238E27FC236}">
                <a16:creationId xmlns:a16="http://schemas.microsoft.com/office/drawing/2014/main" id="{490164F8-2B6A-7630-DEAE-35923C0D6807}"/>
              </a:ext>
            </a:extLst>
          </p:cNvPr>
          <p:cNvPicPr>
            <a:picLocks noChangeAspect="1"/>
          </p:cNvPicPr>
          <p:nvPr/>
        </p:nvPicPr>
        <p:blipFill>
          <a:blip r:embed="rId4"/>
          <a:stretch>
            <a:fillRect/>
          </a:stretch>
        </p:blipFill>
        <p:spPr>
          <a:xfrm>
            <a:off x="122850" y="3099156"/>
            <a:ext cx="7490298" cy="1882258"/>
          </a:xfrm>
          <a:prstGeom prst="rect">
            <a:avLst/>
          </a:prstGeom>
        </p:spPr>
      </p:pic>
    </p:spTree>
    <p:extLst>
      <p:ext uri="{BB962C8B-B14F-4D97-AF65-F5344CB8AC3E}">
        <p14:creationId xmlns:p14="http://schemas.microsoft.com/office/powerpoint/2010/main" val="219510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312" name="Google Shape;312;p36"/>
          <p:cNvSpPr txBox="1"/>
          <p:nvPr/>
        </p:nvSpPr>
        <p:spPr>
          <a:xfrm>
            <a:off x="960476" y="850773"/>
            <a:ext cx="2848800" cy="5078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100" dirty="0">
                <a:solidFill>
                  <a:schemeClr val="bg1"/>
                </a:solidFill>
                <a:latin typeface="Barlow Semi Condensed Medium"/>
                <a:ea typeface="Barlow Semi Condensed Medium"/>
                <a:cs typeface="Barlow Semi Condensed Medium"/>
                <a:sym typeface="Barlow Semi Condensed Medium"/>
              </a:rPr>
              <a:t>Organic Research:</a:t>
            </a:r>
            <a:endParaRPr sz="2100" dirty="0">
              <a:solidFill>
                <a:schemeClr val="bg1"/>
              </a:solidFill>
              <a:latin typeface="Barlow Semi Condensed Medium"/>
              <a:ea typeface="Barlow Semi Condensed Medium"/>
              <a:cs typeface="Barlow Semi Condensed Medium"/>
              <a:sym typeface="Barlow Semi Condensed Medium"/>
            </a:endParaRPr>
          </a:p>
        </p:txBody>
      </p:sp>
      <p:pic>
        <p:nvPicPr>
          <p:cNvPr id="3" name="Picture 2">
            <a:extLst>
              <a:ext uri="{FF2B5EF4-FFF2-40B4-BE49-F238E27FC236}">
                <a16:creationId xmlns:a16="http://schemas.microsoft.com/office/drawing/2014/main" id="{7D5BD550-DD13-5C64-0494-7DFFC2E41902}"/>
              </a:ext>
            </a:extLst>
          </p:cNvPr>
          <p:cNvPicPr>
            <a:picLocks noChangeAspect="1"/>
          </p:cNvPicPr>
          <p:nvPr/>
        </p:nvPicPr>
        <p:blipFill>
          <a:blip r:embed="rId3"/>
          <a:stretch>
            <a:fillRect/>
          </a:stretch>
        </p:blipFill>
        <p:spPr>
          <a:xfrm>
            <a:off x="669235" y="1358574"/>
            <a:ext cx="7580243" cy="27748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a:extLst>
            <a:ext uri="{FF2B5EF4-FFF2-40B4-BE49-F238E27FC236}">
              <a16:creationId xmlns:a16="http://schemas.microsoft.com/office/drawing/2014/main" id="{63D090AF-F928-D51C-CF7C-4D116C136DCD}"/>
            </a:ext>
          </a:extLst>
        </p:cNvPr>
        <p:cNvGrpSpPr/>
        <p:nvPr/>
      </p:nvGrpSpPr>
      <p:grpSpPr>
        <a:xfrm>
          <a:off x="0" y="0"/>
          <a:ext cx="0" cy="0"/>
          <a:chOff x="0" y="0"/>
          <a:chExt cx="0" cy="0"/>
        </a:xfrm>
      </p:grpSpPr>
      <p:sp>
        <p:nvSpPr>
          <p:cNvPr id="586" name="Google Shape;586;p47">
            <a:extLst>
              <a:ext uri="{FF2B5EF4-FFF2-40B4-BE49-F238E27FC236}">
                <a16:creationId xmlns:a16="http://schemas.microsoft.com/office/drawing/2014/main" id="{3768B8EC-88FC-5579-DE60-11AD31492250}"/>
              </a:ext>
            </a:extLst>
          </p:cNvPr>
          <p:cNvSpPr txBox="1">
            <a:spLocks noGrp="1"/>
          </p:cNvSpPr>
          <p:nvPr>
            <p:ph type="title"/>
          </p:nvPr>
        </p:nvSpPr>
        <p:spPr>
          <a:xfrm>
            <a:off x="1174209" y="2251325"/>
            <a:ext cx="6831300" cy="19449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Dummy Heatmaps Insight</a:t>
            </a:r>
            <a:endParaRPr dirty="0"/>
          </a:p>
        </p:txBody>
      </p:sp>
      <p:sp>
        <p:nvSpPr>
          <p:cNvPr id="587" name="Google Shape;587;p47">
            <a:extLst>
              <a:ext uri="{FF2B5EF4-FFF2-40B4-BE49-F238E27FC236}">
                <a16:creationId xmlns:a16="http://schemas.microsoft.com/office/drawing/2014/main" id="{6EAF2DD2-1EA8-88CE-3FDC-378612CA1BEF}"/>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a:t>
            </a:fld>
            <a:endParaRPr/>
          </a:p>
        </p:txBody>
      </p:sp>
      <p:sp>
        <p:nvSpPr>
          <p:cNvPr id="588" name="Google Shape;588;p47">
            <a:extLst>
              <a:ext uri="{FF2B5EF4-FFF2-40B4-BE49-F238E27FC236}">
                <a16:creationId xmlns:a16="http://schemas.microsoft.com/office/drawing/2014/main" id="{D021325E-29D1-B9B3-ACB5-C4F5A4AC18D7}"/>
              </a:ext>
            </a:extLst>
          </p:cNvPr>
          <p:cNvSpPr txBox="1">
            <a:spLocks noGrp="1"/>
          </p:cNvSpPr>
          <p:nvPr>
            <p:ph type="subTitle" idx="1"/>
          </p:nvPr>
        </p:nvSpPr>
        <p:spPr>
          <a:xfrm>
            <a:off x="2391663" y="4192214"/>
            <a:ext cx="4518600" cy="691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Dummy Data Collected From </a:t>
            </a:r>
            <a:r>
              <a:rPr lang="en-IN" dirty="0" err="1"/>
              <a:t>SemRush</a:t>
            </a:r>
            <a:endParaRPr dirty="0"/>
          </a:p>
        </p:txBody>
      </p:sp>
      <p:sp>
        <p:nvSpPr>
          <p:cNvPr id="589" name="Google Shape;589;p47">
            <a:extLst>
              <a:ext uri="{FF2B5EF4-FFF2-40B4-BE49-F238E27FC236}">
                <a16:creationId xmlns:a16="http://schemas.microsoft.com/office/drawing/2014/main" id="{3A46E3F8-80F5-66B4-10F6-4D99E3A3B6BC}"/>
              </a:ext>
            </a:extLst>
          </p:cNvPr>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rgbClr val="0070C0"/>
                </a:solidFill>
                <a:latin typeface="Barlow Semi Condensed"/>
                <a:ea typeface="Barlow Semi Condensed"/>
                <a:cs typeface="Barlow Semi Condensed"/>
                <a:sym typeface="Barlow Semi Condensed"/>
              </a:rPr>
              <a:t>05</a:t>
            </a:r>
            <a:endParaRPr b="1" dirty="0">
              <a:solidFill>
                <a:srgbClr val="0070C0"/>
              </a:solidFill>
              <a:latin typeface="Barlow Semi Condensed"/>
              <a:ea typeface="Barlow Semi Condensed"/>
              <a:cs typeface="Barlow Semi Condensed"/>
              <a:sym typeface="Barlow Semi Condensed"/>
            </a:endParaRPr>
          </a:p>
        </p:txBody>
      </p:sp>
      <p:sp>
        <p:nvSpPr>
          <p:cNvPr id="2" name="Google Shape;569;p46">
            <a:extLst>
              <a:ext uri="{FF2B5EF4-FFF2-40B4-BE49-F238E27FC236}">
                <a16:creationId xmlns:a16="http://schemas.microsoft.com/office/drawing/2014/main" id="{30E6AB72-527E-77A4-D727-506B5AE5624A}"/>
              </a:ext>
            </a:extLst>
          </p:cNvPr>
          <p:cNvSpPr/>
          <p:nvPr/>
        </p:nvSpPr>
        <p:spPr>
          <a:xfrm>
            <a:off x="3976946" y="991638"/>
            <a:ext cx="1225826" cy="1145047"/>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200" dirty="0">
              <a:solidFill>
                <a:schemeClr val="accent5"/>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35780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18</a:t>
            </a:fld>
            <a:endParaRPr/>
          </a:p>
        </p:txBody>
      </p:sp>
      <p:sp>
        <p:nvSpPr>
          <p:cNvPr id="3" name="TextBox 2">
            <a:extLst>
              <a:ext uri="{FF2B5EF4-FFF2-40B4-BE49-F238E27FC236}">
                <a16:creationId xmlns:a16="http://schemas.microsoft.com/office/drawing/2014/main" id="{43F33948-3C36-A381-0C39-72E2B9915713}"/>
              </a:ext>
            </a:extLst>
          </p:cNvPr>
          <p:cNvSpPr txBox="1"/>
          <p:nvPr/>
        </p:nvSpPr>
        <p:spPr>
          <a:xfrm>
            <a:off x="492868" y="415048"/>
            <a:ext cx="7023370" cy="5078313"/>
          </a:xfrm>
          <a:prstGeom prst="rect">
            <a:avLst/>
          </a:prstGeom>
          <a:noFill/>
        </p:spPr>
        <p:txBody>
          <a:bodyPr wrap="square">
            <a:spAutoFit/>
          </a:bodyPr>
          <a:lstStyle/>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b="1" dirty="0">
                <a:solidFill>
                  <a:schemeClr val="accent5">
                    <a:lumMod val="75000"/>
                  </a:schemeClr>
                </a:solidFill>
                <a:latin typeface="Barlow Semi Condensed Medium"/>
                <a:ea typeface="Barlow Semi Condensed Medium"/>
                <a:cs typeface="Barlow Semi Condensed Medium"/>
                <a:sym typeface="Barlow Semi Condensed Medium"/>
              </a:rPr>
              <a:t>1. Homepage:</a:t>
            </a:r>
          </a:p>
          <a:p>
            <a:r>
              <a:rPr lang="en-US" sz="1200" dirty="0">
                <a:solidFill>
                  <a:schemeClr val="bg1"/>
                </a:solidFill>
                <a:latin typeface="Barlow Semi Condensed Medium"/>
                <a:ea typeface="Barlow Semi Condensed Medium"/>
                <a:cs typeface="Barlow Semi Condensed Medium"/>
                <a:sym typeface="Barlow Semi Condensed Medium"/>
              </a:rPr>
              <a:t>   - Header: High density of clicks on the navigation menu and logo.</a:t>
            </a:r>
          </a:p>
          <a:p>
            <a:r>
              <a:rPr lang="en-US" sz="1200" dirty="0">
                <a:solidFill>
                  <a:schemeClr val="bg1"/>
                </a:solidFill>
                <a:latin typeface="Barlow Semi Condensed Medium"/>
                <a:ea typeface="Barlow Semi Condensed Medium"/>
                <a:cs typeface="Barlow Semi Condensed Medium"/>
                <a:sym typeface="Barlow Semi Condensed Medium"/>
              </a:rPr>
              <a:t>   - Hero Section: Moderate engagement with the call-to-action button "Learn More."</a:t>
            </a:r>
          </a:p>
          <a:p>
            <a:r>
              <a:rPr lang="en-US" sz="1200" dirty="0">
                <a:solidFill>
                  <a:schemeClr val="bg1"/>
                </a:solidFill>
                <a:latin typeface="Barlow Semi Condensed Medium"/>
                <a:ea typeface="Barlow Semi Condensed Medium"/>
                <a:cs typeface="Barlow Semi Condensed Medium"/>
                <a:sym typeface="Barlow Semi Condensed Medium"/>
              </a:rPr>
              <a:t>   - Footer: Some clicks on social media icons and navigation links.</a:t>
            </a:r>
          </a:p>
          <a:p>
            <a:endParaRPr lang="en-US" sz="1200" dirty="0">
              <a:solidFill>
                <a:schemeClr val="accent5">
                  <a:lumMod val="75000"/>
                </a:schemeClr>
              </a:solidFill>
              <a:latin typeface="Barlow Semi Condensed Medium"/>
              <a:ea typeface="Barlow Semi Condensed Medium"/>
              <a:cs typeface="Barlow Semi Condensed Medium"/>
              <a:sym typeface="Barlow Semi Condensed Medium"/>
            </a:endParaRPr>
          </a:p>
          <a:p>
            <a:r>
              <a:rPr lang="en-US" sz="1200" dirty="0">
                <a:solidFill>
                  <a:schemeClr val="accent5">
                    <a:lumMod val="75000"/>
                  </a:schemeClr>
                </a:solidFill>
                <a:latin typeface="Barlow Semi Condensed Medium"/>
                <a:ea typeface="Barlow Semi Condensed Medium"/>
                <a:cs typeface="Barlow Semi Condensed Medium"/>
                <a:sym typeface="Barlow Semi Condensed Medium"/>
              </a:rPr>
              <a:t>2. Services Page:</a:t>
            </a:r>
          </a:p>
          <a:p>
            <a:r>
              <a:rPr lang="en-US" sz="1200" dirty="0">
                <a:solidFill>
                  <a:schemeClr val="bg1"/>
                </a:solidFill>
                <a:latin typeface="Barlow Semi Condensed Medium"/>
                <a:ea typeface="Barlow Semi Condensed Medium"/>
                <a:cs typeface="Barlow Semi Condensed Medium"/>
                <a:sym typeface="Barlow Semi Condensed Medium"/>
              </a:rPr>
              <a:t>   - Sidebar: Minimal interaction with sidebar elements.</a:t>
            </a:r>
          </a:p>
          <a:p>
            <a:r>
              <a:rPr lang="en-US" sz="1200" dirty="0">
                <a:solidFill>
                  <a:schemeClr val="bg1"/>
                </a:solidFill>
                <a:latin typeface="Barlow Semi Condensed Medium"/>
                <a:ea typeface="Barlow Semi Condensed Medium"/>
                <a:cs typeface="Barlow Semi Condensed Medium"/>
                <a:sym typeface="Barlow Semi Condensed Medium"/>
              </a:rPr>
              <a:t>   - Main Content: Higher click density on service offerings and related links.</a:t>
            </a:r>
          </a:p>
          <a:p>
            <a:r>
              <a:rPr lang="en-US" sz="1200" dirty="0">
                <a:solidFill>
                  <a:schemeClr val="bg1"/>
                </a:solidFill>
                <a:latin typeface="Barlow Semi Condensed Medium"/>
                <a:ea typeface="Barlow Semi Condensed Medium"/>
                <a:cs typeface="Barlow Semi Condensed Medium"/>
                <a:sym typeface="Barlow Semi Condensed Medium"/>
              </a:rPr>
              <a:t>   - Call-to-Action Buttons: Varied engagement with buttons like "Contact Us" and "Request a Quote."</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5">
                    <a:lumMod val="75000"/>
                  </a:schemeClr>
                </a:solidFill>
                <a:latin typeface="Barlow Semi Condensed Medium"/>
                <a:ea typeface="Barlow Semi Condensed Medium"/>
                <a:cs typeface="Barlow Semi Condensed Medium"/>
                <a:sym typeface="Barlow Semi Condensed Medium"/>
              </a:rPr>
              <a:t>3. Blog Post:</a:t>
            </a:r>
          </a:p>
          <a:p>
            <a:r>
              <a:rPr lang="en-US" sz="1200" dirty="0">
                <a:solidFill>
                  <a:schemeClr val="bg1"/>
                </a:solidFill>
                <a:latin typeface="Barlow Semi Condensed Medium"/>
                <a:ea typeface="Barlow Semi Condensed Medium"/>
                <a:cs typeface="Barlow Semi Condensed Medium"/>
                <a:sym typeface="Barlow Semi Condensed Medium"/>
              </a:rPr>
              <a:t>   - Title: Moderate clicks on blog post titles, indicating interest.</a:t>
            </a:r>
          </a:p>
          <a:p>
            <a:r>
              <a:rPr lang="en-US" sz="1200" dirty="0">
                <a:solidFill>
                  <a:schemeClr val="bg1"/>
                </a:solidFill>
                <a:latin typeface="Barlow Semi Condensed Medium"/>
                <a:ea typeface="Barlow Semi Condensed Medium"/>
                <a:cs typeface="Barlow Semi Condensed Medium"/>
                <a:sym typeface="Barlow Semi Condensed Medium"/>
              </a:rPr>
              <a:t>   - Content: Scrolling patterns show engagement with text and images.</a:t>
            </a:r>
          </a:p>
          <a:p>
            <a:r>
              <a:rPr lang="en-US" sz="1200" dirty="0">
                <a:solidFill>
                  <a:schemeClr val="bg1"/>
                </a:solidFill>
                <a:latin typeface="Barlow Semi Condensed Medium"/>
                <a:ea typeface="Barlow Semi Condensed Medium"/>
                <a:cs typeface="Barlow Semi Condensed Medium"/>
                <a:sym typeface="Barlow Semi Condensed Medium"/>
              </a:rPr>
              <a:t>   - Comments Section: Some interaction with the comment submission form and social sharing buttons.</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b="1" dirty="0">
                <a:solidFill>
                  <a:schemeClr val="accent5">
                    <a:lumMod val="75000"/>
                  </a:schemeClr>
                </a:solidFill>
                <a:latin typeface="Barlow Semi Condensed Medium"/>
                <a:ea typeface="Barlow Semi Condensed Medium"/>
                <a:cs typeface="Barlow Semi Condensed Medium"/>
                <a:sym typeface="Barlow Semi Condensed Medium"/>
              </a:rPr>
              <a:t>4. Contact Page:</a:t>
            </a:r>
          </a:p>
          <a:p>
            <a:r>
              <a:rPr lang="en-US" sz="1200" dirty="0">
                <a:solidFill>
                  <a:schemeClr val="bg1"/>
                </a:solidFill>
                <a:latin typeface="Barlow Semi Condensed Medium"/>
                <a:ea typeface="Barlow Semi Condensed Medium"/>
                <a:cs typeface="Barlow Semi Condensed Medium"/>
                <a:sym typeface="Barlow Semi Condensed Medium"/>
              </a:rPr>
              <a:t>   - Contact Form: Clicks primarily focused on form fields and submission button.</a:t>
            </a:r>
          </a:p>
          <a:p>
            <a:r>
              <a:rPr lang="en-US" sz="1200" dirty="0">
                <a:solidFill>
                  <a:schemeClr val="bg1"/>
                </a:solidFill>
                <a:latin typeface="Barlow Semi Condensed Medium"/>
                <a:ea typeface="Barlow Semi Condensed Medium"/>
                <a:cs typeface="Barlow Semi Condensed Medium"/>
                <a:sym typeface="Barlow Semi Condensed Medium"/>
              </a:rPr>
              <a:t>   - Map Widget: Clicks on the map to explore location details.</a:t>
            </a:r>
          </a:p>
          <a:p>
            <a:r>
              <a:rPr lang="en-US" sz="1200" dirty="0">
                <a:solidFill>
                  <a:schemeClr val="bg1"/>
                </a:solidFill>
                <a:latin typeface="Barlow Semi Condensed Medium"/>
                <a:ea typeface="Barlow Semi Condensed Medium"/>
                <a:cs typeface="Barlow Semi Condensed Medium"/>
                <a:sym typeface="Barlow Semi Condensed Medium"/>
              </a:rPr>
              <a:t>   - Footer: Navigation links like "Privacy Policy" and "Terms of Service" receive some attention.</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5">
                    <a:lumMod val="75000"/>
                  </a:schemeClr>
                </a:solidFill>
                <a:latin typeface="Barlow Semi Condensed Medium"/>
                <a:ea typeface="Barlow Semi Condensed Medium"/>
                <a:cs typeface="Barlow Semi Condensed Medium"/>
                <a:sym typeface="Barlow Semi Condensed Medium"/>
              </a:rPr>
              <a:t>5. About Us Page:</a:t>
            </a:r>
          </a:p>
          <a:p>
            <a:r>
              <a:rPr lang="en-US" sz="1200" dirty="0">
                <a:solidFill>
                  <a:schemeClr val="bg1"/>
                </a:solidFill>
                <a:latin typeface="Barlow Semi Condensed Medium"/>
                <a:ea typeface="Barlow Semi Condensed Medium"/>
                <a:cs typeface="Barlow Semi Condensed Medium"/>
                <a:sym typeface="Barlow Semi Condensed Medium"/>
              </a:rPr>
              <a:t>   - Team Section: Clicks on team member profiles and social media links.</a:t>
            </a:r>
          </a:p>
          <a:p>
            <a:r>
              <a:rPr lang="en-US" sz="1200" dirty="0">
                <a:solidFill>
                  <a:schemeClr val="bg1"/>
                </a:solidFill>
                <a:latin typeface="Barlow Semi Condensed Medium"/>
                <a:ea typeface="Barlow Semi Condensed Medium"/>
                <a:cs typeface="Barlow Semi Condensed Medium"/>
                <a:sym typeface="Barlow Semi Condensed Medium"/>
              </a:rPr>
              <a:t>   - Mission Statement: Engagement with key messages and values.</a:t>
            </a:r>
          </a:p>
          <a:p>
            <a:r>
              <a:rPr lang="en-US" sz="1200" dirty="0">
                <a:solidFill>
                  <a:schemeClr val="bg1"/>
                </a:solidFill>
                <a:latin typeface="Barlow Semi Condensed Medium"/>
                <a:ea typeface="Barlow Semi Condensed Medium"/>
                <a:cs typeface="Barlow Semi Condensed Medium"/>
                <a:sym typeface="Barlow Semi Condensed Medium"/>
              </a:rPr>
              <a:t>   - Awards/Recognition: Some interest in accolades and achievements.</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bg1"/>
                </a:solidFill>
                <a:latin typeface="Barlow Semi Condensed Medium"/>
                <a:ea typeface="Barlow Semi Condensed Medium"/>
                <a:cs typeface="Barlow Semi Condensed Medium"/>
                <a:sym typeface="Barlow Semi Condensed Medium"/>
              </a:rPr>
              <a:t>.</a:t>
            </a:r>
            <a:endParaRPr lang="en-IN" sz="1200" dirty="0"/>
          </a:p>
        </p:txBody>
      </p:sp>
      <p:sp>
        <p:nvSpPr>
          <p:cNvPr id="7" name="Google Shape;312;p36">
            <a:extLst>
              <a:ext uri="{FF2B5EF4-FFF2-40B4-BE49-F238E27FC236}">
                <a16:creationId xmlns:a16="http://schemas.microsoft.com/office/drawing/2014/main" id="{9049ECEF-3C73-763F-9F2A-666542AC872F}"/>
              </a:ext>
            </a:extLst>
          </p:cNvPr>
          <p:cNvSpPr txBox="1"/>
          <p:nvPr/>
        </p:nvSpPr>
        <p:spPr>
          <a:xfrm>
            <a:off x="110247" y="102781"/>
            <a:ext cx="3711999" cy="5078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100" dirty="0">
                <a:solidFill>
                  <a:schemeClr val="bg1"/>
                </a:solidFill>
                <a:latin typeface="Barlow Semi Condensed Medium"/>
                <a:ea typeface="Barlow Semi Condensed Medium"/>
                <a:cs typeface="Barlow Semi Condensed Medium"/>
                <a:sym typeface="Barlow Semi Condensed Medium"/>
              </a:rPr>
              <a:t>Dummy Heatmaps Insight:</a:t>
            </a:r>
            <a:endParaRPr sz="2100" dirty="0">
              <a:solidFill>
                <a:schemeClr val="bg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4">
          <a:extLst>
            <a:ext uri="{FF2B5EF4-FFF2-40B4-BE49-F238E27FC236}">
              <a16:creationId xmlns:a16="http://schemas.microsoft.com/office/drawing/2014/main" id="{2E0E105A-1B42-39DF-8322-74E7FB636AF2}"/>
            </a:ext>
          </a:extLst>
        </p:cNvPr>
        <p:cNvGrpSpPr/>
        <p:nvPr/>
      </p:nvGrpSpPr>
      <p:grpSpPr>
        <a:xfrm>
          <a:off x="0" y="0"/>
          <a:ext cx="0" cy="0"/>
          <a:chOff x="0" y="0"/>
          <a:chExt cx="0" cy="0"/>
        </a:xfrm>
      </p:grpSpPr>
      <p:sp>
        <p:nvSpPr>
          <p:cNvPr id="585" name="Google Shape;585;p47">
            <a:extLst>
              <a:ext uri="{FF2B5EF4-FFF2-40B4-BE49-F238E27FC236}">
                <a16:creationId xmlns:a16="http://schemas.microsoft.com/office/drawing/2014/main" id="{B65ED5C0-A391-CCF0-9E3C-03F3612B18C5}"/>
              </a:ext>
            </a:extLst>
          </p:cNvPr>
          <p:cNvSpPr/>
          <p:nvPr/>
        </p:nvSpPr>
        <p:spPr>
          <a:xfrm>
            <a:off x="3919249" y="839428"/>
            <a:ext cx="1304400" cy="13044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a:extLst>
              <a:ext uri="{FF2B5EF4-FFF2-40B4-BE49-F238E27FC236}">
                <a16:creationId xmlns:a16="http://schemas.microsoft.com/office/drawing/2014/main" id="{E55053A6-5CDE-C5E5-E5EA-FB408ECC7561}"/>
              </a:ext>
            </a:extLst>
          </p:cNvPr>
          <p:cNvSpPr txBox="1">
            <a:spLocks noGrp="1"/>
          </p:cNvSpPr>
          <p:nvPr>
            <p:ph type="title"/>
          </p:nvPr>
        </p:nvSpPr>
        <p:spPr>
          <a:xfrm>
            <a:off x="1716157" y="2209500"/>
            <a:ext cx="598335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a:t>
            </a:r>
            <a:endParaRPr dirty="0"/>
          </a:p>
        </p:txBody>
      </p:sp>
      <p:sp>
        <p:nvSpPr>
          <p:cNvPr id="587" name="Google Shape;587;p47">
            <a:extLst>
              <a:ext uri="{FF2B5EF4-FFF2-40B4-BE49-F238E27FC236}">
                <a16:creationId xmlns:a16="http://schemas.microsoft.com/office/drawing/2014/main" id="{BBDB1318-9039-FBC2-8389-F88F36F76749}"/>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19</a:t>
            </a:fld>
            <a:endParaRPr/>
          </a:p>
        </p:txBody>
      </p:sp>
      <p:sp>
        <p:nvSpPr>
          <p:cNvPr id="588" name="Google Shape;588;p47">
            <a:extLst>
              <a:ext uri="{FF2B5EF4-FFF2-40B4-BE49-F238E27FC236}">
                <a16:creationId xmlns:a16="http://schemas.microsoft.com/office/drawing/2014/main" id="{2D188D49-7FAB-8D07-CDE5-49142FF21A69}"/>
              </a:ext>
            </a:extLst>
          </p:cNvPr>
          <p:cNvSpPr txBox="1">
            <a:spLocks noGrp="1"/>
          </p:cNvSpPr>
          <p:nvPr>
            <p:ph type="subTitle" idx="1"/>
          </p:nvPr>
        </p:nvSpPr>
        <p:spPr>
          <a:xfrm>
            <a:off x="2504307" y="3246894"/>
            <a:ext cx="4518600" cy="6653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err="1">
                <a:solidFill>
                  <a:schemeClr val="bg1"/>
                </a:solidFill>
                <a:latin typeface="Barlow Semi Condensed Medium" panose="00000606000000000000" pitchFamily="2" charset="0"/>
              </a:rPr>
              <a:t>Furthur</a:t>
            </a:r>
            <a:r>
              <a:rPr lang="en-IN" dirty="0">
                <a:solidFill>
                  <a:schemeClr val="bg1"/>
                </a:solidFill>
                <a:latin typeface="Barlow Semi Condensed Medium" panose="00000606000000000000" pitchFamily="2" charset="0"/>
              </a:rPr>
              <a:t> Improvement in </a:t>
            </a:r>
            <a:r>
              <a:rPr lang="en-IN" dirty="0" err="1">
                <a:solidFill>
                  <a:schemeClr val="bg1"/>
                </a:solidFill>
                <a:latin typeface="Barlow Semi Condensed Medium" panose="00000606000000000000" pitchFamily="2" charset="0"/>
              </a:rPr>
              <a:t>PromactInfo</a:t>
            </a:r>
            <a:r>
              <a:rPr lang="en-IN" dirty="0">
                <a:solidFill>
                  <a:schemeClr val="bg1"/>
                </a:solidFill>
                <a:latin typeface="Barlow Semi Condensed Medium" panose="00000606000000000000" pitchFamily="2" charset="0"/>
              </a:rPr>
              <a:t> Website in Perspective of Microsoft Clarity.</a:t>
            </a:r>
            <a:endParaRPr dirty="0"/>
          </a:p>
        </p:txBody>
      </p:sp>
      <p:sp>
        <p:nvSpPr>
          <p:cNvPr id="589" name="Google Shape;589;p47">
            <a:extLst>
              <a:ext uri="{FF2B5EF4-FFF2-40B4-BE49-F238E27FC236}">
                <a16:creationId xmlns:a16="http://schemas.microsoft.com/office/drawing/2014/main" id="{BDF83C1C-B85D-FEBF-8CA5-E09E1AB595F6}"/>
              </a:ext>
            </a:extLst>
          </p:cNvPr>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Barlow Semi Condensed"/>
                <a:ea typeface="Barlow Semi Condensed"/>
                <a:cs typeface="Barlow Semi Condensed"/>
                <a:sym typeface="Barlow Semi Condensed"/>
              </a:rPr>
              <a:t>06</a:t>
            </a:r>
            <a:endParaRPr b="1" dirty="0">
              <a:solidFill>
                <a:schemeClr val="accent3"/>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4730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399827" y="1171788"/>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94360" y="1846189"/>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7"/>
          <p:cNvSpPr/>
          <p:nvPr/>
        </p:nvSpPr>
        <p:spPr>
          <a:xfrm>
            <a:off x="382050" y="428916"/>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txBox="1">
            <a:spLocks noGrp="1"/>
          </p:cNvSpPr>
          <p:nvPr>
            <p:ph type="title"/>
          </p:nvPr>
        </p:nvSpPr>
        <p:spPr>
          <a:xfrm>
            <a:off x="996498" y="472338"/>
            <a:ext cx="7225668" cy="5960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lang="en-IN" dirty="0"/>
          </a:p>
        </p:txBody>
      </p:sp>
      <p:sp>
        <p:nvSpPr>
          <p:cNvPr id="348" name="Google Shape;348;p37"/>
          <p:cNvSpPr txBox="1">
            <a:spLocks noGrp="1"/>
          </p:cNvSpPr>
          <p:nvPr>
            <p:ph type="title" idx="3"/>
          </p:nvPr>
        </p:nvSpPr>
        <p:spPr>
          <a:xfrm>
            <a:off x="714000" y="25043"/>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49" name="Google Shape;349;p37"/>
          <p:cNvSpPr txBox="1">
            <a:spLocks noGrp="1"/>
          </p:cNvSpPr>
          <p:nvPr>
            <p:ph type="subTitle" idx="1"/>
          </p:nvPr>
        </p:nvSpPr>
        <p:spPr>
          <a:xfrm>
            <a:off x="996498" y="1879219"/>
            <a:ext cx="6119340" cy="683132"/>
          </a:xfrm>
          <a:prstGeom prst="rect">
            <a:avLst/>
          </a:prstGeom>
        </p:spPr>
        <p:txBody>
          <a:bodyPr spcFirstLastPara="1" wrap="square" lIns="91425" tIns="91425" rIns="91425" bIns="91425" anchor="ctr" anchorCtr="0">
            <a:noAutofit/>
          </a:bodyPr>
          <a:lstStyle/>
          <a:p>
            <a:pPr marL="0" indent="0"/>
            <a:r>
              <a:rPr lang="en-IN" sz="1800" dirty="0">
                <a:latin typeface="Montserrat ExtraBold" panose="00000900000000000000" pitchFamily="2" charset="0"/>
              </a:rPr>
              <a:t>Identified Key Features On </a:t>
            </a:r>
            <a:r>
              <a:rPr lang="en-IN" sz="1800" dirty="0" err="1">
                <a:latin typeface="Montserrat ExtraBold" panose="00000900000000000000" pitchFamily="2" charset="0"/>
              </a:rPr>
              <a:t>Promact</a:t>
            </a:r>
            <a:r>
              <a:rPr lang="en-IN" sz="1800" dirty="0">
                <a:latin typeface="Montserrat ExtraBold" panose="00000900000000000000" pitchFamily="2" charset="0"/>
              </a:rPr>
              <a:t> Website</a:t>
            </a:r>
          </a:p>
          <a:p>
            <a:pPr marL="0" lvl="0" indent="0" algn="l" rtl="0">
              <a:spcBef>
                <a:spcPts val="0"/>
              </a:spcBef>
              <a:spcAft>
                <a:spcPts val="0"/>
              </a:spcAft>
              <a:buNone/>
            </a:pPr>
            <a:endParaRPr lang="en-IN" dirty="0"/>
          </a:p>
        </p:txBody>
      </p:sp>
      <p:sp>
        <p:nvSpPr>
          <p:cNvPr id="350" name="Google Shape;350;p37"/>
          <p:cNvSpPr txBox="1">
            <a:spLocks noGrp="1"/>
          </p:cNvSpPr>
          <p:nvPr>
            <p:ph type="title" idx="2"/>
          </p:nvPr>
        </p:nvSpPr>
        <p:spPr>
          <a:xfrm>
            <a:off x="379561" y="521328"/>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1" name="Google Shape;351;p37"/>
          <p:cNvSpPr txBox="1">
            <a:spLocks noGrp="1"/>
          </p:cNvSpPr>
          <p:nvPr>
            <p:ph type="title" idx="4"/>
          </p:nvPr>
        </p:nvSpPr>
        <p:spPr>
          <a:xfrm>
            <a:off x="996498" y="1276221"/>
            <a:ext cx="5281413" cy="3788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Research on Microsoft Clarity</a:t>
            </a:r>
          </a:p>
        </p:txBody>
      </p:sp>
      <p:sp>
        <p:nvSpPr>
          <p:cNvPr id="352" name="Google Shape;352;p37"/>
          <p:cNvSpPr txBox="1">
            <a:spLocks noGrp="1"/>
          </p:cNvSpPr>
          <p:nvPr>
            <p:ph type="subTitle" idx="5"/>
          </p:nvPr>
        </p:nvSpPr>
        <p:spPr>
          <a:xfrm>
            <a:off x="1043461" y="2592351"/>
            <a:ext cx="3944726" cy="698586"/>
          </a:xfrm>
          <a:prstGeom prst="rect">
            <a:avLst/>
          </a:prstGeom>
        </p:spPr>
        <p:txBody>
          <a:bodyPr spcFirstLastPara="1" wrap="square" lIns="91425" tIns="91425" rIns="91425" bIns="91425" anchor="ctr" anchorCtr="0">
            <a:noAutofit/>
          </a:bodyPr>
          <a:lstStyle/>
          <a:p>
            <a:pPr marL="0" indent="0"/>
            <a:r>
              <a:rPr lang="en-IN" sz="1800" dirty="0">
                <a:latin typeface="Montserrat ExtraBold" panose="00000900000000000000" pitchFamily="2" charset="0"/>
              </a:rPr>
              <a:t>Key Matrix Analysis</a:t>
            </a:r>
            <a:endParaRPr lang="en-IN" dirty="0"/>
          </a:p>
        </p:txBody>
      </p:sp>
      <p:sp>
        <p:nvSpPr>
          <p:cNvPr id="353" name="Google Shape;353;p37"/>
          <p:cNvSpPr txBox="1">
            <a:spLocks noGrp="1"/>
          </p:cNvSpPr>
          <p:nvPr>
            <p:ph type="title" idx="6"/>
          </p:nvPr>
        </p:nvSpPr>
        <p:spPr>
          <a:xfrm>
            <a:off x="394359" y="1257417"/>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54" name="Google Shape;354;p37"/>
          <p:cNvSpPr txBox="1">
            <a:spLocks noGrp="1"/>
          </p:cNvSpPr>
          <p:nvPr>
            <p:ph type="title" idx="7"/>
          </p:nvPr>
        </p:nvSpPr>
        <p:spPr>
          <a:xfrm>
            <a:off x="1161973" y="3295755"/>
            <a:ext cx="3317262" cy="4569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a:t>
            </a:r>
            <a:endParaRPr dirty="0"/>
          </a:p>
        </p:txBody>
      </p:sp>
      <p:sp>
        <p:nvSpPr>
          <p:cNvPr id="356" name="Google Shape;356;p37"/>
          <p:cNvSpPr txBox="1">
            <a:spLocks noGrp="1"/>
          </p:cNvSpPr>
          <p:nvPr>
            <p:ph type="title" idx="9"/>
          </p:nvPr>
        </p:nvSpPr>
        <p:spPr>
          <a:xfrm>
            <a:off x="394360" y="1950929"/>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
        <p:nvSpPr>
          <p:cNvPr id="5" name="Google Shape;346;p37">
            <a:extLst>
              <a:ext uri="{FF2B5EF4-FFF2-40B4-BE49-F238E27FC236}">
                <a16:creationId xmlns:a16="http://schemas.microsoft.com/office/drawing/2014/main" id="{AF46EA6F-D762-B778-DF9A-B3F4B1326AFB}"/>
              </a:ext>
            </a:extLst>
          </p:cNvPr>
          <p:cNvSpPr/>
          <p:nvPr/>
        </p:nvSpPr>
        <p:spPr>
          <a:xfrm>
            <a:off x="394360" y="2543119"/>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endParaRPr lang="en" dirty="0"/>
          </a:p>
          <a:p>
            <a:pPr marL="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6F597063-9972-0448-6F48-BA01942DB2F9}"/>
              </a:ext>
            </a:extLst>
          </p:cNvPr>
          <p:cNvSpPr txBox="1"/>
          <p:nvPr/>
        </p:nvSpPr>
        <p:spPr>
          <a:xfrm>
            <a:off x="169640" y="2641661"/>
            <a:ext cx="1142999" cy="461665"/>
          </a:xfrm>
          <a:prstGeom prst="rect">
            <a:avLst/>
          </a:prstGeom>
          <a:noFill/>
        </p:spPr>
        <p:txBody>
          <a:bodyPr wrap="square">
            <a:spAutoFit/>
          </a:bodyPr>
          <a:lstStyle/>
          <a:p>
            <a:pPr marL="0" lvl="0" indent="0" algn="ctr" rtl="0">
              <a:spcBef>
                <a:spcPts val="0"/>
              </a:spcBef>
              <a:spcAft>
                <a:spcPts val="0"/>
              </a:spcAft>
              <a:buNone/>
            </a:pPr>
            <a:r>
              <a:rPr lang="en" sz="2400" b="1" dirty="0">
                <a:solidFill>
                  <a:schemeClr val="accent3">
                    <a:lumMod val="50000"/>
                  </a:schemeClr>
                </a:solidFill>
                <a:latin typeface="Barlow Semi Condensed" panose="00000506000000000000" pitchFamily="2" charset="0"/>
              </a:rPr>
              <a:t>04</a:t>
            </a:r>
          </a:p>
        </p:txBody>
      </p:sp>
      <p:sp>
        <p:nvSpPr>
          <p:cNvPr id="11" name="Google Shape;343;p37">
            <a:extLst>
              <a:ext uri="{FF2B5EF4-FFF2-40B4-BE49-F238E27FC236}">
                <a16:creationId xmlns:a16="http://schemas.microsoft.com/office/drawing/2014/main" id="{3122265C-F976-5346-96E1-C423A159F37F}"/>
              </a:ext>
            </a:extLst>
          </p:cNvPr>
          <p:cNvSpPr/>
          <p:nvPr/>
        </p:nvSpPr>
        <p:spPr>
          <a:xfrm>
            <a:off x="438817" y="3251202"/>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89664D53-8D60-B7EE-8EF8-1FF1EE29C020}"/>
              </a:ext>
            </a:extLst>
          </p:cNvPr>
          <p:cNvSpPr txBox="1"/>
          <p:nvPr/>
        </p:nvSpPr>
        <p:spPr>
          <a:xfrm>
            <a:off x="-1922737" y="3370479"/>
            <a:ext cx="5440016" cy="461665"/>
          </a:xfrm>
          <a:prstGeom prst="rect">
            <a:avLst/>
          </a:prstGeom>
          <a:noFill/>
        </p:spPr>
        <p:txBody>
          <a:bodyPr wrap="square">
            <a:spAutoFit/>
          </a:bodyPr>
          <a:lstStyle/>
          <a:p>
            <a:pPr marL="0" lvl="0" indent="0" algn="ctr" rtl="0">
              <a:spcBef>
                <a:spcPts val="0"/>
              </a:spcBef>
              <a:spcAft>
                <a:spcPts val="0"/>
              </a:spcAft>
              <a:buNone/>
            </a:pPr>
            <a:r>
              <a:rPr lang="en" sz="2400" b="1" dirty="0">
                <a:solidFill>
                  <a:schemeClr val="accent6">
                    <a:lumMod val="75000"/>
                  </a:schemeClr>
                </a:solidFill>
                <a:latin typeface="Barlow Semi Condensed" panose="00000506000000000000" pitchFamily="2" charset="0"/>
              </a:rPr>
              <a:t>05</a:t>
            </a:r>
          </a:p>
        </p:txBody>
      </p:sp>
      <p:sp>
        <p:nvSpPr>
          <p:cNvPr id="18" name="Google Shape;345;p37">
            <a:extLst>
              <a:ext uri="{FF2B5EF4-FFF2-40B4-BE49-F238E27FC236}">
                <a16:creationId xmlns:a16="http://schemas.microsoft.com/office/drawing/2014/main" id="{6ABCC7CC-C6CE-5580-CD23-419DD3DF97BD}"/>
              </a:ext>
            </a:extLst>
          </p:cNvPr>
          <p:cNvSpPr/>
          <p:nvPr/>
        </p:nvSpPr>
        <p:spPr>
          <a:xfrm>
            <a:off x="432191" y="3955200"/>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TextBox 20">
            <a:extLst>
              <a:ext uri="{FF2B5EF4-FFF2-40B4-BE49-F238E27FC236}">
                <a16:creationId xmlns:a16="http://schemas.microsoft.com/office/drawing/2014/main" id="{4F6F3AB7-2695-109E-61A0-160767056070}"/>
              </a:ext>
            </a:extLst>
          </p:cNvPr>
          <p:cNvSpPr txBox="1"/>
          <p:nvPr/>
        </p:nvSpPr>
        <p:spPr>
          <a:xfrm>
            <a:off x="-2192750" y="4064855"/>
            <a:ext cx="5980042" cy="461665"/>
          </a:xfrm>
          <a:prstGeom prst="rect">
            <a:avLst/>
          </a:prstGeom>
          <a:noFill/>
        </p:spPr>
        <p:txBody>
          <a:bodyPr wrap="square">
            <a:spAutoFit/>
          </a:bodyPr>
          <a:lstStyle/>
          <a:p>
            <a:pPr marL="0" lvl="0" indent="0" algn="ctr" rtl="0">
              <a:spcBef>
                <a:spcPts val="0"/>
              </a:spcBef>
              <a:spcAft>
                <a:spcPts val="0"/>
              </a:spcAft>
              <a:buNone/>
            </a:pPr>
            <a:r>
              <a:rPr lang="en" sz="2400" b="1" dirty="0">
                <a:solidFill>
                  <a:schemeClr val="accent4">
                    <a:lumMod val="75000"/>
                  </a:schemeClr>
                </a:solidFill>
                <a:latin typeface="Barlow Semi Condensed" panose="00000506000000000000" pitchFamily="2" charset="0"/>
              </a:rPr>
              <a:t>06</a:t>
            </a:r>
          </a:p>
        </p:txBody>
      </p:sp>
      <p:sp>
        <p:nvSpPr>
          <p:cNvPr id="22" name="Google Shape;349;p37">
            <a:extLst>
              <a:ext uri="{FF2B5EF4-FFF2-40B4-BE49-F238E27FC236}">
                <a16:creationId xmlns:a16="http://schemas.microsoft.com/office/drawing/2014/main" id="{832C29A2-4684-DC1D-4252-C82B91D5A405}"/>
              </a:ext>
            </a:extLst>
          </p:cNvPr>
          <p:cNvSpPr txBox="1">
            <a:spLocks/>
          </p:cNvSpPr>
          <p:nvPr/>
        </p:nvSpPr>
        <p:spPr>
          <a:xfrm>
            <a:off x="1102717" y="4047401"/>
            <a:ext cx="6119340" cy="683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9pPr>
          </a:lstStyle>
          <a:p>
            <a:pPr marL="0" indent="0"/>
            <a:r>
              <a:rPr lang="en-IN" sz="1800" dirty="0">
                <a:latin typeface="Montserrat ExtraBold" panose="00000900000000000000" pitchFamily="2" charset="0"/>
              </a:rPr>
              <a:t>Conclusion</a:t>
            </a:r>
          </a:p>
          <a:p>
            <a:pPr marL="0" indent="0"/>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0FDB2F8B-157E-541A-5CDF-7FD9CDE8A66F}"/>
            </a:ext>
          </a:extLst>
        </p:cNvPr>
        <p:cNvGrpSpPr/>
        <p:nvPr/>
      </p:nvGrpSpPr>
      <p:grpSpPr>
        <a:xfrm>
          <a:off x="0" y="0"/>
          <a:ext cx="0" cy="0"/>
          <a:chOff x="0" y="0"/>
          <a:chExt cx="0" cy="0"/>
        </a:xfrm>
      </p:grpSpPr>
      <p:sp>
        <p:nvSpPr>
          <p:cNvPr id="317" name="Google Shape;317;p37">
            <a:extLst>
              <a:ext uri="{FF2B5EF4-FFF2-40B4-BE49-F238E27FC236}">
                <a16:creationId xmlns:a16="http://schemas.microsoft.com/office/drawing/2014/main" id="{49F39D42-4464-D6F2-D862-5F3FB58899C5}"/>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20</a:t>
            </a:fld>
            <a:endParaRPr/>
          </a:p>
        </p:txBody>
      </p:sp>
      <p:sp>
        <p:nvSpPr>
          <p:cNvPr id="3" name="TextBox 2">
            <a:extLst>
              <a:ext uri="{FF2B5EF4-FFF2-40B4-BE49-F238E27FC236}">
                <a16:creationId xmlns:a16="http://schemas.microsoft.com/office/drawing/2014/main" id="{37B1EC59-1108-31C1-685B-E12808C5CC3F}"/>
              </a:ext>
            </a:extLst>
          </p:cNvPr>
          <p:cNvSpPr txBox="1"/>
          <p:nvPr/>
        </p:nvSpPr>
        <p:spPr>
          <a:xfrm>
            <a:off x="570689" y="643008"/>
            <a:ext cx="7023370" cy="3600986"/>
          </a:xfrm>
          <a:prstGeom prst="rect">
            <a:avLst/>
          </a:prstGeom>
          <a:noFill/>
        </p:spPr>
        <p:txBody>
          <a:bodyPr wrap="square">
            <a:spAutoFit/>
          </a:bodyPr>
          <a:lstStyle/>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1. **User Engagement Analysis:** </a:t>
            </a:r>
            <a:r>
              <a:rPr lang="en-US" sz="1200" dirty="0">
                <a:solidFill>
                  <a:schemeClr val="bg1"/>
                </a:solidFill>
                <a:latin typeface="Barlow Semi Condensed Medium"/>
                <a:ea typeface="Barlow Semi Condensed Medium"/>
                <a:cs typeface="Barlow Semi Condensed Medium"/>
                <a:sym typeface="Barlow Semi Condensed Medium"/>
              </a:rPr>
              <a:t>Utilize Clarity's session recordings and heatmaps to understand user interaction metrics like click-through rates and scroll depth.</a:t>
            </a:r>
          </a:p>
          <a:p>
            <a:endParaRPr lang="en-US" sz="1200" dirty="0">
              <a:solidFill>
                <a:schemeClr val="accent4">
                  <a:lumMod val="75000"/>
                </a:schemeClr>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2. **Conversion Funnel Optimization:** </a:t>
            </a:r>
            <a:r>
              <a:rPr lang="en-US" sz="1200" dirty="0">
                <a:solidFill>
                  <a:schemeClr val="bg1"/>
                </a:solidFill>
                <a:latin typeface="Barlow Semi Condensed Medium"/>
                <a:ea typeface="Barlow Semi Condensed Medium"/>
                <a:cs typeface="Barlow Semi Condensed Medium"/>
                <a:sym typeface="Barlow Semi Condensed Medium"/>
              </a:rPr>
              <a:t>Use session recordings to identify and address any obstacles in the conversion process.</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3. **Mobile Optimization:** </a:t>
            </a:r>
            <a:r>
              <a:rPr lang="en-US" sz="1200" dirty="0">
                <a:solidFill>
                  <a:schemeClr val="bg1"/>
                </a:solidFill>
                <a:latin typeface="Barlow Semi Condensed Medium"/>
                <a:ea typeface="Barlow Semi Condensed Medium"/>
                <a:cs typeface="Barlow Semi Condensed Medium"/>
                <a:sym typeface="Barlow Semi Condensed Medium"/>
              </a:rPr>
              <a:t>Analyze device-specific data to ensure a seamless experience for mobile users.</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4. **Content and CTA Optimization:** </a:t>
            </a:r>
            <a:r>
              <a:rPr lang="en-US" sz="1200" dirty="0">
                <a:solidFill>
                  <a:schemeClr val="bg1"/>
                </a:solidFill>
                <a:latin typeface="Barlow Semi Condensed Medium"/>
                <a:ea typeface="Barlow Semi Condensed Medium"/>
                <a:cs typeface="Barlow Semi Condensed Medium"/>
                <a:sym typeface="Barlow Semi Condensed Medium"/>
              </a:rPr>
              <a:t>Optimize CTAs and content placement based on Clarity insights to maximize user engagement.</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5. **Performance Optimization:** </a:t>
            </a:r>
            <a:r>
              <a:rPr lang="en-US" sz="1200" dirty="0">
                <a:solidFill>
                  <a:schemeClr val="bg1"/>
                </a:solidFill>
                <a:latin typeface="Barlow Semi Condensed Medium"/>
                <a:ea typeface="Barlow Semi Condensed Medium"/>
                <a:cs typeface="Barlow Semi Condensed Medium"/>
                <a:sym typeface="Barlow Semi Condensed Medium"/>
              </a:rPr>
              <a:t>Improve website speed and responsiveness using Clarity's performance data.</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6. **SEO Insights and Optimization:** </a:t>
            </a:r>
            <a:r>
              <a:rPr lang="en-US" sz="1200" dirty="0">
                <a:solidFill>
                  <a:schemeClr val="bg1"/>
                </a:solidFill>
                <a:latin typeface="Barlow Semi Condensed Medium"/>
                <a:ea typeface="Barlow Semi Condensed Medium"/>
                <a:cs typeface="Barlow Semi Condensed Medium"/>
                <a:sym typeface="Barlow Semi Condensed Medium"/>
              </a:rPr>
              <a:t>Utilize Clarity to analyze user search behavior and optimize website content for better search engine visibility.</a:t>
            </a:r>
          </a:p>
          <a:p>
            <a:endParaRPr lang="en-US" sz="1200" dirty="0">
              <a:solidFill>
                <a:schemeClr val="bg1"/>
              </a:solidFill>
              <a:latin typeface="Barlow Semi Condensed Medium"/>
              <a:ea typeface="Barlow Semi Condensed Medium"/>
              <a:cs typeface="Barlow Semi Condensed Medium"/>
              <a:sym typeface="Barlow Semi Condensed Medium"/>
            </a:endParaRPr>
          </a:p>
          <a:p>
            <a:r>
              <a:rPr lang="en-US" sz="1200" dirty="0">
                <a:solidFill>
                  <a:schemeClr val="accent4">
                    <a:lumMod val="75000"/>
                  </a:schemeClr>
                </a:solidFill>
                <a:latin typeface="Barlow Semi Condensed Medium"/>
                <a:ea typeface="Barlow Semi Condensed Medium"/>
                <a:cs typeface="Barlow Semi Condensed Medium"/>
                <a:sym typeface="Barlow Semi Condensed Medium"/>
              </a:rPr>
              <a:t>7. **Continuous Improvement:** </a:t>
            </a:r>
            <a:r>
              <a:rPr lang="en-US" sz="1200" dirty="0">
                <a:solidFill>
                  <a:schemeClr val="bg1"/>
                </a:solidFill>
                <a:latin typeface="Barlow Semi Condensed Medium"/>
                <a:ea typeface="Barlow Semi Condensed Medium"/>
                <a:cs typeface="Barlow Semi Condensed Medium"/>
                <a:sym typeface="Barlow Semi Condensed Medium"/>
              </a:rPr>
              <a:t>Implement iterative improvements based on Clarity insights to enhance the overall user experience.</a:t>
            </a:r>
          </a:p>
          <a:p>
            <a:r>
              <a:rPr lang="en-US" sz="1200" dirty="0">
                <a:solidFill>
                  <a:schemeClr val="bg1"/>
                </a:solidFill>
                <a:latin typeface="Barlow Semi Condensed Medium"/>
                <a:ea typeface="Barlow Semi Condensed Medium"/>
                <a:cs typeface="Barlow Semi Condensed Medium"/>
                <a:sym typeface="Barlow Semi Condensed Medium"/>
              </a:rPr>
              <a:t>.</a:t>
            </a:r>
            <a:endParaRPr lang="en-IN" sz="1200" dirty="0"/>
          </a:p>
        </p:txBody>
      </p:sp>
      <p:sp>
        <p:nvSpPr>
          <p:cNvPr id="7" name="Google Shape;312;p36">
            <a:extLst>
              <a:ext uri="{FF2B5EF4-FFF2-40B4-BE49-F238E27FC236}">
                <a16:creationId xmlns:a16="http://schemas.microsoft.com/office/drawing/2014/main" id="{7CA399D2-3B84-F7D8-092E-36BCA903943F}"/>
              </a:ext>
            </a:extLst>
          </p:cNvPr>
          <p:cNvSpPr txBox="1"/>
          <p:nvPr/>
        </p:nvSpPr>
        <p:spPr>
          <a:xfrm>
            <a:off x="570689" y="135207"/>
            <a:ext cx="3711999" cy="5078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100" dirty="0">
                <a:solidFill>
                  <a:schemeClr val="bg1"/>
                </a:solidFill>
                <a:latin typeface="Barlow Semi Condensed Medium"/>
                <a:ea typeface="Barlow Semi Condensed Medium"/>
                <a:cs typeface="Barlow Semi Condensed Medium"/>
                <a:sym typeface="Barlow Semi Condensed Medium"/>
              </a:rPr>
              <a:t>Recommendation:</a:t>
            </a:r>
            <a:endParaRPr sz="2100" dirty="0">
              <a:solidFill>
                <a:schemeClr val="bg1"/>
              </a:solidFill>
              <a:latin typeface="Barlow Semi Condensed Medium"/>
              <a:ea typeface="Barlow Semi Condensed Medium"/>
              <a:cs typeface="Barlow Semi Condensed Medium"/>
              <a:sym typeface="Barlow Semi Condensed Medium"/>
            </a:endParaRPr>
          </a:p>
        </p:txBody>
      </p:sp>
    </p:spTree>
    <p:extLst>
      <p:ext uri="{BB962C8B-B14F-4D97-AF65-F5344CB8AC3E}">
        <p14:creationId xmlns:p14="http://schemas.microsoft.com/office/powerpoint/2010/main" val="326253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21</a:t>
            </a:fld>
            <a:endParaRPr/>
          </a:p>
        </p:txBody>
      </p:sp>
      <p:sp>
        <p:nvSpPr>
          <p:cNvPr id="369" name="Google Shape;369;p38"/>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1;p67">
            <a:extLst>
              <a:ext uri="{FF2B5EF4-FFF2-40B4-BE49-F238E27FC236}">
                <a16:creationId xmlns:a16="http://schemas.microsoft.com/office/drawing/2014/main" id="{425919D8-38E2-EC0F-60D5-3CD71A42CCD3}"/>
              </a:ext>
            </a:extLst>
          </p:cNvPr>
          <p:cNvSpPr/>
          <p:nvPr/>
        </p:nvSpPr>
        <p:spPr>
          <a:xfrm>
            <a:off x="1351019" y="1159500"/>
            <a:ext cx="3320700" cy="3349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5;p67">
            <a:extLst>
              <a:ext uri="{FF2B5EF4-FFF2-40B4-BE49-F238E27FC236}">
                <a16:creationId xmlns:a16="http://schemas.microsoft.com/office/drawing/2014/main" id="{D320AD76-1151-66FC-2294-2F149A7BFA5C}"/>
              </a:ext>
            </a:extLst>
          </p:cNvPr>
          <p:cNvSpPr/>
          <p:nvPr/>
        </p:nvSpPr>
        <p:spPr>
          <a:xfrm>
            <a:off x="4982867" y="1107277"/>
            <a:ext cx="724500" cy="7245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7;p67">
            <a:extLst>
              <a:ext uri="{FF2B5EF4-FFF2-40B4-BE49-F238E27FC236}">
                <a16:creationId xmlns:a16="http://schemas.microsoft.com/office/drawing/2014/main" id="{E60BBE9F-AD32-97ED-8524-53055D2C82ED}"/>
              </a:ext>
            </a:extLst>
          </p:cNvPr>
          <p:cNvSpPr txBox="1">
            <a:spLocks noGrp="1"/>
          </p:cNvSpPr>
          <p:nvPr>
            <p:ph type="title"/>
          </p:nvPr>
        </p:nvSpPr>
        <p:spPr>
          <a:xfrm>
            <a:off x="5093494" y="1164125"/>
            <a:ext cx="3855300" cy="6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Conclusion</a:t>
            </a:r>
            <a:endParaRPr dirty="0"/>
          </a:p>
        </p:txBody>
      </p:sp>
      <p:sp>
        <p:nvSpPr>
          <p:cNvPr id="11" name="Google Shape;1178;p67">
            <a:extLst>
              <a:ext uri="{FF2B5EF4-FFF2-40B4-BE49-F238E27FC236}">
                <a16:creationId xmlns:a16="http://schemas.microsoft.com/office/drawing/2014/main" id="{8923EB11-3284-BC37-E83D-D5383D1A90CF}"/>
              </a:ext>
            </a:extLst>
          </p:cNvPr>
          <p:cNvSpPr txBox="1">
            <a:spLocks noGrp="1"/>
          </p:cNvSpPr>
          <p:nvPr>
            <p:ph type="subTitle" idx="1"/>
          </p:nvPr>
        </p:nvSpPr>
        <p:spPr>
          <a:xfrm>
            <a:off x="4688825" y="1070575"/>
            <a:ext cx="4513541" cy="38256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0" i="0" dirty="0">
                <a:solidFill>
                  <a:srgbClr val="F9F9F9"/>
                </a:solidFill>
                <a:effectLst/>
                <a:latin typeface="Barlow Semi Condensed Medium" panose="00000606000000000000" pitchFamily="2" charset="0"/>
              </a:rPr>
              <a:t>In conclusion, leveraging Microsoft Clarity provides invaluable insights into user behavior and website performance, </a:t>
            </a:r>
          </a:p>
          <a:p>
            <a:pPr marL="0" lvl="0" indent="0" algn="l" rtl="0">
              <a:spcBef>
                <a:spcPts val="0"/>
              </a:spcBef>
              <a:spcAft>
                <a:spcPts val="0"/>
              </a:spcAft>
              <a:buNone/>
            </a:pPr>
            <a:r>
              <a:rPr lang="en-US" sz="1400" b="0" i="0" dirty="0">
                <a:solidFill>
                  <a:srgbClr val="F9F9F9"/>
                </a:solidFill>
                <a:effectLst/>
                <a:latin typeface="Barlow Semi Condensed Medium" panose="00000606000000000000" pitchFamily="2" charset="0"/>
              </a:rPr>
              <a:t>enabling informed optimization strategies. By analyzing user engagement, conversion funnels, and performance metrics, businesses can enhance the overall user experience, drive conversions, and improve search engine visibility. Continuous monitoring and iterative improvements based on Clarity insights ensure that the website remains optimized and </a:t>
            </a:r>
          </a:p>
          <a:p>
            <a:pPr marL="0" lvl="0" indent="0" algn="l" rtl="0">
              <a:spcBef>
                <a:spcPts val="0"/>
              </a:spcBef>
              <a:spcAft>
                <a:spcPts val="0"/>
              </a:spcAft>
              <a:buNone/>
            </a:pPr>
            <a:r>
              <a:rPr lang="en-US" sz="1400" b="0" i="0" dirty="0">
                <a:solidFill>
                  <a:srgbClr val="F9F9F9"/>
                </a:solidFill>
                <a:effectLst/>
                <a:latin typeface="Barlow Semi Condensed Medium" panose="00000606000000000000" pitchFamily="2" charset="0"/>
              </a:rPr>
              <a:t>aligned with user preferences and industry best practices</a:t>
            </a:r>
            <a:endParaRPr sz="1400" dirty="0">
              <a:latin typeface="Barlow Semi Condensed Medium" panose="00000606000000000000" pitchFamily="2" charset="0"/>
              <a:ea typeface="Montserrat ExtraBold"/>
              <a:cs typeface="Montserrat ExtraBold"/>
              <a:sym typeface="Montserrat ExtraBold"/>
            </a:endParaRPr>
          </a:p>
        </p:txBody>
      </p:sp>
      <p:grpSp>
        <p:nvGrpSpPr>
          <p:cNvPr id="12" name="Google Shape;1187;p67">
            <a:extLst>
              <a:ext uri="{FF2B5EF4-FFF2-40B4-BE49-F238E27FC236}">
                <a16:creationId xmlns:a16="http://schemas.microsoft.com/office/drawing/2014/main" id="{A97E9491-7B43-70D9-8D6E-6D3FE02F6072}"/>
              </a:ext>
            </a:extLst>
          </p:cNvPr>
          <p:cNvGrpSpPr/>
          <p:nvPr/>
        </p:nvGrpSpPr>
        <p:grpSpPr>
          <a:xfrm>
            <a:off x="1644464" y="1862472"/>
            <a:ext cx="2733810" cy="2400755"/>
            <a:chOff x="1122970" y="1631272"/>
            <a:chExt cx="2733810" cy="2400755"/>
          </a:xfrm>
        </p:grpSpPr>
        <p:sp>
          <p:nvSpPr>
            <p:cNvPr id="13" name="Google Shape;1188;p67">
              <a:extLst>
                <a:ext uri="{FF2B5EF4-FFF2-40B4-BE49-F238E27FC236}">
                  <a16:creationId xmlns:a16="http://schemas.microsoft.com/office/drawing/2014/main" id="{F0EC66C1-6213-6A86-FB54-9020AA7604A8}"/>
                </a:ext>
              </a:extLst>
            </p:cNvPr>
            <p:cNvSpPr/>
            <p:nvPr/>
          </p:nvSpPr>
          <p:spPr>
            <a:xfrm>
              <a:off x="1122970" y="3723326"/>
              <a:ext cx="2728010" cy="308702"/>
            </a:xfrm>
            <a:custGeom>
              <a:avLst/>
              <a:gdLst/>
              <a:ahLst/>
              <a:cxnLst/>
              <a:rect l="l" t="t" r="r" b="b"/>
              <a:pathLst>
                <a:path w="170714" h="19318" extrusionOk="0">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9;p67">
              <a:extLst>
                <a:ext uri="{FF2B5EF4-FFF2-40B4-BE49-F238E27FC236}">
                  <a16:creationId xmlns:a16="http://schemas.microsoft.com/office/drawing/2014/main" id="{0376D67E-186C-07CC-FC29-A3F3B7C1A79F}"/>
                </a:ext>
              </a:extLst>
            </p:cNvPr>
            <p:cNvSpPr/>
            <p:nvPr/>
          </p:nvSpPr>
          <p:spPr>
            <a:xfrm>
              <a:off x="1586342" y="3092404"/>
              <a:ext cx="78638" cy="788182"/>
            </a:xfrm>
            <a:custGeom>
              <a:avLst/>
              <a:gdLst/>
              <a:ahLst/>
              <a:cxnLst/>
              <a:rect l="l" t="t" r="r" b="b"/>
              <a:pathLst>
                <a:path w="4921" h="49323" extrusionOk="0">
                  <a:moveTo>
                    <a:pt x="0" y="0"/>
                  </a:moveTo>
                  <a:lnTo>
                    <a:pt x="0" y="49323"/>
                  </a:lnTo>
                  <a:lnTo>
                    <a:pt x="4920" y="49323"/>
                  </a:lnTo>
                  <a:lnTo>
                    <a:pt x="49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0;p67">
              <a:extLst>
                <a:ext uri="{FF2B5EF4-FFF2-40B4-BE49-F238E27FC236}">
                  <a16:creationId xmlns:a16="http://schemas.microsoft.com/office/drawing/2014/main" id="{EA396AA8-9960-2748-3FC7-3600D1919155}"/>
                </a:ext>
              </a:extLst>
            </p:cNvPr>
            <p:cNvSpPr/>
            <p:nvPr/>
          </p:nvSpPr>
          <p:spPr>
            <a:xfrm>
              <a:off x="1586342" y="3092404"/>
              <a:ext cx="78638" cy="167566"/>
            </a:xfrm>
            <a:custGeom>
              <a:avLst/>
              <a:gdLst/>
              <a:ahLst/>
              <a:cxnLst/>
              <a:rect l="l" t="t" r="r" b="b"/>
              <a:pathLst>
                <a:path w="4921" h="10486" extrusionOk="0">
                  <a:moveTo>
                    <a:pt x="0" y="0"/>
                  </a:moveTo>
                  <a:lnTo>
                    <a:pt x="0" y="10486"/>
                  </a:lnTo>
                  <a:lnTo>
                    <a:pt x="4920" y="10486"/>
                  </a:lnTo>
                  <a:lnTo>
                    <a:pt x="4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1;p67">
              <a:extLst>
                <a:ext uri="{FF2B5EF4-FFF2-40B4-BE49-F238E27FC236}">
                  <a16:creationId xmlns:a16="http://schemas.microsoft.com/office/drawing/2014/main" id="{F2E9FFC5-DFF1-F0A9-5697-A0E453AE2891}"/>
                </a:ext>
              </a:extLst>
            </p:cNvPr>
            <p:cNvSpPr/>
            <p:nvPr/>
          </p:nvSpPr>
          <p:spPr>
            <a:xfrm>
              <a:off x="1746813" y="3049226"/>
              <a:ext cx="77982" cy="788821"/>
            </a:xfrm>
            <a:custGeom>
              <a:avLst/>
              <a:gdLst/>
              <a:ahLst/>
              <a:cxnLst/>
              <a:rect l="l" t="t" r="r" b="b"/>
              <a:pathLst>
                <a:path w="4880" h="49363" extrusionOk="0">
                  <a:moveTo>
                    <a:pt x="0" y="0"/>
                  </a:moveTo>
                  <a:lnTo>
                    <a:pt x="0" y="49363"/>
                  </a:lnTo>
                  <a:lnTo>
                    <a:pt x="4880" y="4936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2;p67">
              <a:extLst>
                <a:ext uri="{FF2B5EF4-FFF2-40B4-BE49-F238E27FC236}">
                  <a16:creationId xmlns:a16="http://schemas.microsoft.com/office/drawing/2014/main" id="{D9EA7905-6FA8-50F0-462B-2D5606E58FFB}"/>
                </a:ext>
              </a:extLst>
            </p:cNvPr>
            <p:cNvSpPr/>
            <p:nvPr/>
          </p:nvSpPr>
          <p:spPr>
            <a:xfrm>
              <a:off x="1746813" y="3049226"/>
              <a:ext cx="77982" cy="210744"/>
            </a:xfrm>
            <a:custGeom>
              <a:avLst/>
              <a:gdLst/>
              <a:ahLst/>
              <a:cxnLst/>
              <a:rect l="l" t="t" r="r" b="b"/>
              <a:pathLst>
                <a:path w="4880" h="13188" extrusionOk="0">
                  <a:moveTo>
                    <a:pt x="0" y="0"/>
                  </a:moveTo>
                  <a:lnTo>
                    <a:pt x="0" y="13188"/>
                  </a:lnTo>
                  <a:lnTo>
                    <a:pt x="4880" y="13188"/>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3;p67">
              <a:extLst>
                <a:ext uri="{FF2B5EF4-FFF2-40B4-BE49-F238E27FC236}">
                  <a16:creationId xmlns:a16="http://schemas.microsoft.com/office/drawing/2014/main" id="{9B9FD7F4-20B0-434A-D54A-59EAC58E8E30}"/>
                </a:ext>
              </a:extLst>
            </p:cNvPr>
            <p:cNvSpPr/>
            <p:nvPr/>
          </p:nvSpPr>
          <p:spPr>
            <a:xfrm>
              <a:off x="2348092" y="3092404"/>
              <a:ext cx="77982" cy="788182"/>
            </a:xfrm>
            <a:custGeom>
              <a:avLst/>
              <a:gdLst/>
              <a:ahLst/>
              <a:cxnLst/>
              <a:rect l="l" t="t" r="r" b="b"/>
              <a:pathLst>
                <a:path w="4880" h="49323" extrusionOk="0">
                  <a:moveTo>
                    <a:pt x="0" y="0"/>
                  </a:moveTo>
                  <a:lnTo>
                    <a:pt x="0" y="49323"/>
                  </a:lnTo>
                  <a:lnTo>
                    <a:pt x="4880" y="4932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4;p67">
              <a:extLst>
                <a:ext uri="{FF2B5EF4-FFF2-40B4-BE49-F238E27FC236}">
                  <a16:creationId xmlns:a16="http://schemas.microsoft.com/office/drawing/2014/main" id="{F5150FB5-1265-D7A2-B490-7E5F82385BC8}"/>
                </a:ext>
              </a:extLst>
            </p:cNvPr>
            <p:cNvSpPr/>
            <p:nvPr/>
          </p:nvSpPr>
          <p:spPr>
            <a:xfrm>
              <a:off x="2348092" y="3092404"/>
              <a:ext cx="77982" cy="167566"/>
            </a:xfrm>
            <a:custGeom>
              <a:avLst/>
              <a:gdLst/>
              <a:ahLst/>
              <a:cxnLst/>
              <a:rect l="l" t="t" r="r" b="b"/>
              <a:pathLst>
                <a:path w="4880" h="10486" extrusionOk="0">
                  <a:moveTo>
                    <a:pt x="0" y="0"/>
                  </a:moveTo>
                  <a:lnTo>
                    <a:pt x="0" y="10486"/>
                  </a:lnTo>
                  <a:lnTo>
                    <a:pt x="4880" y="10486"/>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5;p67">
              <a:extLst>
                <a:ext uri="{FF2B5EF4-FFF2-40B4-BE49-F238E27FC236}">
                  <a16:creationId xmlns:a16="http://schemas.microsoft.com/office/drawing/2014/main" id="{9AAC9352-D25C-B2E4-D692-3B20EA997CC8}"/>
                </a:ext>
              </a:extLst>
            </p:cNvPr>
            <p:cNvSpPr/>
            <p:nvPr/>
          </p:nvSpPr>
          <p:spPr>
            <a:xfrm>
              <a:off x="2507908" y="3049226"/>
              <a:ext cx="77998" cy="788821"/>
            </a:xfrm>
            <a:custGeom>
              <a:avLst/>
              <a:gdLst/>
              <a:ahLst/>
              <a:cxnLst/>
              <a:rect l="l" t="t" r="r" b="b"/>
              <a:pathLst>
                <a:path w="4881" h="49363" extrusionOk="0">
                  <a:moveTo>
                    <a:pt x="1" y="0"/>
                  </a:moveTo>
                  <a:lnTo>
                    <a:pt x="1" y="49363"/>
                  </a:lnTo>
                  <a:lnTo>
                    <a:pt x="4881" y="49363"/>
                  </a:lnTo>
                  <a:lnTo>
                    <a:pt x="48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6;p67">
              <a:extLst>
                <a:ext uri="{FF2B5EF4-FFF2-40B4-BE49-F238E27FC236}">
                  <a16:creationId xmlns:a16="http://schemas.microsoft.com/office/drawing/2014/main" id="{28ABA043-1CE5-2B08-73CC-75F977D1ED5B}"/>
                </a:ext>
              </a:extLst>
            </p:cNvPr>
            <p:cNvSpPr/>
            <p:nvPr/>
          </p:nvSpPr>
          <p:spPr>
            <a:xfrm>
              <a:off x="2507908" y="3049226"/>
              <a:ext cx="77998" cy="210744"/>
            </a:xfrm>
            <a:custGeom>
              <a:avLst/>
              <a:gdLst/>
              <a:ahLst/>
              <a:cxnLst/>
              <a:rect l="l" t="t" r="r" b="b"/>
              <a:pathLst>
                <a:path w="4881" h="13188" extrusionOk="0">
                  <a:moveTo>
                    <a:pt x="1" y="0"/>
                  </a:moveTo>
                  <a:lnTo>
                    <a:pt x="1" y="13188"/>
                  </a:lnTo>
                  <a:lnTo>
                    <a:pt x="4881" y="13188"/>
                  </a:lnTo>
                  <a:lnTo>
                    <a:pt x="4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7;p67">
              <a:extLst>
                <a:ext uri="{FF2B5EF4-FFF2-40B4-BE49-F238E27FC236}">
                  <a16:creationId xmlns:a16="http://schemas.microsoft.com/office/drawing/2014/main" id="{5216CDC3-5318-CB91-BD4F-A697A9055408}"/>
                </a:ext>
              </a:extLst>
            </p:cNvPr>
            <p:cNvSpPr/>
            <p:nvPr/>
          </p:nvSpPr>
          <p:spPr>
            <a:xfrm>
              <a:off x="1516094" y="2957708"/>
              <a:ext cx="1099456" cy="189491"/>
            </a:xfrm>
            <a:custGeom>
              <a:avLst/>
              <a:gdLst/>
              <a:ahLst/>
              <a:cxnLst/>
              <a:rect l="l" t="t" r="r" b="b"/>
              <a:pathLst>
                <a:path w="68802" h="11858" extrusionOk="0">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8;p67">
              <a:extLst>
                <a:ext uri="{FF2B5EF4-FFF2-40B4-BE49-F238E27FC236}">
                  <a16:creationId xmlns:a16="http://schemas.microsoft.com/office/drawing/2014/main" id="{EE8F410F-0BE6-84DD-3A3C-66618ADA738A}"/>
                </a:ext>
              </a:extLst>
            </p:cNvPr>
            <p:cNvSpPr/>
            <p:nvPr/>
          </p:nvSpPr>
          <p:spPr>
            <a:xfrm>
              <a:off x="1516094" y="2874564"/>
              <a:ext cx="1099456" cy="189491"/>
            </a:xfrm>
            <a:custGeom>
              <a:avLst/>
              <a:gdLst/>
              <a:ahLst/>
              <a:cxnLst/>
              <a:rect l="l" t="t" r="r" b="b"/>
              <a:pathLst>
                <a:path w="68802" h="11858" extrusionOk="0">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9;p67">
              <a:extLst>
                <a:ext uri="{FF2B5EF4-FFF2-40B4-BE49-F238E27FC236}">
                  <a16:creationId xmlns:a16="http://schemas.microsoft.com/office/drawing/2014/main" id="{F2AB1B46-C918-43D0-0E11-C06A08436190}"/>
                </a:ext>
              </a:extLst>
            </p:cNvPr>
            <p:cNvSpPr/>
            <p:nvPr/>
          </p:nvSpPr>
          <p:spPr>
            <a:xfrm>
              <a:off x="1628865" y="2898336"/>
              <a:ext cx="833948" cy="105069"/>
            </a:xfrm>
            <a:custGeom>
              <a:avLst/>
              <a:gdLst/>
              <a:ahLst/>
              <a:cxnLst/>
              <a:rect l="l" t="t" r="r" b="b"/>
              <a:pathLst>
                <a:path w="52187" h="6575" extrusionOk="0">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0;p67">
              <a:extLst>
                <a:ext uri="{FF2B5EF4-FFF2-40B4-BE49-F238E27FC236}">
                  <a16:creationId xmlns:a16="http://schemas.microsoft.com/office/drawing/2014/main" id="{EFC3E07D-4D35-DF0E-7675-07577820D732}"/>
                </a:ext>
              </a:extLst>
            </p:cNvPr>
            <p:cNvSpPr/>
            <p:nvPr/>
          </p:nvSpPr>
          <p:spPr>
            <a:xfrm>
              <a:off x="1948529" y="2007122"/>
              <a:ext cx="170794" cy="898396"/>
            </a:xfrm>
            <a:custGeom>
              <a:avLst/>
              <a:gdLst/>
              <a:ahLst/>
              <a:cxnLst/>
              <a:rect l="l" t="t" r="r" b="b"/>
              <a:pathLst>
                <a:path w="10688" h="56220" extrusionOk="0">
                  <a:moveTo>
                    <a:pt x="0" y="1"/>
                  </a:moveTo>
                  <a:lnTo>
                    <a:pt x="0" y="56220"/>
                  </a:lnTo>
                  <a:lnTo>
                    <a:pt x="10687" y="56220"/>
                  </a:lnTo>
                  <a:lnTo>
                    <a:pt x="106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1;p67">
              <a:extLst>
                <a:ext uri="{FF2B5EF4-FFF2-40B4-BE49-F238E27FC236}">
                  <a16:creationId xmlns:a16="http://schemas.microsoft.com/office/drawing/2014/main" id="{940D2ACE-F6C5-99CD-AB95-3450770BC4AE}"/>
                </a:ext>
              </a:extLst>
            </p:cNvPr>
            <p:cNvSpPr/>
            <p:nvPr/>
          </p:nvSpPr>
          <p:spPr>
            <a:xfrm>
              <a:off x="1948528" y="1982641"/>
              <a:ext cx="205599" cy="24497"/>
            </a:xfrm>
            <a:custGeom>
              <a:avLst/>
              <a:gdLst/>
              <a:ahLst/>
              <a:cxnLst/>
              <a:rect l="l" t="t" r="r" b="b"/>
              <a:pathLst>
                <a:path w="12866" h="1533" extrusionOk="0">
                  <a:moveTo>
                    <a:pt x="2742" y="0"/>
                  </a:moveTo>
                  <a:lnTo>
                    <a:pt x="0" y="1533"/>
                  </a:lnTo>
                  <a:lnTo>
                    <a:pt x="10687" y="1533"/>
                  </a:lnTo>
                  <a:lnTo>
                    <a:pt x="12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2;p67">
              <a:extLst>
                <a:ext uri="{FF2B5EF4-FFF2-40B4-BE49-F238E27FC236}">
                  <a16:creationId xmlns:a16="http://schemas.microsoft.com/office/drawing/2014/main" id="{C0CA9341-7A90-4288-7642-5352B028C678}"/>
                </a:ext>
              </a:extLst>
            </p:cNvPr>
            <p:cNvSpPr/>
            <p:nvPr/>
          </p:nvSpPr>
          <p:spPr>
            <a:xfrm>
              <a:off x="2119307" y="1980777"/>
              <a:ext cx="34820" cy="934478"/>
            </a:xfrm>
            <a:custGeom>
              <a:avLst/>
              <a:gdLst/>
              <a:ahLst/>
              <a:cxnLst/>
              <a:rect l="l" t="t" r="r" b="b"/>
              <a:pathLst>
                <a:path w="2179" h="58478" extrusionOk="0">
                  <a:moveTo>
                    <a:pt x="2178" y="0"/>
                  </a:moveTo>
                  <a:lnTo>
                    <a:pt x="0" y="1533"/>
                  </a:lnTo>
                  <a:lnTo>
                    <a:pt x="0" y="58478"/>
                  </a:lnTo>
                  <a:lnTo>
                    <a:pt x="2178" y="57187"/>
                  </a:lnTo>
                  <a:lnTo>
                    <a:pt x="2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3;p67">
              <a:extLst>
                <a:ext uri="{FF2B5EF4-FFF2-40B4-BE49-F238E27FC236}">
                  <a16:creationId xmlns:a16="http://schemas.microsoft.com/office/drawing/2014/main" id="{BBC65DE0-5420-9C71-B7BA-4D1D04C3896C}"/>
                </a:ext>
              </a:extLst>
            </p:cNvPr>
            <p:cNvSpPr/>
            <p:nvPr/>
          </p:nvSpPr>
          <p:spPr>
            <a:xfrm>
              <a:off x="2074834" y="2339666"/>
              <a:ext cx="283581" cy="586482"/>
            </a:xfrm>
            <a:custGeom>
              <a:avLst/>
              <a:gdLst/>
              <a:ahLst/>
              <a:cxnLst/>
              <a:rect l="l" t="t" r="r" b="b"/>
              <a:pathLst>
                <a:path w="17746" h="36701" extrusionOk="0">
                  <a:moveTo>
                    <a:pt x="1" y="1"/>
                  </a:moveTo>
                  <a:lnTo>
                    <a:pt x="1" y="36700"/>
                  </a:lnTo>
                  <a:lnTo>
                    <a:pt x="17745" y="36700"/>
                  </a:lnTo>
                  <a:lnTo>
                    <a:pt x="17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4;p67">
              <a:extLst>
                <a:ext uri="{FF2B5EF4-FFF2-40B4-BE49-F238E27FC236}">
                  <a16:creationId xmlns:a16="http://schemas.microsoft.com/office/drawing/2014/main" id="{90E8A35A-C8CE-87B0-5AB6-6C29B1AD8A80}"/>
                </a:ext>
              </a:extLst>
            </p:cNvPr>
            <p:cNvSpPr/>
            <p:nvPr/>
          </p:nvSpPr>
          <p:spPr>
            <a:xfrm>
              <a:off x="2074834" y="2316393"/>
              <a:ext cx="319664" cy="25153"/>
            </a:xfrm>
            <a:custGeom>
              <a:avLst/>
              <a:gdLst/>
              <a:ahLst/>
              <a:cxnLst/>
              <a:rect l="l" t="t" r="r" b="b"/>
              <a:pathLst>
                <a:path w="20004" h="1574" extrusionOk="0">
                  <a:moveTo>
                    <a:pt x="2824" y="1"/>
                  </a:moveTo>
                  <a:lnTo>
                    <a:pt x="1" y="1574"/>
                  </a:lnTo>
                  <a:lnTo>
                    <a:pt x="17745" y="1574"/>
                  </a:lnTo>
                  <a:lnTo>
                    <a:pt x="20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5;p67">
              <a:extLst>
                <a:ext uri="{FF2B5EF4-FFF2-40B4-BE49-F238E27FC236}">
                  <a16:creationId xmlns:a16="http://schemas.microsoft.com/office/drawing/2014/main" id="{379FA259-622F-C8D3-E7AA-95444DA8F056}"/>
                </a:ext>
              </a:extLst>
            </p:cNvPr>
            <p:cNvSpPr/>
            <p:nvPr/>
          </p:nvSpPr>
          <p:spPr>
            <a:xfrm>
              <a:off x="2358400" y="2314529"/>
              <a:ext cx="36099" cy="611619"/>
            </a:xfrm>
            <a:custGeom>
              <a:avLst/>
              <a:gdLst/>
              <a:ahLst/>
              <a:cxnLst/>
              <a:rect l="l" t="t" r="r" b="b"/>
              <a:pathLst>
                <a:path w="2259" h="38274" extrusionOk="0">
                  <a:moveTo>
                    <a:pt x="2259" y="1"/>
                  </a:moveTo>
                  <a:lnTo>
                    <a:pt x="0" y="1574"/>
                  </a:lnTo>
                  <a:lnTo>
                    <a:pt x="0" y="38273"/>
                  </a:lnTo>
                  <a:lnTo>
                    <a:pt x="2259" y="36983"/>
                  </a:lnTo>
                  <a:lnTo>
                    <a:pt x="2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6;p67">
              <a:extLst>
                <a:ext uri="{FF2B5EF4-FFF2-40B4-BE49-F238E27FC236}">
                  <a16:creationId xmlns:a16="http://schemas.microsoft.com/office/drawing/2014/main" id="{1FE89723-3B6B-748B-59BB-A60FF5F08C4B}"/>
                </a:ext>
              </a:extLst>
            </p:cNvPr>
            <p:cNvSpPr/>
            <p:nvPr/>
          </p:nvSpPr>
          <p:spPr>
            <a:xfrm>
              <a:off x="1846049" y="2371242"/>
              <a:ext cx="170155" cy="554250"/>
            </a:xfrm>
            <a:custGeom>
              <a:avLst/>
              <a:gdLst/>
              <a:ahLst/>
              <a:cxnLst/>
              <a:rect l="l" t="t" r="r" b="b"/>
              <a:pathLst>
                <a:path w="10648" h="34684" extrusionOk="0">
                  <a:moveTo>
                    <a:pt x="1" y="1"/>
                  </a:moveTo>
                  <a:lnTo>
                    <a:pt x="1" y="34684"/>
                  </a:lnTo>
                  <a:lnTo>
                    <a:pt x="10648" y="34684"/>
                  </a:lnTo>
                  <a:lnTo>
                    <a:pt x="10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7;p67">
              <a:extLst>
                <a:ext uri="{FF2B5EF4-FFF2-40B4-BE49-F238E27FC236}">
                  <a16:creationId xmlns:a16="http://schemas.microsoft.com/office/drawing/2014/main" id="{477E0D2D-91DC-5F77-C308-1D1A893F4EE3}"/>
                </a:ext>
              </a:extLst>
            </p:cNvPr>
            <p:cNvSpPr/>
            <p:nvPr/>
          </p:nvSpPr>
          <p:spPr>
            <a:xfrm>
              <a:off x="1798364" y="2745030"/>
              <a:ext cx="217839" cy="46422"/>
            </a:xfrm>
            <a:custGeom>
              <a:avLst/>
              <a:gdLst/>
              <a:ahLst/>
              <a:cxnLst/>
              <a:rect l="l" t="t" r="r" b="b"/>
              <a:pathLst>
                <a:path w="13632" h="2905" extrusionOk="0">
                  <a:moveTo>
                    <a:pt x="3267" y="1"/>
                  </a:moveTo>
                  <a:lnTo>
                    <a:pt x="0" y="2904"/>
                  </a:lnTo>
                  <a:lnTo>
                    <a:pt x="11373" y="2904"/>
                  </a:lnTo>
                  <a:cubicBezTo>
                    <a:pt x="11373" y="2904"/>
                    <a:pt x="13591" y="202"/>
                    <a:pt x="13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8;p67">
              <a:extLst>
                <a:ext uri="{FF2B5EF4-FFF2-40B4-BE49-F238E27FC236}">
                  <a16:creationId xmlns:a16="http://schemas.microsoft.com/office/drawing/2014/main" id="{706652EF-2B73-DD0F-A7EB-C73B04212B04}"/>
                </a:ext>
              </a:extLst>
            </p:cNvPr>
            <p:cNvSpPr/>
            <p:nvPr/>
          </p:nvSpPr>
          <p:spPr>
            <a:xfrm>
              <a:off x="1980105" y="2745030"/>
              <a:ext cx="36099" cy="62530"/>
            </a:xfrm>
            <a:custGeom>
              <a:avLst/>
              <a:gdLst/>
              <a:ahLst/>
              <a:cxnLst/>
              <a:rect l="l" t="t" r="r" b="b"/>
              <a:pathLst>
                <a:path w="2259" h="3913" extrusionOk="0">
                  <a:moveTo>
                    <a:pt x="2259" y="1"/>
                  </a:moveTo>
                  <a:lnTo>
                    <a:pt x="0" y="2904"/>
                  </a:lnTo>
                  <a:lnTo>
                    <a:pt x="2259" y="3913"/>
                  </a:lnTo>
                  <a:lnTo>
                    <a:pt x="2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p67">
              <a:extLst>
                <a:ext uri="{FF2B5EF4-FFF2-40B4-BE49-F238E27FC236}">
                  <a16:creationId xmlns:a16="http://schemas.microsoft.com/office/drawing/2014/main" id="{93F43E3E-578A-43D1-F42D-DEEE1082CF48}"/>
                </a:ext>
              </a:extLst>
            </p:cNvPr>
            <p:cNvSpPr/>
            <p:nvPr/>
          </p:nvSpPr>
          <p:spPr>
            <a:xfrm>
              <a:off x="1846049" y="2349264"/>
              <a:ext cx="205599" cy="23858"/>
            </a:xfrm>
            <a:custGeom>
              <a:avLst/>
              <a:gdLst/>
              <a:ahLst/>
              <a:cxnLst/>
              <a:rect l="l" t="t" r="r" b="b"/>
              <a:pathLst>
                <a:path w="12866" h="1493" extrusionOk="0">
                  <a:moveTo>
                    <a:pt x="2743" y="1"/>
                  </a:moveTo>
                  <a:lnTo>
                    <a:pt x="1" y="1493"/>
                  </a:lnTo>
                  <a:lnTo>
                    <a:pt x="10648" y="1493"/>
                  </a:lnTo>
                  <a:lnTo>
                    <a:pt x="12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0;p67">
              <a:extLst>
                <a:ext uri="{FF2B5EF4-FFF2-40B4-BE49-F238E27FC236}">
                  <a16:creationId xmlns:a16="http://schemas.microsoft.com/office/drawing/2014/main" id="{D00A56DF-00B9-A04E-81D1-B3B972DEB9F7}"/>
                </a:ext>
              </a:extLst>
            </p:cNvPr>
            <p:cNvSpPr/>
            <p:nvPr/>
          </p:nvSpPr>
          <p:spPr>
            <a:xfrm>
              <a:off x="2016188" y="2347400"/>
              <a:ext cx="35460" cy="578092"/>
            </a:xfrm>
            <a:custGeom>
              <a:avLst/>
              <a:gdLst/>
              <a:ahLst/>
              <a:cxnLst/>
              <a:rect l="l" t="t" r="r" b="b"/>
              <a:pathLst>
                <a:path w="2219" h="36176" extrusionOk="0">
                  <a:moveTo>
                    <a:pt x="2219" y="1"/>
                  </a:moveTo>
                  <a:lnTo>
                    <a:pt x="1" y="1493"/>
                  </a:lnTo>
                  <a:lnTo>
                    <a:pt x="1" y="36176"/>
                  </a:lnTo>
                  <a:lnTo>
                    <a:pt x="2219" y="34926"/>
                  </a:ln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p67">
              <a:extLst>
                <a:ext uri="{FF2B5EF4-FFF2-40B4-BE49-F238E27FC236}">
                  <a16:creationId xmlns:a16="http://schemas.microsoft.com/office/drawing/2014/main" id="{58ACDF5F-9329-506C-9BCB-D431FDB51727}"/>
                </a:ext>
              </a:extLst>
            </p:cNvPr>
            <p:cNvSpPr/>
            <p:nvPr/>
          </p:nvSpPr>
          <p:spPr>
            <a:xfrm>
              <a:off x="2284923"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2;p67">
              <a:extLst>
                <a:ext uri="{FF2B5EF4-FFF2-40B4-BE49-F238E27FC236}">
                  <a16:creationId xmlns:a16="http://schemas.microsoft.com/office/drawing/2014/main" id="{579E0820-8148-8FDE-0E19-50B66BC52EB2}"/>
                </a:ext>
              </a:extLst>
            </p:cNvPr>
            <p:cNvSpPr/>
            <p:nvPr/>
          </p:nvSpPr>
          <p:spPr>
            <a:xfrm>
              <a:off x="2174725"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3;p67">
              <a:extLst>
                <a:ext uri="{FF2B5EF4-FFF2-40B4-BE49-F238E27FC236}">
                  <a16:creationId xmlns:a16="http://schemas.microsoft.com/office/drawing/2014/main" id="{1AC5251B-1A35-FDD2-70A3-A2D4A698EE85}"/>
                </a:ext>
              </a:extLst>
            </p:cNvPr>
            <p:cNvSpPr/>
            <p:nvPr/>
          </p:nvSpPr>
          <p:spPr>
            <a:xfrm>
              <a:off x="2114784" y="2229468"/>
              <a:ext cx="245565" cy="62530"/>
            </a:xfrm>
            <a:custGeom>
              <a:avLst/>
              <a:gdLst/>
              <a:ahLst/>
              <a:cxnLst/>
              <a:rect l="l" t="t" r="r" b="b"/>
              <a:pathLst>
                <a:path w="15367" h="3913" extrusionOk="0">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4;p67">
              <a:extLst>
                <a:ext uri="{FF2B5EF4-FFF2-40B4-BE49-F238E27FC236}">
                  <a16:creationId xmlns:a16="http://schemas.microsoft.com/office/drawing/2014/main" id="{B3D19A04-CC12-F514-C99D-B02102720B57}"/>
                </a:ext>
              </a:extLst>
            </p:cNvPr>
            <p:cNvSpPr/>
            <p:nvPr/>
          </p:nvSpPr>
          <p:spPr>
            <a:xfrm>
              <a:off x="2109639" y="2236563"/>
              <a:ext cx="244909" cy="62514"/>
            </a:xfrm>
            <a:custGeom>
              <a:avLst/>
              <a:gdLst/>
              <a:ahLst/>
              <a:cxnLst/>
              <a:rect l="l" t="t" r="r" b="b"/>
              <a:pathLst>
                <a:path w="15326" h="3912" extrusionOk="0">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5;p67">
              <a:extLst>
                <a:ext uri="{FF2B5EF4-FFF2-40B4-BE49-F238E27FC236}">
                  <a16:creationId xmlns:a16="http://schemas.microsoft.com/office/drawing/2014/main" id="{6B1CA265-3D42-DB68-103D-5150E8A38B55}"/>
                </a:ext>
              </a:extLst>
            </p:cNvPr>
            <p:cNvSpPr/>
            <p:nvPr/>
          </p:nvSpPr>
          <p:spPr>
            <a:xfrm>
              <a:off x="2023283" y="2739885"/>
              <a:ext cx="335133" cy="46406"/>
            </a:xfrm>
            <a:custGeom>
              <a:avLst/>
              <a:gdLst/>
              <a:ahLst/>
              <a:cxnLst/>
              <a:rect l="l" t="t" r="r" b="b"/>
              <a:pathLst>
                <a:path w="20972" h="2904" extrusionOk="0">
                  <a:moveTo>
                    <a:pt x="3227" y="0"/>
                  </a:moveTo>
                  <a:lnTo>
                    <a:pt x="0" y="2904"/>
                  </a:lnTo>
                  <a:lnTo>
                    <a:pt x="18713" y="2904"/>
                  </a:lnTo>
                  <a:cubicBezTo>
                    <a:pt x="18713" y="2904"/>
                    <a:pt x="20891" y="202"/>
                    <a:pt x="20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6;p67">
              <a:extLst>
                <a:ext uri="{FF2B5EF4-FFF2-40B4-BE49-F238E27FC236}">
                  <a16:creationId xmlns:a16="http://schemas.microsoft.com/office/drawing/2014/main" id="{8EC321A5-8B0A-447F-201F-E216B0BDD798}"/>
                </a:ext>
              </a:extLst>
            </p:cNvPr>
            <p:cNvSpPr/>
            <p:nvPr/>
          </p:nvSpPr>
          <p:spPr>
            <a:xfrm>
              <a:off x="2322301" y="2739885"/>
              <a:ext cx="36115" cy="62530"/>
            </a:xfrm>
            <a:custGeom>
              <a:avLst/>
              <a:gdLst/>
              <a:ahLst/>
              <a:cxnLst/>
              <a:rect l="l" t="t" r="r" b="b"/>
              <a:pathLst>
                <a:path w="2260" h="3913" extrusionOk="0">
                  <a:moveTo>
                    <a:pt x="2259" y="0"/>
                  </a:moveTo>
                  <a:lnTo>
                    <a:pt x="1" y="2904"/>
                  </a:lnTo>
                  <a:lnTo>
                    <a:pt x="2259" y="3912"/>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7;p67">
              <a:extLst>
                <a:ext uri="{FF2B5EF4-FFF2-40B4-BE49-F238E27FC236}">
                  <a16:creationId xmlns:a16="http://schemas.microsoft.com/office/drawing/2014/main" id="{0B5B67CA-F094-AEC7-979F-7ABE8CC67320}"/>
                </a:ext>
              </a:extLst>
            </p:cNvPr>
            <p:cNvSpPr/>
            <p:nvPr/>
          </p:nvSpPr>
          <p:spPr>
            <a:xfrm>
              <a:off x="2023283" y="2786275"/>
              <a:ext cx="51567" cy="22580"/>
            </a:xfrm>
            <a:custGeom>
              <a:avLst/>
              <a:gdLst/>
              <a:ahLst/>
              <a:cxnLst/>
              <a:rect l="l" t="t" r="r" b="b"/>
              <a:pathLst>
                <a:path w="3227" h="1413" extrusionOk="0">
                  <a:moveTo>
                    <a:pt x="0" y="1"/>
                  </a:moveTo>
                  <a:lnTo>
                    <a:pt x="3227" y="1412"/>
                  </a:lnTo>
                  <a:lnTo>
                    <a:pt x="3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8;p67">
              <a:extLst>
                <a:ext uri="{FF2B5EF4-FFF2-40B4-BE49-F238E27FC236}">
                  <a16:creationId xmlns:a16="http://schemas.microsoft.com/office/drawing/2014/main" id="{5ADC9DD3-DEBE-8954-2D6C-6EE90C8210C8}"/>
                </a:ext>
              </a:extLst>
            </p:cNvPr>
            <p:cNvSpPr/>
            <p:nvPr/>
          </p:nvSpPr>
          <p:spPr>
            <a:xfrm>
              <a:off x="2127680" y="2857108"/>
              <a:ext cx="154686" cy="70248"/>
            </a:xfrm>
            <a:custGeom>
              <a:avLst/>
              <a:gdLst/>
              <a:ahLst/>
              <a:cxnLst/>
              <a:rect l="l" t="t" r="r" b="b"/>
              <a:pathLst>
                <a:path w="9680" h="4396" extrusionOk="0">
                  <a:moveTo>
                    <a:pt x="1" y="0"/>
                  </a:moveTo>
                  <a:lnTo>
                    <a:pt x="1" y="4396"/>
                  </a:lnTo>
                  <a:lnTo>
                    <a:pt x="9680" y="4396"/>
                  </a:lnTo>
                  <a:lnTo>
                    <a:pt x="9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9;p67">
              <a:extLst>
                <a:ext uri="{FF2B5EF4-FFF2-40B4-BE49-F238E27FC236}">
                  <a16:creationId xmlns:a16="http://schemas.microsoft.com/office/drawing/2014/main" id="{AAC9B5AE-DA7B-F16D-48FA-0982B99549FC}"/>
                </a:ext>
              </a:extLst>
            </p:cNvPr>
            <p:cNvSpPr/>
            <p:nvPr/>
          </p:nvSpPr>
          <p:spPr>
            <a:xfrm>
              <a:off x="1872480" y="2856176"/>
              <a:ext cx="109575" cy="70248"/>
            </a:xfrm>
            <a:custGeom>
              <a:avLst/>
              <a:gdLst/>
              <a:ahLst/>
              <a:cxnLst/>
              <a:rect l="l" t="t" r="r" b="b"/>
              <a:pathLst>
                <a:path w="6857" h="4396" extrusionOk="0">
                  <a:moveTo>
                    <a:pt x="0" y="0"/>
                  </a:moveTo>
                  <a:lnTo>
                    <a:pt x="0" y="4396"/>
                  </a:lnTo>
                  <a:lnTo>
                    <a:pt x="6856" y="4396"/>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0;p67">
              <a:extLst>
                <a:ext uri="{FF2B5EF4-FFF2-40B4-BE49-F238E27FC236}">
                  <a16:creationId xmlns:a16="http://schemas.microsoft.com/office/drawing/2014/main" id="{66C3071E-F3D5-AD0E-A801-EE0C5805F6C5}"/>
                </a:ext>
              </a:extLst>
            </p:cNvPr>
            <p:cNvSpPr/>
            <p:nvPr/>
          </p:nvSpPr>
          <p:spPr>
            <a:xfrm>
              <a:off x="1971076" y="1631416"/>
              <a:ext cx="200437" cy="303556"/>
            </a:xfrm>
            <a:custGeom>
              <a:avLst/>
              <a:gdLst/>
              <a:ahLst/>
              <a:cxnLst/>
              <a:rect l="l" t="t" r="r" b="b"/>
              <a:pathLst>
                <a:path w="12543" h="18996" extrusionOk="0">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1;p67">
              <a:extLst>
                <a:ext uri="{FF2B5EF4-FFF2-40B4-BE49-F238E27FC236}">
                  <a16:creationId xmlns:a16="http://schemas.microsoft.com/office/drawing/2014/main" id="{8117D4C0-2B9F-34AD-FD39-19EA427AD81E}"/>
                </a:ext>
              </a:extLst>
            </p:cNvPr>
            <p:cNvSpPr/>
            <p:nvPr/>
          </p:nvSpPr>
          <p:spPr>
            <a:xfrm>
              <a:off x="3609474" y="2476295"/>
              <a:ext cx="84263" cy="112819"/>
            </a:xfrm>
            <a:custGeom>
              <a:avLst/>
              <a:gdLst/>
              <a:ahLst/>
              <a:cxnLst/>
              <a:rect l="l" t="t" r="r" b="b"/>
              <a:pathLst>
                <a:path w="5273" h="7060" extrusionOk="0">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2;p67">
              <a:extLst>
                <a:ext uri="{FF2B5EF4-FFF2-40B4-BE49-F238E27FC236}">
                  <a16:creationId xmlns:a16="http://schemas.microsoft.com/office/drawing/2014/main" id="{262EE846-8786-8180-8BCC-BD087284296F}"/>
                </a:ext>
              </a:extLst>
            </p:cNvPr>
            <p:cNvSpPr/>
            <p:nvPr/>
          </p:nvSpPr>
          <p:spPr>
            <a:xfrm>
              <a:off x="3644742" y="2453731"/>
              <a:ext cx="82505" cy="98629"/>
            </a:xfrm>
            <a:custGeom>
              <a:avLst/>
              <a:gdLst/>
              <a:ahLst/>
              <a:cxnLst/>
              <a:rect l="l" t="t" r="r" b="b"/>
              <a:pathLst>
                <a:path w="5163" h="6172" extrusionOk="0">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3;p67">
              <a:extLst>
                <a:ext uri="{FF2B5EF4-FFF2-40B4-BE49-F238E27FC236}">
                  <a16:creationId xmlns:a16="http://schemas.microsoft.com/office/drawing/2014/main" id="{EA65129F-6E0F-B7A3-CCA1-915E88CECCCD}"/>
                </a:ext>
              </a:extLst>
            </p:cNvPr>
            <p:cNvSpPr/>
            <p:nvPr/>
          </p:nvSpPr>
          <p:spPr>
            <a:xfrm>
              <a:off x="2776005" y="2067191"/>
              <a:ext cx="195931" cy="214388"/>
            </a:xfrm>
            <a:custGeom>
              <a:avLst/>
              <a:gdLst/>
              <a:ahLst/>
              <a:cxnLst/>
              <a:rect l="l" t="t" r="r" b="b"/>
              <a:pathLst>
                <a:path w="12261" h="13416" extrusionOk="0">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4;p67">
              <a:extLst>
                <a:ext uri="{FF2B5EF4-FFF2-40B4-BE49-F238E27FC236}">
                  <a16:creationId xmlns:a16="http://schemas.microsoft.com/office/drawing/2014/main" id="{62368DA7-109F-92D2-F8A2-2C06FC66B671}"/>
                </a:ext>
              </a:extLst>
            </p:cNvPr>
            <p:cNvSpPr/>
            <p:nvPr/>
          </p:nvSpPr>
          <p:spPr>
            <a:xfrm>
              <a:off x="2786967" y="2073391"/>
              <a:ext cx="175956" cy="192271"/>
            </a:xfrm>
            <a:custGeom>
              <a:avLst/>
              <a:gdLst/>
              <a:ahLst/>
              <a:cxnLst/>
              <a:rect l="l" t="t" r="r" b="b"/>
              <a:pathLst>
                <a:path w="11011" h="12032" extrusionOk="0">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5;p67">
              <a:extLst>
                <a:ext uri="{FF2B5EF4-FFF2-40B4-BE49-F238E27FC236}">
                  <a16:creationId xmlns:a16="http://schemas.microsoft.com/office/drawing/2014/main" id="{EDBA555F-97AD-2491-DCB9-E039D7A94A84}"/>
                </a:ext>
              </a:extLst>
            </p:cNvPr>
            <p:cNvSpPr/>
            <p:nvPr/>
          </p:nvSpPr>
          <p:spPr>
            <a:xfrm>
              <a:off x="2816610" y="2104856"/>
              <a:ext cx="123749" cy="129390"/>
            </a:xfrm>
            <a:custGeom>
              <a:avLst/>
              <a:gdLst/>
              <a:ahLst/>
              <a:cxnLst/>
              <a:rect l="l" t="t" r="r" b="b"/>
              <a:pathLst>
                <a:path w="7744" h="8097" extrusionOk="0">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6;p67">
              <a:extLst>
                <a:ext uri="{FF2B5EF4-FFF2-40B4-BE49-F238E27FC236}">
                  <a16:creationId xmlns:a16="http://schemas.microsoft.com/office/drawing/2014/main" id="{2569EE1A-9AD0-9F3B-C463-D120E395BD44}"/>
                </a:ext>
              </a:extLst>
            </p:cNvPr>
            <p:cNvSpPr/>
            <p:nvPr/>
          </p:nvSpPr>
          <p:spPr>
            <a:xfrm>
              <a:off x="3415956" y="1943330"/>
              <a:ext cx="116654" cy="115727"/>
            </a:xfrm>
            <a:custGeom>
              <a:avLst/>
              <a:gdLst/>
              <a:ahLst/>
              <a:cxnLst/>
              <a:rect l="l" t="t" r="r" b="b"/>
              <a:pathLst>
                <a:path w="7300" h="7242" extrusionOk="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27;p67">
              <a:extLst>
                <a:ext uri="{FF2B5EF4-FFF2-40B4-BE49-F238E27FC236}">
                  <a16:creationId xmlns:a16="http://schemas.microsoft.com/office/drawing/2014/main" id="{EA2CA7D2-BB76-0F09-BEDC-5A0FADF57B67}"/>
                </a:ext>
              </a:extLst>
            </p:cNvPr>
            <p:cNvSpPr/>
            <p:nvPr/>
          </p:nvSpPr>
          <p:spPr>
            <a:xfrm>
              <a:off x="3415956" y="1967811"/>
              <a:ext cx="68970" cy="86372"/>
            </a:xfrm>
            <a:custGeom>
              <a:avLst/>
              <a:gdLst/>
              <a:ahLst/>
              <a:cxnLst/>
              <a:rect l="l" t="t" r="r" b="b"/>
              <a:pathLst>
                <a:path w="4316" h="5405" extrusionOk="0">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28;p67">
              <a:extLst>
                <a:ext uri="{FF2B5EF4-FFF2-40B4-BE49-F238E27FC236}">
                  <a16:creationId xmlns:a16="http://schemas.microsoft.com/office/drawing/2014/main" id="{96BB8B88-EFE5-926D-280A-57DC179FC5F2}"/>
                </a:ext>
              </a:extLst>
            </p:cNvPr>
            <p:cNvSpPr/>
            <p:nvPr/>
          </p:nvSpPr>
          <p:spPr>
            <a:xfrm>
              <a:off x="3299957" y="1765760"/>
              <a:ext cx="212039" cy="253698"/>
            </a:xfrm>
            <a:custGeom>
              <a:avLst/>
              <a:gdLst/>
              <a:ahLst/>
              <a:cxnLst/>
              <a:rect l="l" t="t" r="r" b="b"/>
              <a:pathLst>
                <a:path w="13269" h="15876" extrusionOk="0">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29;p67">
              <a:extLst>
                <a:ext uri="{FF2B5EF4-FFF2-40B4-BE49-F238E27FC236}">
                  <a16:creationId xmlns:a16="http://schemas.microsoft.com/office/drawing/2014/main" id="{75242192-4F1D-0379-C4BD-39615EEAE6A4}"/>
                </a:ext>
              </a:extLst>
            </p:cNvPr>
            <p:cNvSpPr/>
            <p:nvPr/>
          </p:nvSpPr>
          <p:spPr>
            <a:xfrm>
              <a:off x="3443026" y="3720753"/>
              <a:ext cx="101185" cy="70552"/>
            </a:xfrm>
            <a:custGeom>
              <a:avLst/>
              <a:gdLst/>
              <a:ahLst/>
              <a:cxnLst/>
              <a:rect l="l" t="t" r="r" b="b"/>
              <a:pathLst>
                <a:path w="6332" h="4415" extrusionOk="0">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0;p67">
              <a:extLst>
                <a:ext uri="{FF2B5EF4-FFF2-40B4-BE49-F238E27FC236}">
                  <a16:creationId xmlns:a16="http://schemas.microsoft.com/office/drawing/2014/main" id="{4694824D-E3F5-46BC-4836-135C2BFDD9C6}"/>
                </a:ext>
              </a:extLst>
            </p:cNvPr>
            <p:cNvSpPr/>
            <p:nvPr/>
          </p:nvSpPr>
          <p:spPr>
            <a:xfrm>
              <a:off x="3370205" y="2898422"/>
              <a:ext cx="230719" cy="849609"/>
            </a:xfrm>
            <a:custGeom>
              <a:avLst/>
              <a:gdLst/>
              <a:ahLst/>
              <a:cxnLst/>
              <a:rect l="l" t="t" r="r" b="b"/>
              <a:pathLst>
                <a:path w="14438" h="53167" extrusionOk="0">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1;p67">
              <a:extLst>
                <a:ext uri="{FF2B5EF4-FFF2-40B4-BE49-F238E27FC236}">
                  <a16:creationId xmlns:a16="http://schemas.microsoft.com/office/drawing/2014/main" id="{7F540CF8-9D09-39F0-9F32-6A6DCF9A5D63}"/>
                </a:ext>
              </a:extLst>
            </p:cNvPr>
            <p:cNvSpPr/>
            <p:nvPr/>
          </p:nvSpPr>
          <p:spPr>
            <a:xfrm>
              <a:off x="3385658" y="3763931"/>
              <a:ext cx="177250" cy="109511"/>
            </a:xfrm>
            <a:custGeom>
              <a:avLst/>
              <a:gdLst/>
              <a:ahLst/>
              <a:cxnLst/>
              <a:rect l="l" t="t" r="r" b="b"/>
              <a:pathLst>
                <a:path w="11092" h="6853" extrusionOk="0">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2;p67">
              <a:extLst>
                <a:ext uri="{FF2B5EF4-FFF2-40B4-BE49-F238E27FC236}">
                  <a16:creationId xmlns:a16="http://schemas.microsoft.com/office/drawing/2014/main" id="{D920E626-C929-577C-7549-356AE4B76C7B}"/>
                </a:ext>
              </a:extLst>
            </p:cNvPr>
            <p:cNvSpPr/>
            <p:nvPr/>
          </p:nvSpPr>
          <p:spPr>
            <a:xfrm>
              <a:off x="2795341" y="2145045"/>
              <a:ext cx="145019" cy="169500"/>
            </a:xfrm>
            <a:custGeom>
              <a:avLst/>
              <a:gdLst/>
              <a:ahLst/>
              <a:cxnLst/>
              <a:rect l="l" t="t" r="r" b="b"/>
              <a:pathLst>
                <a:path w="9075" h="10607" extrusionOk="0">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3;p67">
              <a:extLst>
                <a:ext uri="{FF2B5EF4-FFF2-40B4-BE49-F238E27FC236}">
                  <a16:creationId xmlns:a16="http://schemas.microsoft.com/office/drawing/2014/main" id="{F07BB83C-5C84-AD9B-084F-36FD304EA8CF}"/>
                </a:ext>
              </a:extLst>
            </p:cNvPr>
            <p:cNvSpPr/>
            <p:nvPr/>
          </p:nvSpPr>
          <p:spPr>
            <a:xfrm>
              <a:off x="2902966" y="2250082"/>
              <a:ext cx="85078" cy="97989"/>
            </a:xfrm>
            <a:custGeom>
              <a:avLst/>
              <a:gdLst/>
              <a:ahLst/>
              <a:cxnLst/>
              <a:rect l="l" t="t" r="r" b="b"/>
              <a:pathLst>
                <a:path w="5324" h="6132" extrusionOk="0">
                  <a:moveTo>
                    <a:pt x="3065" y="1"/>
                  </a:moveTo>
                  <a:lnTo>
                    <a:pt x="0" y="4558"/>
                  </a:lnTo>
                  <a:lnTo>
                    <a:pt x="3307" y="6131"/>
                  </a:lnTo>
                  <a:lnTo>
                    <a:pt x="5324" y="969"/>
                  </a:lnTo>
                  <a:lnTo>
                    <a:pt x="3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4;p67">
              <a:extLst>
                <a:ext uri="{FF2B5EF4-FFF2-40B4-BE49-F238E27FC236}">
                  <a16:creationId xmlns:a16="http://schemas.microsoft.com/office/drawing/2014/main" id="{BF805C20-21ED-CC7D-1549-B69DC3C9545C}"/>
                </a:ext>
              </a:extLst>
            </p:cNvPr>
            <p:cNvSpPr/>
            <p:nvPr/>
          </p:nvSpPr>
          <p:spPr>
            <a:xfrm>
              <a:off x="3304463" y="3733633"/>
              <a:ext cx="131483" cy="92556"/>
            </a:xfrm>
            <a:custGeom>
              <a:avLst/>
              <a:gdLst/>
              <a:ahLst/>
              <a:cxnLst/>
              <a:rect l="l" t="t" r="r" b="b"/>
              <a:pathLst>
                <a:path w="8228" h="5792" extrusionOk="0">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35;p67">
              <a:extLst>
                <a:ext uri="{FF2B5EF4-FFF2-40B4-BE49-F238E27FC236}">
                  <a16:creationId xmlns:a16="http://schemas.microsoft.com/office/drawing/2014/main" id="{55783490-7CDB-DC8F-2AC3-7DDA5CA6D8CA}"/>
                </a:ext>
              </a:extLst>
            </p:cNvPr>
            <p:cNvSpPr/>
            <p:nvPr/>
          </p:nvSpPr>
          <p:spPr>
            <a:xfrm>
              <a:off x="3240655" y="2665210"/>
              <a:ext cx="365431" cy="1094215"/>
            </a:xfrm>
            <a:custGeom>
              <a:avLst/>
              <a:gdLst/>
              <a:ahLst/>
              <a:cxnLst/>
              <a:rect l="l" t="t" r="r" b="b"/>
              <a:pathLst>
                <a:path w="22868" h="68474" extrusionOk="0">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6;p67">
              <a:extLst>
                <a:ext uri="{FF2B5EF4-FFF2-40B4-BE49-F238E27FC236}">
                  <a16:creationId xmlns:a16="http://schemas.microsoft.com/office/drawing/2014/main" id="{14D2FF9D-0ACE-B7F1-863F-5672B29945D5}"/>
                </a:ext>
              </a:extLst>
            </p:cNvPr>
            <p:cNvSpPr/>
            <p:nvPr/>
          </p:nvSpPr>
          <p:spPr>
            <a:xfrm>
              <a:off x="3248390" y="2665210"/>
              <a:ext cx="352535" cy="200789"/>
            </a:xfrm>
            <a:custGeom>
              <a:avLst/>
              <a:gdLst/>
              <a:ahLst/>
              <a:cxnLst/>
              <a:rect l="l" t="t" r="r" b="b"/>
              <a:pathLst>
                <a:path w="22061" h="12565" extrusionOk="0">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7;p67">
              <a:extLst>
                <a:ext uri="{FF2B5EF4-FFF2-40B4-BE49-F238E27FC236}">
                  <a16:creationId xmlns:a16="http://schemas.microsoft.com/office/drawing/2014/main" id="{2DF7C972-2D89-DB58-2C51-29B185A3C488}"/>
                </a:ext>
              </a:extLst>
            </p:cNvPr>
            <p:cNvSpPr/>
            <p:nvPr/>
          </p:nvSpPr>
          <p:spPr>
            <a:xfrm>
              <a:off x="3397915" y="2019634"/>
              <a:ext cx="162421" cy="44217"/>
            </a:xfrm>
            <a:custGeom>
              <a:avLst/>
              <a:gdLst/>
              <a:ahLst/>
              <a:cxnLst/>
              <a:rect l="l" t="t" r="r" b="b"/>
              <a:pathLst>
                <a:path w="10164" h="2767" extrusionOk="0">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38;p67">
              <a:extLst>
                <a:ext uri="{FF2B5EF4-FFF2-40B4-BE49-F238E27FC236}">
                  <a16:creationId xmlns:a16="http://schemas.microsoft.com/office/drawing/2014/main" id="{B5AE27D3-9231-4E5B-085E-1C304F851B49}"/>
                </a:ext>
              </a:extLst>
            </p:cNvPr>
            <p:cNvSpPr/>
            <p:nvPr/>
          </p:nvSpPr>
          <p:spPr>
            <a:xfrm>
              <a:off x="3566120" y="2058689"/>
              <a:ext cx="290660" cy="493670"/>
            </a:xfrm>
            <a:custGeom>
              <a:avLst/>
              <a:gdLst/>
              <a:ahLst/>
              <a:cxnLst/>
              <a:rect l="l" t="t" r="r" b="b"/>
              <a:pathLst>
                <a:path w="18189" h="30893" extrusionOk="0">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239;p67">
              <a:extLst>
                <a:ext uri="{FF2B5EF4-FFF2-40B4-BE49-F238E27FC236}">
                  <a16:creationId xmlns:a16="http://schemas.microsoft.com/office/drawing/2014/main" id="{FAF7F505-D0A7-6CF5-6419-BF16A5502839}"/>
                </a:ext>
              </a:extLst>
            </p:cNvPr>
            <p:cNvSpPr/>
            <p:nvPr/>
          </p:nvSpPr>
          <p:spPr>
            <a:xfrm>
              <a:off x="3240016" y="2051195"/>
              <a:ext cx="434384" cy="773768"/>
            </a:xfrm>
            <a:custGeom>
              <a:avLst/>
              <a:gdLst/>
              <a:ahLst/>
              <a:cxnLst/>
              <a:rect l="l" t="t" r="r" b="b"/>
              <a:pathLst>
                <a:path w="27183" h="48421" extrusionOk="0">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240;p67">
              <a:extLst>
                <a:ext uri="{FF2B5EF4-FFF2-40B4-BE49-F238E27FC236}">
                  <a16:creationId xmlns:a16="http://schemas.microsoft.com/office/drawing/2014/main" id="{A2AE2936-A119-FB21-444D-41C23EC42847}"/>
                </a:ext>
              </a:extLst>
            </p:cNvPr>
            <p:cNvSpPr/>
            <p:nvPr/>
          </p:nvSpPr>
          <p:spPr>
            <a:xfrm>
              <a:off x="2928742" y="2085887"/>
              <a:ext cx="519446" cy="379078"/>
            </a:xfrm>
            <a:custGeom>
              <a:avLst/>
              <a:gdLst/>
              <a:ahLst/>
              <a:cxnLst/>
              <a:rect l="l" t="t" r="r" b="b"/>
              <a:pathLst>
                <a:path w="32506" h="23722" extrusionOk="0">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241;p67">
              <a:extLst>
                <a:ext uri="{FF2B5EF4-FFF2-40B4-BE49-F238E27FC236}">
                  <a16:creationId xmlns:a16="http://schemas.microsoft.com/office/drawing/2014/main" id="{073A1C01-1801-5720-7A7D-9FD757F23CD1}"/>
                </a:ext>
              </a:extLst>
            </p:cNvPr>
            <p:cNvSpPr/>
            <p:nvPr/>
          </p:nvSpPr>
          <p:spPr>
            <a:xfrm>
              <a:off x="3151087" y="3778649"/>
              <a:ext cx="279698" cy="125139"/>
            </a:xfrm>
            <a:custGeom>
              <a:avLst/>
              <a:gdLst/>
              <a:ahLst/>
              <a:cxnLst/>
              <a:rect l="l" t="t" r="r" b="b"/>
              <a:pathLst>
                <a:path w="17503" h="7831" extrusionOk="0">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242;p67">
              <a:extLst>
                <a:ext uri="{FF2B5EF4-FFF2-40B4-BE49-F238E27FC236}">
                  <a16:creationId xmlns:a16="http://schemas.microsoft.com/office/drawing/2014/main" id="{B483F20F-F33C-D401-0470-3C2E635D84BD}"/>
                </a:ext>
              </a:extLst>
            </p:cNvPr>
            <p:cNvSpPr/>
            <p:nvPr/>
          </p:nvSpPr>
          <p:spPr>
            <a:xfrm>
              <a:off x="2928742" y="2339027"/>
              <a:ext cx="362203" cy="125938"/>
            </a:xfrm>
            <a:custGeom>
              <a:avLst/>
              <a:gdLst/>
              <a:ahLst/>
              <a:cxnLst/>
              <a:rect l="l" t="t" r="r" b="b"/>
              <a:pathLst>
                <a:path w="22666" h="7881" extrusionOk="0">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243;p67">
              <a:extLst>
                <a:ext uri="{FF2B5EF4-FFF2-40B4-BE49-F238E27FC236}">
                  <a16:creationId xmlns:a16="http://schemas.microsoft.com/office/drawing/2014/main" id="{0B1245CA-68BC-D62E-4489-B5CB7FE36DBD}"/>
                </a:ext>
              </a:extLst>
            </p:cNvPr>
            <p:cNvSpPr/>
            <p:nvPr/>
          </p:nvSpPr>
          <p:spPr>
            <a:xfrm>
              <a:off x="3711123" y="2250082"/>
              <a:ext cx="145658" cy="302278"/>
            </a:xfrm>
            <a:custGeom>
              <a:avLst/>
              <a:gdLst/>
              <a:ahLst/>
              <a:cxnLst/>
              <a:rect l="l" t="t" r="r" b="b"/>
              <a:pathLst>
                <a:path w="9115" h="18916" extrusionOk="0">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244;p67">
              <a:extLst>
                <a:ext uri="{FF2B5EF4-FFF2-40B4-BE49-F238E27FC236}">
                  <a16:creationId xmlns:a16="http://schemas.microsoft.com/office/drawing/2014/main" id="{3DDB51B7-F83D-6603-3D67-4A677FF86750}"/>
                </a:ext>
              </a:extLst>
            </p:cNvPr>
            <p:cNvSpPr/>
            <p:nvPr/>
          </p:nvSpPr>
          <p:spPr>
            <a:xfrm>
              <a:off x="3316065" y="1773830"/>
              <a:ext cx="146952" cy="108808"/>
            </a:xfrm>
            <a:custGeom>
              <a:avLst/>
              <a:gdLst/>
              <a:ahLst/>
              <a:cxnLst/>
              <a:rect l="l" t="t" r="r" b="b"/>
              <a:pathLst>
                <a:path w="9196" h="6809" extrusionOk="0">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245;p67">
              <a:extLst>
                <a:ext uri="{FF2B5EF4-FFF2-40B4-BE49-F238E27FC236}">
                  <a16:creationId xmlns:a16="http://schemas.microsoft.com/office/drawing/2014/main" id="{E3CC51AE-A9F5-0DE6-980D-8AF84E46F70F}"/>
                </a:ext>
              </a:extLst>
            </p:cNvPr>
            <p:cNvSpPr/>
            <p:nvPr/>
          </p:nvSpPr>
          <p:spPr>
            <a:xfrm>
              <a:off x="3213106" y="1631272"/>
              <a:ext cx="363976" cy="339783"/>
            </a:xfrm>
            <a:custGeom>
              <a:avLst/>
              <a:gdLst/>
              <a:ahLst/>
              <a:cxnLst/>
              <a:rect l="l" t="t" r="r" b="b"/>
              <a:pathLst>
                <a:path w="22777" h="21263" extrusionOk="0">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246;p67">
              <a:extLst>
                <a:ext uri="{FF2B5EF4-FFF2-40B4-BE49-F238E27FC236}">
                  <a16:creationId xmlns:a16="http://schemas.microsoft.com/office/drawing/2014/main" id="{E5668D04-31BC-5BA4-ED4F-B2F037A0E741}"/>
                </a:ext>
              </a:extLst>
            </p:cNvPr>
            <p:cNvSpPr/>
            <p:nvPr/>
          </p:nvSpPr>
          <p:spPr>
            <a:xfrm>
              <a:off x="3418529" y="1871787"/>
              <a:ext cx="63169" cy="63185"/>
            </a:xfrm>
            <a:custGeom>
              <a:avLst/>
              <a:gdLst/>
              <a:ahLst/>
              <a:cxnLst/>
              <a:rect l="l" t="t" r="r" b="b"/>
              <a:pathLst>
                <a:path w="3953" h="3954" extrusionOk="0">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233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p:nvPr/>
        </p:nvSpPr>
        <p:spPr>
          <a:xfrm>
            <a:off x="670200" y="1389236"/>
            <a:ext cx="778200" cy="77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
        <p:nvSpPr>
          <p:cNvPr id="367" name="Google Shape;367;p38"/>
          <p:cNvSpPr txBox="1">
            <a:spLocks noGrp="1"/>
          </p:cNvSpPr>
          <p:nvPr>
            <p:ph type="subTitle" idx="1"/>
          </p:nvPr>
        </p:nvSpPr>
        <p:spPr>
          <a:xfrm>
            <a:off x="1318105" y="2201096"/>
            <a:ext cx="4910841" cy="199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Name :Sawlani Kush</a:t>
            </a:r>
          </a:p>
          <a:p>
            <a:pPr marL="0" lvl="0" indent="0" algn="l" rtl="0">
              <a:spcBef>
                <a:spcPts val="0"/>
              </a:spcBef>
              <a:spcAft>
                <a:spcPts val="0"/>
              </a:spcAft>
              <a:buNone/>
            </a:pPr>
            <a:r>
              <a:rPr lang="en-US" dirty="0"/>
              <a:t>Date:13-02-2023</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ppt includes Theoretical Observations based on the use cases of Microsoft Clarity on </a:t>
            </a:r>
            <a:r>
              <a:rPr lang="en-US" dirty="0" err="1"/>
              <a:t>Promact</a:t>
            </a:r>
            <a:r>
              <a:rPr lang="en-US" dirty="0"/>
              <a:t> Infotech Website.</a:t>
            </a:r>
          </a:p>
          <a:p>
            <a:pPr marL="0" lvl="0" indent="0" algn="l" rtl="0">
              <a:spcBef>
                <a:spcPts val="0"/>
              </a:spcBef>
              <a:spcAft>
                <a:spcPts val="0"/>
              </a:spcAft>
              <a:buNone/>
            </a:pPr>
            <a:endParaRPr lang="en-US" dirty="0"/>
          </a:p>
        </p:txBody>
      </p:sp>
      <p:sp>
        <p:nvSpPr>
          <p:cNvPr id="368" name="Google Shape;368;p38"/>
          <p:cNvSpPr txBox="1">
            <a:spLocks noGrp="1"/>
          </p:cNvSpPr>
          <p:nvPr>
            <p:ph type="title"/>
          </p:nvPr>
        </p:nvSpPr>
        <p:spPr>
          <a:xfrm>
            <a:off x="738843" y="1384961"/>
            <a:ext cx="7127591" cy="8161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5"/>
                </a:solidFill>
              </a:rPr>
              <a:t>Analysis of User interaction on promact website using microsoft clarity</a:t>
            </a:r>
            <a:endParaRPr sz="2400" dirty="0"/>
          </a:p>
        </p:txBody>
      </p:sp>
      <p:sp>
        <p:nvSpPr>
          <p:cNvPr id="369" name="Google Shape;369;p38"/>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8"/>
          <p:cNvCxnSpPr>
            <a:cxnSpLocks/>
          </p:cNvCxnSpPr>
          <p:nvPr/>
        </p:nvCxnSpPr>
        <p:spPr>
          <a:xfrm>
            <a:off x="5402943" y="2178204"/>
            <a:ext cx="1853891" cy="0"/>
          </a:xfrm>
          <a:prstGeom prst="straightConnector1">
            <a:avLst/>
          </a:prstGeom>
          <a:noFill/>
          <a:ln w="19050" cap="flat" cmpd="sng">
            <a:solidFill>
              <a:srgbClr val="5CFFF8"/>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3919525" y="839428"/>
            <a:ext cx="1304400" cy="13044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solidFill>
                <a:schemeClr val="lt1"/>
              </a:solidFill>
            </a:endParaRPr>
          </a:p>
        </p:txBody>
      </p:sp>
      <p:sp>
        <p:nvSpPr>
          <p:cNvPr id="380" name="Google Shape;380;p39"/>
          <p:cNvSpPr txBox="1">
            <a:spLocks noGrp="1"/>
          </p:cNvSpPr>
          <p:nvPr>
            <p:ph type="subTitle" idx="1"/>
          </p:nvPr>
        </p:nvSpPr>
        <p:spPr>
          <a:xfrm>
            <a:off x="2179983" y="3794448"/>
            <a:ext cx="4751055" cy="698039"/>
          </a:xfrm>
          <a:prstGeom prst="rect">
            <a:avLst/>
          </a:prstGeom>
        </p:spPr>
        <p:txBody>
          <a:bodyPr spcFirstLastPara="1" wrap="square" lIns="91425" tIns="91425" rIns="91425" bIns="91425" anchor="ctr" anchorCtr="0">
            <a:noAutofit/>
          </a:bodyPr>
          <a:lstStyle/>
          <a:p>
            <a:pPr algn="l">
              <a:spcBef>
                <a:spcPts val="50"/>
              </a:spcBef>
            </a:pPr>
            <a:r>
              <a:rPr lang="en-IN" sz="1600" dirty="0">
                <a:solidFill>
                  <a:schemeClr val="bg1"/>
                </a:solidFill>
                <a:latin typeface="Barlow Semi Condensed Medium" panose="00000606000000000000" pitchFamily="2" charset="0"/>
              </a:rPr>
              <a:t>Next Slide Includes Intro Regarding Microsoft Clarity.</a:t>
            </a:r>
            <a:endParaRPr sz="1600" dirty="0">
              <a:solidFill>
                <a:schemeClr val="bg1"/>
              </a:solidFill>
              <a:latin typeface="Barlow Semi Condensed Medium" panose="00000606000000000000" pitchFamily="2" charset="0"/>
            </a:endParaRPr>
          </a:p>
        </p:txBody>
      </p:sp>
      <p:sp>
        <p:nvSpPr>
          <p:cNvPr id="381" name="Google Shape;381;p39"/>
          <p:cNvSpPr txBox="1">
            <a:spLocks noGrp="1"/>
          </p:cNvSpPr>
          <p:nvPr>
            <p:ph type="title" idx="2"/>
          </p:nvPr>
        </p:nvSpPr>
        <p:spPr>
          <a:xfrm>
            <a:off x="3987775"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2"/>
          <p:cNvSpPr/>
          <p:nvPr/>
        </p:nvSpPr>
        <p:spPr>
          <a:xfrm>
            <a:off x="1100500" y="11124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456" name="Google Shape;456;p42"/>
          <p:cNvSpPr txBox="1">
            <a:spLocks noGrp="1"/>
          </p:cNvSpPr>
          <p:nvPr>
            <p:ph type="title"/>
          </p:nvPr>
        </p:nvSpPr>
        <p:spPr>
          <a:xfrm>
            <a:off x="4345320" y="1096365"/>
            <a:ext cx="27159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58" name="Google Shape;458;p42"/>
          <p:cNvSpPr/>
          <p:nvPr/>
        </p:nvSpPr>
        <p:spPr>
          <a:xfrm>
            <a:off x="1364119" y="3695096"/>
            <a:ext cx="2503063" cy="190391"/>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2"/>
          <p:cNvGrpSpPr/>
          <p:nvPr/>
        </p:nvGrpSpPr>
        <p:grpSpPr>
          <a:xfrm>
            <a:off x="1392942" y="1644525"/>
            <a:ext cx="869625" cy="2133549"/>
            <a:chOff x="1392942" y="1644525"/>
            <a:chExt cx="869625" cy="2133549"/>
          </a:xfrm>
        </p:grpSpPr>
        <p:sp>
          <p:nvSpPr>
            <p:cNvPr id="460" name="Google Shape;460;p42"/>
            <p:cNvSpPr/>
            <p:nvPr/>
          </p:nvSpPr>
          <p:spPr>
            <a:xfrm>
              <a:off x="1832794" y="3695051"/>
              <a:ext cx="229788" cy="83023"/>
            </a:xfrm>
            <a:custGeom>
              <a:avLst/>
              <a:gdLst/>
              <a:ahLst/>
              <a:cxnLst/>
              <a:rect l="l" t="t" r="r" b="b"/>
              <a:pathLst>
                <a:path w="4788" h="1730" extrusionOk="0">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1625322" y="3681709"/>
              <a:ext cx="200417" cy="89405"/>
            </a:xfrm>
            <a:custGeom>
              <a:avLst/>
              <a:gdLst/>
              <a:ahLst/>
              <a:cxnLst/>
              <a:rect l="l" t="t" r="r" b="b"/>
              <a:pathLst>
                <a:path w="4176" h="1863" extrusionOk="0">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2148922" y="2052029"/>
              <a:ext cx="107791" cy="185385"/>
            </a:xfrm>
            <a:custGeom>
              <a:avLst/>
              <a:gdLst/>
              <a:ahLst/>
              <a:cxnLst/>
              <a:rect l="l" t="t" r="r" b="b"/>
              <a:pathLst>
                <a:path w="2246" h="3863" extrusionOk="0">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1392942" y="2169371"/>
              <a:ext cx="187027" cy="444675"/>
            </a:xfrm>
            <a:custGeom>
              <a:avLst/>
              <a:gdLst/>
              <a:ahLst/>
              <a:cxnLst/>
              <a:rect l="l" t="t" r="r" b="b"/>
              <a:pathLst>
                <a:path w="3897" h="9266" extrusionOk="0">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463251" y="2043246"/>
              <a:ext cx="71317" cy="155008"/>
            </a:xfrm>
            <a:custGeom>
              <a:avLst/>
              <a:gdLst/>
              <a:ahLst/>
              <a:cxnLst/>
              <a:rect l="l" t="t" r="r" b="b"/>
              <a:pathLst>
                <a:path w="1486" h="3230" extrusionOk="0">
                  <a:moveTo>
                    <a:pt x="836" y="1"/>
                  </a:moveTo>
                  <a:cubicBezTo>
                    <a:pt x="836" y="1"/>
                    <a:pt x="279" y="1058"/>
                    <a:pt x="1" y="2636"/>
                  </a:cubicBezTo>
                  <a:lnTo>
                    <a:pt x="1485" y="3229"/>
                  </a:lnTo>
                  <a:lnTo>
                    <a:pt x="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815901" y="2121618"/>
              <a:ext cx="83747" cy="425671"/>
            </a:xfrm>
            <a:custGeom>
              <a:avLst/>
              <a:gdLst/>
              <a:ahLst/>
              <a:cxnLst/>
              <a:rect l="l" t="t" r="r" b="b"/>
              <a:pathLst>
                <a:path w="1745" h="8870" extrusionOk="0">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1694768" y="1717234"/>
              <a:ext cx="138986" cy="287796"/>
            </a:xfrm>
            <a:custGeom>
              <a:avLst/>
              <a:gdLst/>
              <a:ahLst/>
              <a:cxnLst/>
              <a:rect l="l" t="t" r="r" b="b"/>
              <a:pathLst>
                <a:path w="2896" h="5997" extrusionOk="0">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1694768" y="1815330"/>
              <a:ext cx="121181" cy="199494"/>
            </a:xfrm>
            <a:custGeom>
              <a:avLst/>
              <a:gdLst/>
              <a:ahLst/>
              <a:cxnLst/>
              <a:rect l="l" t="t" r="r" b="b"/>
              <a:pathLst>
                <a:path w="2525" h="4157" extrusionOk="0">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1502461" y="1979177"/>
              <a:ext cx="437260" cy="568106"/>
            </a:xfrm>
            <a:custGeom>
              <a:avLst/>
              <a:gdLst/>
              <a:ahLst/>
              <a:cxnLst/>
              <a:rect l="l" t="t" r="r" b="b"/>
              <a:pathLst>
                <a:path w="9111" h="11838" extrusionOk="0">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1451685" y="1644525"/>
              <a:ext cx="359800" cy="494201"/>
            </a:xfrm>
            <a:custGeom>
              <a:avLst/>
              <a:gdLst/>
              <a:ahLst/>
              <a:cxnLst/>
              <a:rect l="l" t="t" r="r" b="b"/>
              <a:pathLst>
                <a:path w="7497" h="10298" extrusionOk="0">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496222" y="2547263"/>
              <a:ext cx="553881" cy="1147777"/>
            </a:xfrm>
            <a:custGeom>
              <a:avLst/>
              <a:gdLst/>
              <a:ahLst/>
              <a:cxnLst/>
              <a:rect l="l" t="t" r="r" b="b"/>
              <a:pathLst>
                <a:path w="11541" h="23917" extrusionOk="0">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832794" y="2121618"/>
              <a:ext cx="429773" cy="279014"/>
            </a:xfrm>
            <a:custGeom>
              <a:avLst/>
              <a:gdLst/>
              <a:ahLst/>
              <a:cxnLst/>
              <a:rect l="l" t="t" r="r" b="b"/>
              <a:pathLst>
                <a:path w="8955" h="5814" extrusionOk="0">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72547" y="2547263"/>
              <a:ext cx="377557" cy="1147777"/>
            </a:xfrm>
            <a:custGeom>
              <a:avLst/>
              <a:gdLst/>
              <a:ahLst/>
              <a:cxnLst/>
              <a:rect l="l" t="t" r="r" b="b"/>
              <a:pathLst>
                <a:path w="7867" h="23917" extrusionOk="0">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43128" y="2841121"/>
              <a:ext cx="82883" cy="853934"/>
            </a:xfrm>
            <a:custGeom>
              <a:avLst/>
              <a:gdLst/>
              <a:ahLst/>
              <a:cxnLst/>
              <a:rect l="l" t="t" r="r" b="b"/>
              <a:pathLst>
                <a:path w="1727" h="17794" extrusionOk="0">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502461" y="2084232"/>
              <a:ext cx="333932" cy="463056"/>
            </a:xfrm>
            <a:custGeom>
              <a:avLst/>
              <a:gdLst/>
              <a:ahLst/>
              <a:cxnLst/>
              <a:rect l="l" t="t" r="r" b="b"/>
              <a:pathLst>
                <a:path w="6958" h="9649" extrusionOk="0">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2"/>
          <p:cNvGrpSpPr/>
          <p:nvPr/>
        </p:nvGrpSpPr>
        <p:grpSpPr>
          <a:xfrm>
            <a:off x="2506967" y="1432389"/>
            <a:ext cx="1165140" cy="2216166"/>
            <a:chOff x="2506967" y="1432389"/>
            <a:chExt cx="1165140" cy="2216166"/>
          </a:xfrm>
        </p:grpSpPr>
        <p:grpSp>
          <p:nvGrpSpPr>
            <p:cNvPr id="476" name="Google Shape;476;p42"/>
            <p:cNvGrpSpPr/>
            <p:nvPr/>
          </p:nvGrpSpPr>
          <p:grpSpPr>
            <a:xfrm flipH="1">
              <a:off x="2506967" y="1432389"/>
              <a:ext cx="1165140" cy="2216166"/>
              <a:chOff x="5372621" y="1793717"/>
              <a:chExt cx="917649" cy="1745425"/>
            </a:xfrm>
          </p:grpSpPr>
          <p:sp>
            <p:nvSpPr>
              <p:cNvPr id="477" name="Google Shape;477;p42"/>
              <p:cNvSpPr/>
              <p:nvPr/>
            </p:nvSpPr>
            <p:spPr>
              <a:xfrm>
                <a:off x="5372621" y="1793717"/>
                <a:ext cx="917649" cy="174542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5430975" y="1854375"/>
                <a:ext cx="800907" cy="162395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2"/>
            <p:cNvSpPr/>
            <p:nvPr/>
          </p:nvSpPr>
          <p:spPr>
            <a:xfrm flipH="1">
              <a:off x="2722107" y="1598375"/>
              <a:ext cx="730643" cy="1553073"/>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0D833889-BE37-372D-D506-81A1E7EB0597}"/>
              </a:ext>
            </a:extLst>
          </p:cNvPr>
          <p:cNvSpPr txBox="1"/>
          <p:nvPr/>
        </p:nvSpPr>
        <p:spPr>
          <a:xfrm>
            <a:off x="4307125" y="1560465"/>
            <a:ext cx="4314476" cy="3600986"/>
          </a:xfrm>
          <a:prstGeom prst="rect">
            <a:avLst/>
          </a:prstGeom>
          <a:noFill/>
        </p:spPr>
        <p:txBody>
          <a:bodyPr wrap="square">
            <a:spAutoFit/>
          </a:bodyPr>
          <a:lstStyle/>
          <a:p>
            <a:r>
              <a:rPr lang="en-IN" sz="1800" dirty="0">
                <a:solidFill>
                  <a:schemeClr val="bg1"/>
                </a:solidFill>
                <a:latin typeface="Barlow Semi Condensed Medium" panose="00000606000000000000" pitchFamily="2" charset="0"/>
              </a:rPr>
              <a:t>This report presents an analysis of user interactions on the Promactinfo.com website utilizing Microsoft Clarity. Collected Data from Semrush.com and Similar Web and </a:t>
            </a:r>
            <a:r>
              <a:rPr lang="en-IN" sz="1800" dirty="0" err="1">
                <a:solidFill>
                  <a:schemeClr val="bg1"/>
                </a:solidFill>
                <a:latin typeface="Barlow Semi Condensed Medium" panose="00000606000000000000" pitchFamily="2" charset="0"/>
              </a:rPr>
              <a:t>Promact</a:t>
            </a:r>
            <a:r>
              <a:rPr lang="en-IN" sz="1800" dirty="0">
                <a:solidFill>
                  <a:schemeClr val="bg1"/>
                </a:solidFill>
                <a:latin typeface="Barlow Semi Condensed Medium" panose="00000606000000000000" pitchFamily="2" charset="0"/>
              </a:rPr>
              <a:t> Website defines profound Developer opportunities for all as it includes the company insights and Products as well info about </a:t>
            </a:r>
            <a:r>
              <a:rPr lang="en-IN" sz="1800" dirty="0" err="1">
                <a:solidFill>
                  <a:schemeClr val="bg1"/>
                </a:solidFill>
                <a:latin typeface="Barlow Semi Condensed Medium" panose="00000606000000000000" pitchFamily="2" charset="0"/>
              </a:rPr>
              <a:t>Promact</a:t>
            </a:r>
            <a:r>
              <a:rPr lang="en-IN" sz="1800" dirty="0">
                <a:solidFill>
                  <a:schemeClr val="bg1"/>
                </a:solidFill>
                <a:latin typeface="Barlow Semi Condensed Medium" panose="00000606000000000000" pitchFamily="2" charset="0"/>
              </a:rPr>
              <a:t>.</a:t>
            </a:r>
            <a:endParaRPr lang="en-IN" sz="1800"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a:p>
            <a:endParaRPr lang="en-IN" dirty="0">
              <a:solidFill>
                <a:schemeClr val="bg1"/>
              </a:solidFill>
              <a:latin typeface="Bahnschrift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7"/>
          <p:cNvSpPr/>
          <p:nvPr/>
        </p:nvSpPr>
        <p:spPr>
          <a:xfrm>
            <a:off x="3919249" y="839428"/>
            <a:ext cx="1304400" cy="13044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txBox="1">
            <a:spLocks noGrp="1"/>
          </p:cNvSpPr>
          <p:nvPr>
            <p:ph type="title"/>
          </p:nvPr>
        </p:nvSpPr>
        <p:spPr>
          <a:xfrm>
            <a:off x="1716157" y="2209500"/>
            <a:ext cx="598335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on Microsoft Clarity</a:t>
            </a:r>
            <a:endParaRPr dirty="0"/>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588" name="Google Shape;588;p47"/>
          <p:cNvSpPr txBox="1">
            <a:spLocks noGrp="1"/>
          </p:cNvSpPr>
          <p:nvPr>
            <p:ph type="subTitle" idx="1"/>
          </p:nvPr>
        </p:nvSpPr>
        <p:spPr>
          <a:xfrm>
            <a:off x="2312150" y="3780749"/>
            <a:ext cx="45186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bg1"/>
                </a:solidFill>
                <a:latin typeface="Barlow Semi Condensed Medium" panose="00000606000000000000" pitchFamily="2" charset="0"/>
              </a:rPr>
              <a:t>Insights About Clarity</a:t>
            </a:r>
            <a:endParaRPr dirty="0"/>
          </a:p>
        </p:txBody>
      </p:sp>
      <p:sp>
        <p:nvSpPr>
          <p:cNvPr id="589" name="Google Shape;589;p47"/>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Barlow Semi Condensed"/>
                <a:ea typeface="Barlow Semi Condensed"/>
                <a:cs typeface="Barlow Semi Condensed"/>
                <a:sym typeface="Barlow Semi Condensed"/>
              </a:rPr>
              <a:t>02</a:t>
            </a:r>
            <a:endParaRPr b="1">
              <a:solidFill>
                <a:schemeClr val="accent3"/>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6"/>
          <p:cNvSpPr txBox="1">
            <a:spLocks noGrp="1"/>
          </p:cNvSpPr>
          <p:nvPr>
            <p:ph type="title"/>
          </p:nvPr>
        </p:nvSpPr>
        <p:spPr>
          <a:xfrm>
            <a:off x="488713" y="618225"/>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SOP analysis Of Clarity</a:t>
            </a:r>
            <a:endParaRPr dirty="0"/>
          </a:p>
        </p:txBody>
      </p:sp>
      <p:sp>
        <p:nvSpPr>
          <p:cNvPr id="568" name="Google Shape;568;p4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569" name="Google Shape;569;p46"/>
          <p:cNvSpPr/>
          <p:nvPr/>
        </p:nvSpPr>
        <p:spPr>
          <a:xfrm>
            <a:off x="3345163" y="1230856"/>
            <a:ext cx="838500" cy="83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accent5"/>
                </a:solidFill>
                <a:latin typeface="Montserrat ExtraBold"/>
                <a:ea typeface="Montserrat ExtraBold"/>
                <a:cs typeface="Montserrat ExtraBold"/>
                <a:sym typeface="Montserrat ExtraBold"/>
              </a:rPr>
              <a:t>S</a:t>
            </a:r>
            <a:endParaRPr sz="2200">
              <a:solidFill>
                <a:schemeClr val="accent5"/>
              </a:solidFill>
              <a:latin typeface="Montserrat ExtraBold"/>
              <a:ea typeface="Montserrat ExtraBold"/>
              <a:cs typeface="Montserrat ExtraBold"/>
              <a:sym typeface="Montserrat ExtraBold"/>
            </a:endParaRPr>
          </a:p>
        </p:txBody>
      </p:sp>
      <p:sp>
        <p:nvSpPr>
          <p:cNvPr id="570" name="Google Shape;570;p46"/>
          <p:cNvSpPr/>
          <p:nvPr/>
        </p:nvSpPr>
        <p:spPr>
          <a:xfrm>
            <a:off x="4791790" y="1230856"/>
            <a:ext cx="838500" cy="838500"/>
          </a:xfrm>
          <a:prstGeom prst="ellipse">
            <a:avLst/>
          </a:prstGeom>
          <a:solidFill>
            <a:srgbClr val="FDFF5C">
              <a:alpha val="4598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2200" dirty="0">
                <a:solidFill>
                  <a:schemeClr val="accent3"/>
                </a:solidFill>
                <a:latin typeface="Montserrat ExtraBold"/>
                <a:ea typeface="Montserrat ExtraBold"/>
                <a:cs typeface="Montserrat ExtraBold"/>
                <a:sym typeface="Montserrat ExtraBold"/>
              </a:rPr>
              <a:t>O</a:t>
            </a:r>
            <a:endParaRPr sz="2200" dirty="0">
              <a:solidFill>
                <a:schemeClr val="accent3"/>
              </a:solidFill>
              <a:latin typeface="Montserrat ExtraBold"/>
              <a:ea typeface="Montserrat ExtraBold"/>
              <a:cs typeface="Montserrat ExtraBold"/>
              <a:sym typeface="Montserrat ExtraBold"/>
            </a:endParaRPr>
          </a:p>
        </p:txBody>
      </p:sp>
      <p:sp>
        <p:nvSpPr>
          <p:cNvPr id="571" name="Google Shape;571;p46"/>
          <p:cNvSpPr/>
          <p:nvPr/>
        </p:nvSpPr>
        <p:spPr>
          <a:xfrm>
            <a:off x="4119640" y="2221005"/>
            <a:ext cx="838500" cy="8385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dirty="0">
                <a:solidFill>
                  <a:schemeClr val="accent4"/>
                </a:solidFill>
                <a:latin typeface="Montserrat ExtraBold"/>
                <a:ea typeface="Montserrat ExtraBold"/>
                <a:cs typeface="Montserrat ExtraBold"/>
                <a:sym typeface="Montserrat ExtraBold"/>
              </a:rPr>
              <a:t>P</a:t>
            </a:r>
            <a:endParaRPr sz="2200" dirty="0">
              <a:solidFill>
                <a:schemeClr val="accent4"/>
              </a:solidFill>
              <a:latin typeface="Montserrat ExtraBold"/>
              <a:ea typeface="Montserrat ExtraBold"/>
              <a:cs typeface="Montserrat ExtraBold"/>
              <a:sym typeface="Montserrat ExtraBold"/>
            </a:endParaRPr>
          </a:p>
        </p:txBody>
      </p:sp>
      <p:sp>
        <p:nvSpPr>
          <p:cNvPr id="573" name="Google Shape;573;p46"/>
          <p:cNvSpPr txBox="1"/>
          <p:nvPr/>
        </p:nvSpPr>
        <p:spPr>
          <a:xfrm>
            <a:off x="5903413" y="1469542"/>
            <a:ext cx="2298600" cy="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lt1"/>
                </a:solidFill>
                <a:latin typeface="Montserrat ExtraBold"/>
                <a:ea typeface="Montserrat ExtraBold"/>
                <a:cs typeface="Montserrat ExtraBold"/>
                <a:sym typeface="Montserrat ExtraBold"/>
              </a:rPr>
              <a:t>Objective</a:t>
            </a:r>
          </a:p>
        </p:txBody>
      </p:sp>
      <p:sp>
        <p:nvSpPr>
          <p:cNvPr id="574" name="Google Shape;574;p46"/>
          <p:cNvSpPr txBox="1"/>
          <p:nvPr/>
        </p:nvSpPr>
        <p:spPr>
          <a:xfrm>
            <a:off x="4977048" y="1263430"/>
            <a:ext cx="4402928" cy="2498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b="0" i="0" dirty="0">
              <a:solidFill>
                <a:srgbClr val="F9F9F9"/>
              </a:solidFill>
              <a:effectLst/>
              <a:latin typeface="Barlow Semi Condensed Medium" panose="00000606000000000000" pitchFamily="2" charset="0"/>
            </a:endParaRPr>
          </a:p>
          <a:p>
            <a:pPr marL="0" lvl="0" indent="0" algn="l" rtl="0">
              <a:spcBef>
                <a:spcPts val="0"/>
              </a:spcBef>
              <a:spcAft>
                <a:spcPts val="0"/>
              </a:spcAft>
              <a:buNone/>
            </a:pPr>
            <a:r>
              <a:rPr lang="en-US" b="0" i="0" dirty="0">
                <a:solidFill>
                  <a:srgbClr val="F9F9F9"/>
                </a:solidFill>
                <a:effectLst/>
                <a:latin typeface="Barlow Semi Condensed Medium" panose="00000606000000000000" pitchFamily="2" charset="0"/>
              </a:rPr>
              <a:t>The objective of Microsoft Clarity is to offer website</a:t>
            </a:r>
          </a:p>
          <a:p>
            <a:pPr marL="0" lvl="0" indent="0" algn="l" rtl="0">
              <a:spcBef>
                <a:spcPts val="0"/>
              </a:spcBef>
              <a:spcAft>
                <a:spcPts val="0"/>
              </a:spcAft>
              <a:buNone/>
            </a:pPr>
            <a:r>
              <a:rPr lang="en-US" b="0" i="0" dirty="0">
                <a:solidFill>
                  <a:srgbClr val="F9F9F9"/>
                </a:solidFill>
                <a:effectLst/>
                <a:latin typeface="Barlow Semi Condensed Medium" panose="00000606000000000000" pitchFamily="2" charset="0"/>
              </a:rPr>
              <a:t> owners a comprehensive understanding of user behavior</a:t>
            </a:r>
          </a:p>
          <a:p>
            <a:pPr marL="0" lvl="0" indent="0" algn="l" rtl="0">
              <a:spcBef>
                <a:spcPts val="0"/>
              </a:spcBef>
              <a:spcAft>
                <a:spcPts val="0"/>
              </a:spcAft>
              <a:buNone/>
            </a:pPr>
            <a:r>
              <a:rPr lang="en-US" b="0" i="0" dirty="0">
                <a:solidFill>
                  <a:srgbClr val="F9F9F9"/>
                </a:solidFill>
                <a:effectLst/>
                <a:latin typeface="Barlow Semi Condensed Medium" panose="00000606000000000000" pitchFamily="2" charset="0"/>
              </a:rPr>
              <a:t> on their websites. By providing detailed analytics through features like session recordings, heatmaps, and click tracking.</a:t>
            </a:r>
            <a:endParaRPr dirty="0">
              <a:solidFill>
                <a:schemeClr val="lt1"/>
              </a:solidFill>
              <a:latin typeface="Barlow Semi Condensed Medium" panose="00000606000000000000" pitchFamily="2" charset="0"/>
              <a:ea typeface="Barlow Semi Condensed Medium"/>
              <a:cs typeface="Barlow Semi Condensed Medium"/>
              <a:sym typeface="Barlow Semi Condensed Medium"/>
            </a:endParaRPr>
          </a:p>
        </p:txBody>
      </p:sp>
      <p:sp>
        <p:nvSpPr>
          <p:cNvPr id="577" name="Google Shape;577;p46"/>
          <p:cNvSpPr txBox="1"/>
          <p:nvPr/>
        </p:nvSpPr>
        <p:spPr>
          <a:xfrm>
            <a:off x="763371" y="1469542"/>
            <a:ext cx="2298600" cy="31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lt1"/>
                </a:solidFill>
                <a:latin typeface="Montserrat ExtraBold"/>
                <a:ea typeface="Montserrat ExtraBold"/>
                <a:cs typeface="Montserrat ExtraBold"/>
                <a:sym typeface="Montserrat ExtraBold"/>
              </a:rPr>
              <a:t>Strengths</a:t>
            </a:r>
            <a:endParaRPr sz="1800" dirty="0">
              <a:solidFill>
                <a:schemeClr val="lt1"/>
              </a:solidFill>
              <a:latin typeface="Montserrat ExtraBold"/>
              <a:ea typeface="Montserrat ExtraBold"/>
              <a:cs typeface="Montserrat ExtraBold"/>
              <a:sym typeface="Montserrat ExtraBold"/>
            </a:endParaRPr>
          </a:p>
        </p:txBody>
      </p:sp>
      <p:sp>
        <p:nvSpPr>
          <p:cNvPr id="578" name="Google Shape;578;p46"/>
          <p:cNvSpPr txBox="1"/>
          <p:nvPr/>
        </p:nvSpPr>
        <p:spPr>
          <a:xfrm>
            <a:off x="1010426" y="2290748"/>
            <a:ext cx="2298600" cy="443400"/>
          </a:xfrm>
          <a:prstGeom prst="rect">
            <a:avLst/>
          </a:prstGeom>
          <a:noFill/>
          <a:ln>
            <a:noFill/>
          </a:ln>
        </p:spPr>
        <p:txBody>
          <a:bodyPr spcFirstLastPara="1" wrap="square" lIns="91425" tIns="91425" rIns="91425" bIns="91425" anchor="ctr" anchorCtr="0">
            <a:noAutofit/>
          </a:bodyPr>
          <a:lstStyle/>
          <a:p>
            <a:pPr algn="just"/>
            <a:r>
              <a:rPr lang="en-IN" b="1" i="0" dirty="0">
                <a:solidFill>
                  <a:srgbClr val="212121"/>
                </a:solidFill>
                <a:effectLst/>
                <a:latin typeface="Poppins" panose="00000500000000000000" pitchFamily="2" charset="0"/>
              </a:rPr>
              <a:t>Paying taxes in time </a:t>
            </a:r>
          </a:p>
          <a:p>
            <a:pPr algn="just"/>
            <a:r>
              <a:rPr lang="en-IN" b="1" i="0" dirty="0">
                <a:solidFill>
                  <a:srgbClr val="212121"/>
                </a:solidFill>
                <a:effectLst/>
                <a:latin typeface="Poppins" panose="020B0502040204020203" pitchFamily="2" charset="0"/>
              </a:rPr>
              <a:t> taxes in time </a:t>
            </a:r>
          </a:p>
        </p:txBody>
      </p:sp>
      <p:sp>
        <p:nvSpPr>
          <p:cNvPr id="579" name="Google Shape;579;p46"/>
          <p:cNvSpPr txBox="1"/>
          <p:nvPr/>
        </p:nvSpPr>
        <p:spPr>
          <a:xfrm>
            <a:off x="2813616" y="3263994"/>
            <a:ext cx="2298600" cy="31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lt1"/>
                </a:solidFill>
                <a:latin typeface="Montserrat ExtraBold"/>
                <a:ea typeface="Montserrat ExtraBold"/>
                <a:cs typeface="Montserrat ExtraBold"/>
                <a:sym typeface="Montserrat ExtraBold"/>
              </a:rPr>
              <a:t>Purpose</a:t>
            </a:r>
            <a:endParaRPr sz="1800" dirty="0">
              <a:solidFill>
                <a:schemeClr val="lt1"/>
              </a:solidFill>
              <a:latin typeface="Montserrat ExtraBold"/>
              <a:ea typeface="Montserrat ExtraBold"/>
              <a:cs typeface="Montserrat ExtraBold"/>
              <a:sym typeface="Montserrat ExtraBold"/>
            </a:endParaRPr>
          </a:p>
        </p:txBody>
      </p:sp>
      <p:sp>
        <p:nvSpPr>
          <p:cNvPr id="580" name="Google Shape;580;p46"/>
          <p:cNvSpPr txBox="1"/>
          <p:nvPr/>
        </p:nvSpPr>
        <p:spPr>
          <a:xfrm>
            <a:off x="3099" y="1404643"/>
            <a:ext cx="4289366" cy="233421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0" i="0" dirty="0">
                <a:solidFill>
                  <a:srgbClr val="F9F9F9"/>
                </a:solidFill>
                <a:effectLst/>
                <a:latin typeface="Barlow Semi Condensed Medium" panose="00000606000000000000" pitchFamily="2" charset="0"/>
              </a:rPr>
              <a:t>Microsoft Clarity's strength lies in its comprehensive analysis of user behavior on websites. Through session recordings, heatmaps, and click tracking, Clarity offers invaluable insights into how users interact with a website in real-time. </a:t>
            </a:r>
            <a:endParaRPr dirty="0">
              <a:solidFill>
                <a:schemeClr val="bg1"/>
              </a:solidFill>
              <a:latin typeface="Barlow Semi Condensed Medium" panose="00000606000000000000" pitchFamily="2" charset="0"/>
              <a:ea typeface="Barlow Semi Condensed Medium"/>
              <a:cs typeface="Barlow Semi Condensed Medium"/>
              <a:sym typeface="Barlow Semi Condensed Medium"/>
            </a:endParaRPr>
          </a:p>
        </p:txBody>
      </p:sp>
      <p:sp>
        <p:nvSpPr>
          <p:cNvPr id="3" name="Google Shape;580;p46">
            <a:extLst>
              <a:ext uri="{FF2B5EF4-FFF2-40B4-BE49-F238E27FC236}">
                <a16:creationId xmlns:a16="http://schemas.microsoft.com/office/drawing/2014/main" id="{F32BCF17-B687-C9E9-C1C2-2FCED7AC0D29}"/>
              </a:ext>
            </a:extLst>
          </p:cNvPr>
          <p:cNvSpPr txBox="1"/>
          <p:nvPr/>
        </p:nvSpPr>
        <p:spPr>
          <a:xfrm>
            <a:off x="1555211" y="3631571"/>
            <a:ext cx="2407705" cy="134082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600" dirty="0">
              <a:solidFill>
                <a:schemeClr val="bg1"/>
              </a:solidFill>
              <a:latin typeface="Barlow Semi Condensed Medium" panose="00000606000000000000" pitchFamily="2" charset="0"/>
              <a:ea typeface="Barlow Semi Condensed Medium"/>
              <a:cs typeface="Barlow Semi Condensed Medium"/>
              <a:sym typeface="Barlow Semi Condensed Medium"/>
            </a:endParaRPr>
          </a:p>
        </p:txBody>
      </p:sp>
      <p:sp>
        <p:nvSpPr>
          <p:cNvPr id="4" name="Google Shape;580;p46">
            <a:extLst>
              <a:ext uri="{FF2B5EF4-FFF2-40B4-BE49-F238E27FC236}">
                <a16:creationId xmlns:a16="http://schemas.microsoft.com/office/drawing/2014/main" id="{31D9C131-0D1C-0AF6-E5B4-7FCEE8F835C7}"/>
              </a:ext>
            </a:extLst>
          </p:cNvPr>
          <p:cNvSpPr txBox="1"/>
          <p:nvPr/>
        </p:nvSpPr>
        <p:spPr>
          <a:xfrm>
            <a:off x="848139" y="3317428"/>
            <a:ext cx="6958477" cy="1838378"/>
          </a:xfrm>
          <a:prstGeom prst="rect">
            <a:avLst/>
          </a:prstGeom>
          <a:noFill/>
          <a:ln>
            <a:noFill/>
          </a:ln>
        </p:spPr>
        <p:txBody>
          <a:bodyPr spcFirstLastPara="1" wrap="square" lIns="91425" tIns="91425" rIns="91425" bIns="91425" anchor="ctr" anchorCtr="0">
            <a:noAutofit/>
          </a:bodyPr>
          <a:lstStyle/>
          <a:p>
            <a:pPr algn="just">
              <a:spcBef>
                <a:spcPts val="45"/>
              </a:spcBef>
            </a:pPr>
            <a:r>
              <a:rPr lang="en-US" b="0" i="0" dirty="0">
                <a:solidFill>
                  <a:srgbClr val="F9F9F9"/>
                </a:solidFill>
                <a:effectLst/>
                <a:latin typeface="Barlow Semi Condensed Medium" panose="00000606000000000000" pitchFamily="2" charset="0"/>
              </a:rPr>
              <a:t>Microsoft Clarity is a user-friendly analytics tool designed to provide website owners with actionable insights into user behavior. Through features like session recordings and heatmaps, Clarity helps businesses understand how visitors interact with their websites, allowing for informed decisions to improve user experience.</a:t>
            </a:r>
            <a:endParaRPr lang="en-IN" dirty="0">
              <a:effectLst/>
              <a:latin typeface="Barlow Semi Condensed Medium" panose="00000606000000000000" pitchFamily="2" charset="0"/>
              <a:ea typeface="Arial Unicode MS"/>
            </a:endParaRPr>
          </a:p>
          <a:p>
            <a:pPr marL="0" lvl="0" indent="0" rtl="0">
              <a:spcBef>
                <a:spcPts val="0"/>
              </a:spcBef>
              <a:spcAft>
                <a:spcPts val="0"/>
              </a:spcAft>
              <a:buNone/>
            </a:pPr>
            <a:endParaRPr sz="1600" dirty="0">
              <a:solidFill>
                <a:schemeClr val="bg1"/>
              </a:solidFill>
              <a:latin typeface="Barlow Semi Condensed Medium" panose="00000606000000000000" pitchFamily="2" charset="0"/>
              <a:ea typeface="Barlow Semi Condensed Medium"/>
              <a:cs typeface="Barlow Semi Condensed Medium"/>
              <a:sym typeface="Barlow Semi Condense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6" name="Google Shape;586;p47"/>
          <p:cNvSpPr txBox="1">
            <a:spLocks noGrp="1"/>
          </p:cNvSpPr>
          <p:nvPr>
            <p:ph type="title"/>
          </p:nvPr>
        </p:nvSpPr>
        <p:spPr>
          <a:xfrm>
            <a:off x="1174209" y="2251325"/>
            <a:ext cx="6831300" cy="19449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Identified Key Features On promact Website</a:t>
            </a:r>
            <a:endParaRPr dirty="0"/>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sp>
        <p:nvSpPr>
          <p:cNvPr id="588" name="Google Shape;588;p47"/>
          <p:cNvSpPr txBox="1">
            <a:spLocks noGrp="1"/>
          </p:cNvSpPr>
          <p:nvPr>
            <p:ph type="subTitle" idx="1"/>
          </p:nvPr>
        </p:nvSpPr>
        <p:spPr>
          <a:xfrm>
            <a:off x="2391663" y="4192214"/>
            <a:ext cx="4518600" cy="691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Implement Clarity by dummy data on </a:t>
            </a:r>
            <a:r>
              <a:rPr lang="en-IN" dirty="0" err="1"/>
              <a:t>promactinfo</a:t>
            </a:r>
            <a:r>
              <a:rPr lang="en-IN" dirty="0"/>
              <a:t> website.</a:t>
            </a:r>
            <a:endParaRPr dirty="0"/>
          </a:p>
        </p:txBody>
      </p:sp>
      <p:sp>
        <p:nvSpPr>
          <p:cNvPr id="589" name="Google Shape;589;p47"/>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Barlow Semi Condensed"/>
                <a:ea typeface="Barlow Semi Condensed"/>
                <a:cs typeface="Barlow Semi Condensed"/>
                <a:sym typeface="Barlow Semi Condensed"/>
              </a:rPr>
              <a:t>03</a:t>
            </a:r>
            <a:endParaRPr b="1" dirty="0">
              <a:solidFill>
                <a:schemeClr val="accent3"/>
              </a:solidFill>
              <a:latin typeface="Barlow Semi Condensed"/>
              <a:ea typeface="Barlow Semi Condensed"/>
              <a:cs typeface="Barlow Semi Condensed"/>
              <a:sym typeface="Barlow Semi Condensed"/>
            </a:endParaRPr>
          </a:p>
        </p:txBody>
      </p:sp>
      <p:sp>
        <p:nvSpPr>
          <p:cNvPr id="3" name="Google Shape;345;p37">
            <a:extLst>
              <a:ext uri="{FF2B5EF4-FFF2-40B4-BE49-F238E27FC236}">
                <a16:creationId xmlns:a16="http://schemas.microsoft.com/office/drawing/2014/main" id="{BB7DFFA3-8264-4E45-09FE-230C5592B922}"/>
              </a:ext>
            </a:extLst>
          </p:cNvPr>
          <p:cNvSpPr/>
          <p:nvPr/>
        </p:nvSpPr>
        <p:spPr>
          <a:xfrm>
            <a:off x="3921919" y="857250"/>
            <a:ext cx="1335880" cy="1300277"/>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80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595" name="Google Shape;595;p48"/>
          <p:cNvSpPr txBox="1">
            <a:spLocks noGrp="1"/>
          </p:cNvSpPr>
          <p:nvPr>
            <p:ph type="title"/>
          </p:nvPr>
        </p:nvSpPr>
        <p:spPr>
          <a:xfrm>
            <a:off x="463826" y="476539"/>
            <a:ext cx="7963474" cy="6358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Features to integrate in  Clarity</a:t>
            </a:r>
            <a:endParaRPr dirty="0"/>
          </a:p>
        </p:txBody>
      </p:sp>
      <p:sp>
        <p:nvSpPr>
          <p:cNvPr id="596" name="Google Shape;596;p48"/>
          <p:cNvSpPr txBox="1">
            <a:spLocks noGrp="1"/>
          </p:cNvSpPr>
          <p:nvPr>
            <p:ph type="title" idx="2"/>
          </p:nvPr>
        </p:nvSpPr>
        <p:spPr>
          <a:xfrm>
            <a:off x="2141160" y="1334457"/>
            <a:ext cx="2145090" cy="5048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Services</a:t>
            </a:r>
            <a:endParaRPr dirty="0"/>
          </a:p>
        </p:txBody>
      </p:sp>
      <p:sp>
        <p:nvSpPr>
          <p:cNvPr id="597" name="Google Shape;597;p48"/>
          <p:cNvSpPr txBox="1">
            <a:spLocks noGrp="1"/>
          </p:cNvSpPr>
          <p:nvPr>
            <p:ph type="subTitle" idx="1"/>
          </p:nvPr>
        </p:nvSpPr>
        <p:spPr>
          <a:xfrm>
            <a:off x="2166486" y="1716713"/>
            <a:ext cx="1946417" cy="774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-&gt;Product Engineering</a:t>
            </a:r>
          </a:p>
          <a:p>
            <a:pPr marL="0" lvl="0" indent="0" algn="l" rtl="0">
              <a:spcBef>
                <a:spcPts val="0"/>
              </a:spcBef>
              <a:spcAft>
                <a:spcPts val="0"/>
              </a:spcAft>
              <a:buNone/>
            </a:pPr>
            <a:r>
              <a:rPr lang="en" dirty="0"/>
              <a:t>-&gt;Mobile Devlopment</a:t>
            </a:r>
          </a:p>
          <a:p>
            <a:pPr marL="0" lvl="0" indent="0" algn="l" rtl="0">
              <a:spcBef>
                <a:spcPts val="0"/>
              </a:spcBef>
              <a:spcAft>
                <a:spcPts val="0"/>
              </a:spcAft>
              <a:buNone/>
            </a:pPr>
            <a:r>
              <a:rPr lang="en" dirty="0"/>
              <a:t>-&gt;Devops etc</a:t>
            </a:r>
            <a:endParaRPr dirty="0"/>
          </a:p>
        </p:txBody>
      </p:sp>
      <p:sp>
        <p:nvSpPr>
          <p:cNvPr id="598" name="Google Shape;598;p48"/>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err="1"/>
              <a:t>Carrer</a:t>
            </a:r>
            <a:r>
              <a:rPr lang="en-IN" dirty="0"/>
              <a:t> Paths</a:t>
            </a:r>
            <a:endParaRPr dirty="0"/>
          </a:p>
        </p:txBody>
      </p:sp>
      <p:sp>
        <p:nvSpPr>
          <p:cNvPr id="599" name="Google Shape;599;p48"/>
          <p:cNvSpPr txBox="1">
            <a:spLocks noGrp="1"/>
          </p:cNvSpPr>
          <p:nvPr>
            <p:ph type="subTitle" idx="4"/>
          </p:nvPr>
        </p:nvSpPr>
        <p:spPr>
          <a:xfrm>
            <a:off x="5981409" y="1760045"/>
            <a:ext cx="1908000" cy="570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Info about Team Size of 120+ People</a:t>
            </a:r>
            <a:endParaRPr dirty="0"/>
          </a:p>
        </p:txBody>
      </p:sp>
      <p:sp>
        <p:nvSpPr>
          <p:cNvPr id="600" name="Google Shape;600;p48"/>
          <p:cNvSpPr txBox="1">
            <a:spLocks noGrp="1"/>
          </p:cNvSpPr>
          <p:nvPr>
            <p:ph type="title" idx="5"/>
          </p:nvPr>
        </p:nvSpPr>
        <p:spPr>
          <a:xfrm>
            <a:off x="5981407" y="3869658"/>
            <a:ext cx="2625879" cy="4963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us and Blog</a:t>
            </a:r>
            <a:endParaRPr dirty="0"/>
          </a:p>
        </p:txBody>
      </p:sp>
      <p:sp>
        <p:nvSpPr>
          <p:cNvPr id="601" name="Google Shape;601;p48"/>
          <p:cNvSpPr txBox="1">
            <a:spLocks noGrp="1"/>
          </p:cNvSpPr>
          <p:nvPr>
            <p:ph type="subTitle" idx="8"/>
          </p:nvPr>
        </p:nvSpPr>
        <p:spPr>
          <a:xfrm>
            <a:off x="2235907" y="2458710"/>
            <a:ext cx="1908000" cy="10924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-&gt;</a:t>
            </a:r>
            <a:r>
              <a:rPr lang="en-IN" dirty="0" err="1"/>
              <a:t>Questy</a:t>
            </a:r>
            <a:endParaRPr dirty="0"/>
          </a:p>
        </p:txBody>
      </p:sp>
      <p:sp>
        <p:nvSpPr>
          <p:cNvPr id="602" name="Google Shape;602;p48"/>
          <p:cNvSpPr txBox="1">
            <a:spLocks noGrp="1"/>
          </p:cNvSpPr>
          <p:nvPr>
            <p:ph type="title" idx="9"/>
          </p:nvPr>
        </p:nvSpPr>
        <p:spPr>
          <a:xfrm>
            <a:off x="5978321" y="2508862"/>
            <a:ext cx="1989153" cy="4889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Life@Promact</a:t>
            </a:r>
            <a:endParaRPr dirty="0"/>
          </a:p>
        </p:txBody>
      </p:sp>
      <p:sp>
        <p:nvSpPr>
          <p:cNvPr id="603" name="Google Shape;603;p48"/>
          <p:cNvSpPr txBox="1">
            <a:spLocks noGrp="1"/>
          </p:cNvSpPr>
          <p:nvPr>
            <p:ph type="subTitle" idx="13"/>
          </p:nvPr>
        </p:nvSpPr>
        <p:spPr>
          <a:xfrm>
            <a:off x="5978321" y="2630998"/>
            <a:ext cx="1908000" cy="9996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Apart from work we know how to enjoy life</a:t>
            </a:r>
            <a:endParaRPr dirty="0"/>
          </a:p>
        </p:txBody>
      </p:sp>
      <p:sp>
        <p:nvSpPr>
          <p:cNvPr id="604" name="Google Shape;604;p48"/>
          <p:cNvSpPr txBox="1">
            <a:spLocks noGrp="1"/>
          </p:cNvSpPr>
          <p:nvPr>
            <p:ph type="subTitle" idx="6"/>
          </p:nvPr>
        </p:nvSpPr>
        <p:spPr>
          <a:xfrm>
            <a:off x="5947279" y="4117839"/>
            <a:ext cx="19080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Subscribe to mailing list. </a:t>
            </a:r>
            <a:endParaRPr dirty="0"/>
          </a:p>
        </p:txBody>
      </p:sp>
      <p:sp>
        <p:nvSpPr>
          <p:cNvPr id="605" name="Google Shape;605;p48"/>
          <p:cNvSpPr txBox="1">
            <a:spLocks noGrp="1"/>
          </p:cNvSpPr>
          <p:nvPr>
            <p:ph type="title" idx="7"/>
          </p:nvPr>
        </p:nvSpPr>
        <p:spPr>
          <a:xfrm>
            <a:off x="2215241" y="2420701"/>
            <a:ext cx="1946417" cy="4889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Products</a:t>
            </a:r>
            <a:endParaRPr dirty="0"/>
          </a:p>
        </p:txBody>
      </p:sp>
      <p:sp>
        <p:nvSpPr>
          <p:cNvPr id="606" name="Google Shape;606;p48"/>
          <p:cNvSpPr txBox="1">
            <a:spLocks noGrp="1"/>
          </p:cNvSpPr>
          <p:nvPr>
            <p:ph type="title" idx="14"/>
          </p:nvPr>
        </p:nvSpPr>
        <p:spPr>
          <a:xfrm>
            <a:off x="2161600" y="3731486"/>
            <a:ext cx="2145090" cy="3530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Company</a:t>
            </a:r>
            <a:endParaRPr dirty="0"/>
          </a:p>
        </p:txBody>
      </p:sp>
      <p:sp>
        <p:nvSpPr>
          <p:cNvPr id="607" name="Google Shape;607;p48"/>
          <p:cNvSpPr txBox="1">
            <a:spLocks noGrp="1"/>
          </p:cNvSpPr>
          <p:nvPr>
            <p:ph type="subTitle" idx="15"/>
          </p:nvPr>
        </p:nvSpPr>
        <p:spPr>
          <a:xfrm>
            <a:off x="2217138" y="4077742"/>
            <a:ext cx="1908000" cy="8803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-&gt;About us</a:t>
            </a:r>
          </a:p>
          <a:p>
            <a:pPr marL="0" lvl="0" indent="0" algn="l" rtl="0">
              <a:spcBef>
                <a:spcPts val="0"/>
              </a:spcBef>
              <a:spcAft>
                <a:spcPts val="0"/>
              </a:spcAft>
              <a:buNone/>
            </a:pPr>
            <a:r>
              <a:rPr lang="en" dirty="0"/>
              <a:t>-&gt;Carrer</a:t>
            </a:r>
          </a:p>
          <a:p>
            <a:pPr marL="0" lvl="0" indent="0" algn="l" rtl="0">
              <a:spcBef>
                <a:spcPts val="0"/>
              </a:spcBef>
              <a:spcAft>
                <a:spcPts val="0"/>
              </a:spcAft>
              <a:buNone/>
            </a:pPr>
            <a:r>
              <a:rPr lang="en-IN" dirty="0"/>
              <a:t>-&gt;L</a:t>
            </a:r>
            <a:r>
              <a:rPr lang="en" dirty="0"/>
              <a:t>ife</a:t>
            </a:r>
          </a:p>
          <a:p>
            <a:pPr marL="0" lvl="0" indent="0" algn="l" rtl="0">
              <a:spcBef>
                <a:spcPts val="0"/>
              </a:spcBef>
              <a:spcAft>
                <a:spcPts val="0"/>
              </a:spcAft>
              <a:buNone/>
            </a:pPr>
            <a:r>
              <a:rPr lang="en" dirty="0"/>
              <a:t>-&gt;Internship</a:t>
            </a:r>
            <a:endParaRPr dirty="0"/>
          </a:p>
        </p:txBody>
      </p:sp>
      <p:sp>
        <p:nvSpPr>
          <p:cNvPr id="608" name="Google Shape;608;p48"/>
          <p:cNvSpPr/>
          <p:nvPr/>
        </p:nvSpPr>
        <p:spPr>
          <a:xfrm>
            <a:off x="1250758" y="1452045"/>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1250758" y="2586895"/>
            <a:ext cx="774300" cy="7746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1250758" y="3934031"/>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4978509" y="1452045"/>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4978509" y="2586895"/>
            <a:ext cx="774300" cy="7746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4978509" y="4022901"/>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48"/>
          <p:cNvGrpSpPr/>
          <p:nvPr/>
        </p:nvGrpSpPr>
        <p:grpSpPr>
          <a:xfrm>
            <a:off x="1440942" y="4124743"/>
            <a:ext cx="393932" cy="393176"/>
            <a:chOff x="2553143" y="2197081"/>
            <a:chExt cx="393932" cy="383662"/>
          </a:xfrm>
        </p:grpSpPr>
        <p:sp>
          <p:nvSpPr>
            <p:cNvPr id="615" name="Google Shape;615;p48"/>
            <p:cNvSpPr/>
            <p:nvPr/>
          </p:nvSpPr>
          <p:spPr>
            <a:xfrm>
              <a:off x="2679954" y="2239884"/>
              <a:ext cx="58677" cy="93557"/>
            </a:xfrm>
            <a:custGeom>
              <a:avLst/>
              <a:gdLst/>
              <a:ahLst/>
              <a:cxnLst/>
              <a:rect l="l" t="t" r="r" b="b"/>
              <a:pathLst>
                <a:path w="1763" h="2811" extrusionOk="0">
                  <a:moveTo>
                    <a:pt x="0" y="1"/>
                  </a:moveTo>
                  <a:lnTo>
                    <a:pt x="0" y="2120"/>
                  </a:lnTo>
                  <a:lnTo>
                    <a:pt x="1763" y="2811"/>
                  </a:lnTo>
                  <a:lnTo>
                    <a:pt x="1763" y="715"/>
                  </a:lnTo>
                  <a:lnTo>
                    <a:pt x="215" y="9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2692635" y="2197081"/>
              <a:ext cx="114958" cy="46795"/>
            </a:xfrm>
            <a:custGeom>
              <a:avLst/>
              <a:gdLst/>
              <a:ahLst/>
              <a:cxnLst/>
              <a:rect l="l" t="t" r="r" b="b"/>
              <a:pathLst>
                <a:path w="3454" h="1406" extrusionOk="0">
                  <a:moveTo>
                    <a:pt x="1715" y="1"/>
                  </a:moveTo>
                  <a:lnTo>
                    <a:pt x="0" y="691"/>
                  </a:lnTo>
                  <a:lnTo>
                    <a:pt x="119" y="763"/>
                  </a:lnTo>
                  <a:lnTo>
                    <a:pt x="1715" y="1406"/>
                  </a:lnTo>
                  <a:lnTo>
                    <a:pt x="3334" y="763"/>
                  </a:lnTo>
                  <a:lnTo>
                    <a:pt x="3454" y="691"/>
                  </a:lnTo>
                  <a:lnTo>
                    <a:pt x="1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2761600" y="2240683"/>
              <a:ext cx="57878" cy="92758"/>
            </a:xfrm>
            <a:custGeom>
              <a:avLst/>
              <a:gdLst/>
              <a:ahLst/>
              <a:cxnLst/>
              <a:rect l="l" t="t" r="r" b="b"/>
              <a:pathLst>
                <a:path w="1739" h="2787" extrusionOk="0">
                  <a:moveTo>
                    <a:pt x="1739" y="0"/>
                  </a:moveTo>
                  <a:lnTo>
                    <a:pt x="1524" y="96"/>
                  </a:lnTo>
                  <a:lnTo>
                    <a:pt x="0" y="691"/>
                  </a:lnTo>
                  <a:lnTo>
                    <a:pt x="0" y="2787"/>
                  </a:lnTo>
                  <a:lnTo>
                    <a:pt x="1739" y="2096"/>
                  </a:lnTo>
                  <a:lnTo>
                    <a:pt x="17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2553143" y="2206600"/>
              <a:ext cx="80876" cy="225922"/>
            </a:xfrm>
            <a:custGeom>
              <a:avLst/>
              <a:gdLst/>
              <a:ahLst/>
              <a:cxnLst/>
              <a:rect l="l" t="t" r="r" b="b"/>
              <a:pathLst>
                <a:path w="2430" h="6788" extrusionOk="0">
                  <a:moveTo>
                    <a:pt x="667" y="0"/>
                  </a:moveTo>
                  <a:lnTo>
                    <a:pt x="0" y="191"/>
                  </a:lnTo>
                  <a:lnTo>
                    <a:pt x="1739" y="6787"/>
                  </a:lnTo>
                  <a:lnTo>
                    <a:pt x="2429" y="6621"/>
                  </a:lnTo>
                  <a:lnTo>
                    <a:pt x="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2662514" y="2346093"/>
              <a:ext cx="40472" cy="75352"/>
            </a:xfrm>
            <a:custGeom>
              <a:avLst/>
              <a:gdLst/>
              <a:ahLst/>
              <a:cxnLst/>
              <a:rect l="l" t="t" r="r" b="b"/>
              <a:pathLst>
                <a:path w="1216" h="2264" extrusionOk="0">
                  <a:moveTo>
                    <a:pt x="667" y="1"/>
                  </a:moveTo>
                  <a:lnTo>
                    <a:pt x="0" y="167"/>
                  </a:lnTo>
                  <a:lnTo>
                    <a:pt x="548" y="2263"/>
                  </a:lnTo>
                  <a:lnTo>
                    <a:pt x="1215" y="2073"/>
                  </a:lnTo>
                  <a:lnTo>
                    <a:pt x="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2785364" y="2346093"/>
              <a:ext cx="40472" cy="75352"/>
            </a:xfrm>
            <a:custGeom>
              <a:avLst/>
              <a:gdLst/>
              <a:ahLst/>
              <a:cxnLst/>
              <a:rect l="l" t="t" r="r" b="b"/>
              <a:pathLst>
                <a:path w="1216" h="2264" extrusionOk="0">
                  <a:moveTo>
                    <a:pt x="548" y="1"/>
                  </a:moveTo>
                  <a:lnTo>
                    <a:pt x="1" y="2096"/>
                  </a:lnTo>
                  <a:lnTo>
                    <a:pt x="668" y="2263"/>
                  </a:lnTo>
                  <a:lnTo>
                    <a:pt x="1215" y="167"/>
                  </a:lnTo>
                  <a:lnTo>
                    <a:pt x="5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2855127" y="2206600"/>
              <a:ext cx="80078" cy="226720"/>
            </a:xfrm>
            <a:custGeom>
              <a:avLst/>
              <a:gdLst/>
              <a:ahLst/>
              <a:cxnLst/>
              <a:rect l="l" t="t" r="r" b="b"/>
              <a:pathLst>
                <a:path w="2406" h="6812" extrusionOk="0">
                  <a:moveTo>
                    <a:pt x="1739" y="0"/>
                  </a:moveTo>
                  <a:lnTo>
                    <a:pt x="0" y="6621"/>
                  </a:lnTo>
                  <a:lnTo>
                    <a:pt x="667" y="6811"/>
                  </a:lnTo>
                  <a:lnTo>
                    <a:pt x="2406" y="191"/>
                  </a:lnTo>
                  <a:lnTo>
                    <a:pt x="17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2598309" y="2464983"/>
              <a:ext cx="303603" cy="57113"/>
            </a:xfrm>
            <a:custGeom>
              <a:avLst/>
              <a:gdLst/>
              <a:ahLst/>
              <a:cxnLst/>
              <a:rect l="l" t="t" r="r" b="b"/>
              <a:pathLst>
                <a:path w="9122" h="1716" extrusionOk="0">
                  <a:moveTo>
                    <a:pt x="858" y="1"/>
                  </a:moveTo>
                  <a:lnTo>
                    <a:pt x="1" y="1715"/>
                  </a:lnTo>
                  <a:lnTo>
                    <a:pt x="9121" y="1715"/>
                  </a:lnTo>
                  <a:lnTo>
                    <a:pt x="8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2553143" y="2545829"/>
              <a:ext cx="393932" cy="34913"/>
            </a:xfrm>
            <a:custGeom>
              <a:avLst/>
              <a:gdLst/>
              <a:ahLst/>
              <a:cxnLst/>
              <a:rect l="l" t="t" r="r" b="b"/>
              <a:pathLst>
                <a:path w="11836" h="1049" extrusionOk="0">
                  <a:moveTo>
                    <a:pt x="0" y="1"/>
                  </a:moveTo>
                  <a:lnTo>
                    <a:pt x="0" y="1049"/>
                  </a:lnTo>
                  <a:lnTo>
                    <a:pt x="11836" y="1049"/>
                  </a:lnTo>
                  <a:lnTo>
                    <a:pt x="11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48"/>
          <p:cNvGrpSpPr/>
          <p:nvPr/>
        </p:nvGrpSpPr>
        <p:grpSpPr>
          <a:xfrm>
            <a:off x="5168670" y="1642746"/>
            <a:ext cx="393977" cy="393197"/>
            <a:chOff x="3998320" y="2194718"/>
            <a:chExt cx="393977" cy="388420"/>
          </a:xfrm>
        </p:grpSpPr>
        <p:sp>
          <p:nvSpPr>
            <p:cNvPr id="625" name="Google Shape;625;p48"/>
            <p:cNvSpPr/>
            <p:nvPr/>
          </p:nvSpPr>
          <p:spPr>
            <a:xfrm>
              <a:off x="4137047" y="2513344"/>
              <a:ext cx="116522" cy="69793"/>
            </a:xfrm>
            <a:custGeom>
              <a:avLst/>
              <a:gdLst/>
              <a:ahLst/>
              <a:cxnLst/>
              <a:rect l="l" t="t" r="r" b="b"/>
              <a:pathLst>
                <a:path w="3501" h="2097" extrusionOk="0">
                  <a:moveTo>
                    <a:pt x="0" y="1"/>
                  </a:moveTo>
                  <a:lnTo>
                    <a:pt x="0" y="691"/>
                  </a:lnTo>
                  <a:lnTo>
                    <a:pt x="714" y="691"/>
                  </a:lnTo>
                  <a:lnTo>
                    <a:pt x="714" y="2096"/>
                  </a:lnTo>
                  <a:lnTo>
                    <a:pt x="2786" y="2096"/>
                  </a:lnTo>
                  <a:lnTo>
                    <a:pt x="2786" y="691"/>
                  </a:lnTo>
                  <a:lnTo>
                    <a:pt x="3501" y="691"/>
                  </a:lnTo>
                  <a:lnTo>
                    <a:pt x="3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4114048" y="2373852"/>
              <a:ext cx="162518" cy="116522"/>
            </a:xfrm>
            <a:custGeom>
              <a:avLst/>
              <a:gdLst/>
              <a:ahLst/>
              <a:cxnLst/>
              <a:rect l="l" t="t" r="r" b="b"/>
              <a:pathLst>
                <a:path w="4883" h="3501" extrusionOk="0">
                  <a:moveTo>
                    <a:pt x="0" y="0"/>
                  </a:moveTo>
                  <a:lnTo>
                    <a:pt x="0" y="3501"/>
                  </a:lnTo>
                  <a:lnTo>
                    <a:pt x="4882" y="3501"/>
                  </a:lnTo>
                  <a:lnTo>
                    <a:pt x="4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4299539" y="2194718"/>
              <a:ext cx="92758" cy="156161"/>
            </a:xfrm>
            <a:custGeom>
              <a:avLst/>
              <a:gdLst/>
              <a:ahLst/>
              <a:cxnLst/>
              <a:rect l="l" t="t" r="r" b="b"/>
              <a:pathLst>
                <a:path w="2787" h="4692" extrusionOk="0">
                  <a:moveTo>
                    <a:pt x="2786" y="0"/>
                  </a:moveTo>
                  <a:lnTo>
                    <a:pt x="0" y="1048"/>
                  </a:lnTo>
                  <a:lnTo>
                    <a:pt x="0" y="4692"/>
                  </a:lnTo>
                  <a:lnTo>
                    <a:pt x="2786" y="4692"/>
                  </a:lnTo>
                  <a:lnTo>
                    <a:pt x="2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4114048" y="2235125"/>
              <a:ext cx="162518" cy="115757"/>
            </a:xfrm>
            <a:custGeom>
              <a:avLst/>
              <a:gdLst/>
              <a:ahLst/>
              <a:cxnLst/>
              <a:rect l="l" t="t" r="r" b="b"/>
              <a:pathLst>
                <a:path w="4883" h="3478" extrusionOk="0">
                  <a:moveTo>
                    <a:pt x="0" y="1"/>
                  </a:moveTo>
                  <a:lnTo>
                    <a:pt x="0" y="3478"/>
                  </a:lnTo>
                  <a:lnTo>
                    <a:pt x="4882" y="3478"/>
                  </a:lnTo>
                  <a:lnTo>
                    <a:pt x="4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4299539" y="2373852"/>
              <a:ext cx="92758" cy="156161"/>
            </a:xfrm>
            <a:custGeom>
              <a:avLst/>
              <a:gdLst/>
              <a:ahLst/>
              <a:cxnLst/>
              <a:rect l="l" t="t" r="r" b="b"/>
              <a:pathLst>
                <a:path w="2787" h="4692" extrusionOk="0">
                  <a:moveTo>
                    <a:pt x="0" y="0"/>
                  </a:moveTo>
                  <a:lnTo>
                    <a:pt x="0" y="3644"/>
                  </a:lnTo>
                  <a:lnTo>
                    <a:pt x="2786" y="4692"/>
                  </a:lnTo>
                  <a:lnTo>
                    <a:pt x="2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3998320" y="2373852"/>
              <a:ext cx="92758" cy="156161"/>
            </a:xfrm>
            <a:custGeom>
              <a:avLst/>
              <a:gdLst/>
              <a:ahLst/>
              <a:cxnLst/>
              <a:rect l="l" t="t" r="r" b="b"/>
              <a:pathLst>
                <a:path w="2787" h="4692" extrusionOk="0">
                  <a:moveTo>
                    <a:pt x="1" y="0"/>
                  </a:moveTo>
                  <a:lnTo>
                    <a:pt x="1" y="4692"/>
                  </a:lnTo>
                  <a:lnTo>
                    <a:pt x="2787" y="3644"/>
                  </a:lnTo>
                  <a:lnTo>
                    <a:pt x="2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3998320" y="2194718"/>
              <a:ext cx="92758" cy="156161"/>
            </a:xfrm>
            <a:custGeom>
              <a:avLst/>
              <a:gdLst/>
              <a:ahLst/>
              <a:cxnLst/>
              <a:rect l="l" t="t" r="r" b="b"/>
              <a:pathLst>
                <a:path w="2787" h="4692" extrusionOk="0">
                  <a:moveTo>
                    <a:pt x="1" y="0"/>
                  </a:moveTo>
                  <a:lnTo>
                    <a:pt x="1" y="4692"/>
                  </a:lnTo>
                  <a:lnTo>
                    <a:pt x="2787" y="4692"/>
                  </a:lnTo>
                  <a:lnTo>
                    <a:pt x="2787" y="104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8"/>
          <p:cNvGrpSpPr/>
          <p:nvPr/>
        </p:nvGrpSpPr>
        <p:grpSpPr>
          <a:xfrm>
            <a:off x="5168322" y="2800716"/>
            <a:ext cx="393934" cy="394745"/>
            <a:chOff x="6958471" y="2805843"/>
            <a:chExt cx="393934" cy="394745"/>
          </a:xfrm>
        </p:grpSpPr>
        <p:sp>
          <p:nvSpPr>
            <p:cNvPr id="633" name="Google Shape;633;p48"/>
            <p:cNvSpPr/>
            <p:nvPr/>
          </p:nvSpPr>
          <p:spPr>
            <a:xfrm>
              <a:off x="7166928" y="2956419"/>
              <a:ext cx="46795" cy="46795"/>
            </a:xfrm>
            <a:custGeom>
              <a:avLst/>
              <a:gdLst/>
              <a:ahLst/>
              <a:cxnLst/>
              <a:rect l="l" t="t" r="r" b="b"/>
              <a:pathLst>
                <a:path w="1406" h="1406" extrusionOk="0">
                  <a:moveTo>
                    <a:pt x="691" y="1"/>
                  </a:moveTo>
                  <a:cubicBezTo>
                    <a:pt x="310" y="1"/>
                    <a:pt x="0" y="334"/>
                    <a:pt x="0" y="715"/>
                  </a:cubicBezTo>
                  <a:cubicBezTo>
                    <a:pt x="0" y="1096"/>
                    <a:pt x="310" y="1406"/>
                    <a:pt x="691" y="1406"/>
                  </a:cubicBezTo>
                  <a:cubicBezTo>
                    <a:pt x="1096" y="1406"/>
                    <a:pt x="1405" y="1096"/>
                    <a:pt x="1405" y="715"/>
                  </a:cubicBezTo>
                  <a:cubicBezTo>
                    <a:pt x="1405" y="334"/>
                    <a:pt x="1096"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105087" y="2895410"/>
              <a:ext cx="67397" cy="67397"/>
            </a:xfrm>
            <a:custGeom>
              <a:avLst/>
              <a:gdLst/>
              <a:ahLst/>
              <a:cxnLst/>
              <a:rect l="l" t="t" r="r" b="b"/>
              <a:pathLst>
                <a:path w="2025" h="2025" extrusionOk="0">
                  <a:moveTo>
                    <a:pt x="1430" y="0"/>
                  </a:moveTo>
                  <a:cubicBezTo>
                    <a:pt x="810" y="262"/>
                    <a:pt x="286" y="786"/>
                    <a:pt x="1" y="1429"/>
                  </a:cubicBezTo>
                  <a:lnTo>
                    <a:pt x="1263" y="2024"/>
                  </a:lnTo>
                  <a:cubicBezTo>
                    <a:pt x="1406" y="1667"/>
                    <a:pt x="1692" y="1405"/>
                    <a:pt x="2025" y="1262"/>
                  </a:cubicBezTo>
                  <a:lnTo>
                    <a:pt x="1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175648" y="2887455"/>
              <a:ext cx="107037" cy="107835"/>
            </a:xfrm>
            <a:custGeom>
              <a:avLst/>
              <a:gdLst/>
              <a:ahLst/>
              <a:cxnLst/>
              <a:rect l="l" t="t" r="r" b="b"/>
              <a:pathLst>
                <a:path w="3216" h="3240" extrusionOk="0">
                  <a:moveTo>
                    <a:pt x="429" y="1"/>
                  </a:moveTo>
                  <a:cubicBezTo>
                    <a:pt x="286" y="1"/>
                    <a:pt x="143" y="1"/>
                    <a:pt x="0" y="25"/>
                  </a:cubicBezTo>
                  <a:lnTo>
                    <a:pt x="643" y="1406"/>
                  </a:lnTo>
                  <a:cubicBezTo>
                    <a:pt x="1239" y="1501"/>
                    <a:pt x="1739" y="1977"/>
                    <a:pt x="1810" y="2573"/>
                  </a:cubicBezTo>
                  <a:lnTo>
                    <a:pt x="3191" y="3240"/>
                  </a:lnTo>
                  <a:cubicBezTo>
                    <a:pt x="3215" y="3073"/>
                    <a:pt x="3215" y="2930"/>
                    <a:pt x="3215" y="2787"/>
                  </a:cubicBezTo>
                  <a:cubicBezTo>
                    <a:pt x="3215" y="1239"/>
                    <a:pt x="1977" y="1"/>
                    <a:pt x="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958471" y="2805843"/>
              <a:ext cx="45996" cy="394730"/>
            </a:xfrm>
            <a:custGeom>
              <a:avLst/>
              <a:gdLst/>
              <a:ahLst/>
              <a:cxnLst/>
              <a:rect l="l" t="t" r="r" b="b"/>
              <a:pathLst>
                <a:path w="1382" h="11860" extrusionOk="0">
                  <a:moveTo>
                    <a:pt x="0" y="0"/>
                  </a:moveTo>
                  <a:lnTo>
                    <a:pt x="0" y="11860"/>
                  </a:lnTo>
                  <a:lnTo>
                    <a:pt x="1381" y="11860"/>
                  </a:lnTo>
                  <a:lnTo>
                    <a:pt x="13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7028201" y="3153792"/>
              <a:ext cx="324205" cy="46795"/>
            </a:xfrm>
            <a:custGeom>
              <a:avLst/>
              <a:gdLst/>
              <a:ahLst/>
              <a:cxnLst/>
              <a:rect l="l" t="t" r="r" b="b"/>
              <a:pathLst>
                <a:path w="9741" h="1406" extrusionOk="0">
                  <a:moveTo>
                    <a:pt x="1" y="1"/>
                  </a:moveTo>
                  <a:lnTo>
                    <a:pt x="1" y="1406"/>
                  </a:lnTo>
                  <a:lnTo>
                    <a:pt x="9741" y="1406"/>
                  </a:lnTo>
                  <a:lnTo>
                    <a:pt x="97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7208133" y="2997658"/>
              <a:ext cx="66598" cy="67397"/>
            </a:xfrm>
            <a:custGeom>
              <a:avLst/>
              <a:gdLst/>
              <a:ahLst/>
              <a:cxnLst/>
              <a:rect l="l" t="t" r="r" b="b"/>
              <a:pathLst>
                <a:path w="2001" h="2025" extrusionOk="0">
                  <a:moveTo>
                    <a:pt x="763" y="0"/>
                  </a:moveTo>
                  <a:cubicBezTo>
                    <a:pt x="620" y="334"/>
                    <a:pt x="334" y="619"/>
                    <a:pt x="1" y="762"/>
                  </a:cubicBezTo>
                  <a:lnTo>
                    <a:pt x="596" y="2024"/>
                  </a:lnTo>
                  <a:cubicBezTo>
                    <a:pt x="1215" y="1739"/>
                    <a:pt x="1739" y="1238"/>
                    <a:pt x="2001" y="595"/>
                  </a:cubicBezTo>
                  <a:lnTo>
                    <a:pt x="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7028201" y="2805843"/>
              <a:ext cx="324205" cy="324970"/>
            </a:xfrm>
            <a:custGeom>
              <a:avLst/>
              <a:gdLst/>
              <a:ahLst/>
              <a:cxnLst/>
              <a:rect l="l" t="t" r="r" b="b"/>
              <a:pathLst>
                <a:path w="9741" h="9764" extrusionOk="0">
                  <a:moveTo>
                    <a:pt x="1739" y="1405"/>
                  </a:moveTo>
                  <a:lnTo>
                    <a:pt x="1739" y="2096"/>
                  </a:lnTo>
                  <a:lnTo>
                    <a:pt x="1025" y="2096"/>
                  </a:lnTo>
                  <a:lnTo>
                    <a:pt x="1025" y="1405"/>
                  </a:lnTo>
                  <a:close/>
                  <a:moveTo>
                    <a:pt x="8693" y="1405"/>
                  </a:moveTo>
                  <a:lnTo>
                    <a:pt x="8693" y="2096"/>
                  </a:lnTo>
                  <a:lnTo>
                    <a:pt x="8002" y="2096"/>
                  </a:lnTo>
                  <a:lnTo>
                    <a:pt x="8002" y="1405"/>
                  </a:lnTo>
                  <a:close/>
                  <a:moveTo>
                    <a:pt x="4859" y="1738"/>
                  </a:moveTo>
                  <a:cubicBezTo>
                    <a:pt x="6788" y="1738"/>
                    <a:pt x="8360" y="3310"/>
                    <a:pt x="8360" y="5239"/>
                  </a:cubicBezTo>
                  <a:cubicBezTo>
                    <a:pt x="8360" y="7144"/>
                    <a:pt x="6788" y="8716"/>
                    <a:pt x="4859" y="8716"/>
                  </a:cubicBezTo>
                  <a:cubicBezTo>
                    <a:pt x="2954" y="8716"/>
                    <a:pt x="1382" y="7144"/>
                    <a:pt x="1382" y="5239"/>
                  </a:cubicBezTo>
                  <a:cubicBezTo>
                    <a:pt x="1382" y="3310"/>
                    <a:pt x="2954" y="1738"/>
                    <a:pt x="4859" y="1738"/>
                  </a:cubicBezTo>
                  <a:close/>
                  <a:moveTo>
                    <a:pt x="1739" y="8359"/>
                  </a:moveTo>
                  <a:lnTo>
                    <a:pt x="1739" y="9073"/>
                  </a:lnTo>
                  <a:lnTo>
                    <a:pt x="1025" y="9073"/>
                  </a:lnTo>
                  <a:lnTo>
                    <a:pt x="1025" y="8359"/>
                  </a:lnTo>
                  <a:close/>
                  <a:moveTo>
                    <a:pt x="8693" y="8359"/>
                  </a:moveTo>
                  <a:lnTo>
                    <a:pt x="8693" y="9073"/>
                  </a:lnTo>
                  <a:lnTo>
                    <a:pt x="8002" y="9073"/>
                  </a:lnTo>
                  <a:lnTo>
                    <a:pt x="8002" y="8359"/>
                  </a:lnTo>
                  <a:close/>
                  <a:moveTo>
                    <a:pt x="1" y="0"/>
                  </a:moveTo>
                  <a:lnTo>
                    <a:pt x="1" y="9764"/>
                  </a:lnTo>
                  <a:lnTo>
                    <a:pt x="9741" y="9764"/>
                  </a:lnTo>
                  <a:lnTo>
                    <a:pt x="9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7097165" y="2965139"/>
              <a:ext cx="107835" cy="107835"/>
            </a:xfrm>
            <a:custGeom>
              <a:avLst/>
              <a:gdLst/>
              <a:ahLst/>
              <a:cxnLst/>
              <a:rect l="l" t="t" r="r" b="b"/>
              <a:pathLst>
                <a:path w="3240" h="3240" extrusionOk="0">
                  <a:moveTo>
                    <a:pt x="48" y="1"/>
                  </a:moveTo>
                  <a:cubicBezTo>
                    <a:pt x="24" y="144"/>
                    <a:pt x="1" y="286"/>
                    <a:pt x="1" y="453"/>
                  </a:cubicBezTo>
                  <a:cubicBezTo>
                    <a:pt x="1" y="1977"/>
                    <a:pt x="1263" y="3239"/>
                    <a:pt x="2787" y="3239"/>
                  </a:cubicBezTo>
                  <a:cubicBezTo>
                    <a:pt x="2954" y="3239"/>
                    <a:pt x="3096" y="3216"/>
                    <a:pt x="3239" y="3192"/>
                  </a:cubicBezTo>
                  <a:lnTo>
                    <a:pt x="2596" y="1834"/>
                  </a:lnTo>
                  <a:cubicBezTo>
                    <a:pt x="1977" y="1739"/>
                    <a:pt x="1501" y="1263"/>
                    <a:pt x="1406" y="644"/>
                  </a:cubicBezTo>
                  <a:lnTo>
                    <a:pt x="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8"/>
          <p:cNvGrpSpPr/>
          <p:nvPr/>
        </p:nvGrpSpPr>
        <p:grpSpPr>
          <a:xfrm>
            <a:off x="1464306" y="2777207"/>
            <a:ext cx="347203" cy="393977"/>
            <a:chOff x="1841222" y="4084342"/>
            <a:chExt cx="347203" cy="393977"/>
          </a:xfrm>
        </p:grpSpPr>
        <p:sp>
          <p:nvSpPr>
            <p:cNvPr id="642" name="Google Shape;642;p48"/>
            <p:cNvSpPr/>
            <p:nvPr/>
          </p:nvSpPr>
          <p:spPr>
            <a:xfrm>
              <a:off x="1875304" y="4374445"/>
              <a:ext cx="279040" cy="103875"/>
            </a:xfrm>
            <a:custGeom>
              <a:avLst/>
              <a:gdLst/>
              <a:ahLst/>
              <a:cxnLst/>
              <a:rect l="l" t="t" r="r" b="b"/>
              <a:pathLst>
                <a:path w="8384" h="3121" extrusionOk="0">
                  <a:moveTo>
                    <a:pt x="3835" y="1"/>
                  </a:moveTo>
                  <a:lnTo>
                    <a:pt x="3835" y="1025"/>
                  </a:lnTo>
                  <a:lnTo>
                    <a:pt x="3144" y="1025"/>
                  </a:lnTo>
                  <a:lnTo>
                    <a:pt x="3144" y="1739"/>
                  </a:lnTo>
                  <a:lnTo>
                    <a:pt x="1" y="1739"/>
                  </a:lnTo>
                  <a:lnTo>
                    <a:pt x="1" y="2430"/>
                  </a:lnTo>
                  <a:lnTo>
                    <a:pt x="3144" y="2430"/>
                  </a:lnTo>
                  <a:lnTo>
                    <a:pt x="3144" y="3120"/>
                  </a:lnTo>
                  <a:lnTo>
                    <a:pt x="5240" y="3120"/>
                  </a:lnTo>
                  <a:lnTo>
                    <a:pt x="5240" y="2430"/>
                  </a:lnTo>
                  <a:lnTo>
                    <a:pt x="8384" y="2430"/>
                  </a:lnTo>
                  <a:lnTo>
                    <a:pt x="8384" y="1739"/>
                  </a:lnTo>
                  <a:lnTo>
                    <a:pt x="5240" y="1739"/>
                  </a:lnTo>
                  <a:lnTo>
                    <a:pt x="5240" y="1025"/>
                  </a:lnTo>
                  <a:lnTo>
                    <a:pt x="4549" y="1025"/>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1841222" y="4162027"/>
              <a:ext cx="347203" cy="72955"/>
            </a:xfrm>
            <a:custGeom>
              <a:avLst/>
              <a:gdLst/>
              <a:ahLst/>
              <a:cxnLst/>
              <a:rect l="l" t="t" r="r" b="b"/>
              <a:pathLst>
                <a:path w="10432" h="2192" extrusionOk="0">
                  <a:moveTo>
                    <a:pt x="1" y="0"/>
                  </a:moveTo>
                  <a:lnTo>
                    <a:pt x="1" y="929"/>
                  </a:lnTo>
                  <a:cubicBezTo>
                    <a:pt x="72" y="977"/>
                    <a:pt x="144" y="1024"/>
                    <a:pt x="215" y="1072"/>
                  </a:cubicBezTo>
                  <a:cubicBezTo>
                    <a:pt x="1549" y="1786"/>
                    <a:pt x="3311" y="2191"/>
                    <a:pt x="5216" y="2191"/>
                  </a:cubicBezTo>
                  <a:cubicBezTo>
                    <a:pt x="7121" y="2191"/>
                    <a:pt x="8884" y="1786"/>
                    <a:pt x="10217" y="1072"/>
                  </a:cubicBezTo>
                  <a:cubicBezTo>
                    <a:pt x="10289" y="1024"/>
                    <a:pt x="10360" y="977"/>
                    <a:pt x="10432" y="929"/>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1845981" y="4084342"/>
              <a:ext cx="337684" cy="92758"/>
            </a:xfrm>
            <a:custGeom>
              <a:avLst/>
              <a:gdLst/>
              <a:ahLst/>
              <a:cxnLst/>
              <a:rect l="l" t="t" r="r" b="b"/>
              <a:pathLst>
                <a:path w="10146" h="2787" extrusionOk="0">
                  <a:moveTo>
                    <a:pt x="5073" y="1"/>
                  </a:moveTo>
                  <a:cubicBezTo>
                    <a:pt x="3787" y="1"/>
                    <a:pt x="2525" y="215"/>
                    <a:pt x="1501" y="596"/>
                  </a:cubicBezTo>
                  <a:cubicBezTo>
                    <a:pt x="739" y="882"/>
                    <a:pt x="239" y="1239"/>
                    <a:pt x="1" y="1620"/>
                  </a:cubicBezTo>
                  <a:cubicBezTo>
                    <a:pt x="25" y="1620"/>
                    <a:pt x="48" y="1644"/>
                    <a:pt x="72" y="1644"/>
                  </a:cubicBezTo>
                  <a:cubicBezTo>
                    <a:pt x="1406" y="2382"/>
                    <a:pt x="3168" y="2787"/>
                    <a:pt x="5073" y="2787"/>
                  </a:cubicBezTo>
                  <a:cubicBezTo>
                    <a:pt x="6978" y="2787"/>
                    <a:pt x="8741" y="2382"/>
                    <a:pt x="10074" y="1644"/>
                  </a:cubicBezTo>
                  <a:cubicBezTo>
                    <a:pt x="10098" y="1644"/>
                    <a:pt x="10122" y="1620"/>
                    <a:pt x="10146" y="1620"/>
                  </a:cubicBezTo>
                  <a:cubicBezTo>
                    <a:pt x="9908" y="1239"/>
                    <a:pt x="9407" y="882"/>
                    <a:pt x="8645" y="596"/>
                  </a:cubicBezTo>
                  <a:cubicBezTo>
                    <a:pt x="7621" y="215"/>
                    <a:pt x="6359" y="1"/>
                    <a:pt x="5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1841222" y="4219874"/>
              <a:ext cx="347203" cy="72955"/>
            </a:xfrm>
            <a:custGeom>
              <a:avLst/>
              <a:gdLst/>
              <a:ahLst/>
              <a:cxnLst/>
              <a:rect l="l" t="t" r="r" b="b"/>
              <a:pathLst>
                <a:path w="10432" h="2192" extrusionOk="0">
                  <a:moveTo>
                    <a:pt x="1" y="1"/>
                  </a:moveTo>
                  <a:lnTo>
                    <a:pt x="1" y="930"/>
                  </a:lnTo>
                  <a:cubicBezTo>
                    <a:pt x="72" y="977"/>
                    <a:pt x="144" y="1025"/>
                    <a:pt x="215" y="1072"/>
                  </a:cubicBezTo>
                  <a:cubicBezTo>
                    <a:pt x="1549" y="1787"/>
                    <a:pt x="3311" y="2192"/>
                    <a:pt x="5216" y="2192"/>
                  </a:cubicBezTo>
                  <a:cubicBezTo>
                    <a:pt x="7121" y="2192"/>
                    <a:pt x="8884" y="1787"/>
                    <a:pt x="10217" y="1072"/>
                  </a:cubicBezTo>
                  <a:cubicBezTo>
                    <a:pt x="10289" y="1025"/>
                    <a:pt x="10360" y="977"/>
                    <a:pt x="10432" y="930"/>
                  </a:cubicBezTo>
                  <a:lnTo>
                    <a:pt x="10432" y="1"/>
                  </a:lnTo>
                  <a:cubicBezTo>
                    <a:pt x="9027" y="739"/>
                    <a:pt x="7169" y="1144"/>
                    <a:pt x="5216" y="1144"/>
                  </a:cubicBezTo>
                  <a:cubicBezTo>
                    <a:pt x="3263" y="1144"/>
                    <a:pt x="1406" y="7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1841222" y="4277755"/>
              <a:ext cx="347203" cy="96719"/>
            </a:xfrm>
            <a:custGeom>
              <a:avLst/>
              <a:gdLst/>
              <a:ahLst/>
              <a:cxnLst/>
              <a:rect l="l" t="t" r="r" b="b"/>
              <a:pathLst>
                <a:path w="10432" h="2906" extrusionOk="0">
                  <a:moveTo>
                    <a:pt x="1" y="0"/>
                  </a:moveTo>
                  <a:lnTo>
                    <a:pt x="1" y="1143"/>
                  </a:lnTo>
                  <a:cubicBezTo>
                    <a:pt x="1" y="1715"/>
                    <a:pt x="549" y="2144"/>
                    <a:pt x="1668" y="2477"/>
                  </a:cubicBezTo>
                  <a:cubicBezTo>
                    <a:pt x="2620" y="2739"/>
                    <a:pt x="3883" y="2906"/>
                    <a:pt x="5216" y="2906"/>
                  </a:cubicBezTo>
                  <a:cubicBezTo>
                    <a:pt x="6550" y="2906"/>
                    <a:pt x="7812" y="2739"/>
                    <a:pt x="8765" y="2477"/>
                  </a:cubicBezTo>
                  <a:cubicBezTo>
                    <a:pt x="9884" y="2144"/>
                    <a:pt x="10432" y="1715"/>
                    <a:pt x="10432" y="1143"/>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48"/>
          <p:cNvGrpSpPr/>
          <p:nvPr/>
        </p:nvGrpSpPr>
        <p:grpSpPr>
          <a:xfrm>
            <a:off x="5179767" y="4239058"/>
            <a:ext cx="394764" cy="393192"/>
            <a:chOff x="1817457" y="2200243"/>
            <a:chExt cx="394764" cy="382892"/>
          </a:xfrm>
        </p:grpSpPr>
        <p:sp>
          <p:nvSpPr>
            <p:cNvPr id="648" name="Google Shape;648;p48"/>
            <p:cNvSpPr/>
            <p:nvPr/>
          </p:nvSpPr>
          <p:spPr>
            <a:xfrm>
              <a:off x="1817457" y="2293005"/>
              <a:ext cx="46795" cy="46795"/>
            </a:xfrm>
            <a:custGeom>
              <a:avLst/>
              <a:gdLst/>
              <a:ahLst/>
              <a:cxnLst/>
              <a:rect l="l" t="t" r="r" b="b"/>
              <a:pathLst>
                <a:path w="1406" h="1406" extrusionOk="0">
                  <a:moveTo>
                    <a:pt x="0" y="0"/>
                  </a:moveTo>
                  <a:lnTo>
                    <a:pt x="0" y="1405"/>
                  </a:lnTo>
                  <a:lnTo>
                    <a:pt x="1405" y="1405"/>
                  </a:lnTo>
                  <a:lnTo>
                    <a:pt x="1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1817457" y="2445978"/>
              <a:ext cx="394764" cy="137157"/>
            </a:xfrm>
            <a:custGeom>
              <a:avLst/>
              <a:gdLst/>
              <a:ahLst/>
              <a:cxnLst/>
              <a:rect l="l" t="t" r="r" b="b"/>
              <a:pathLst>
                <a:path w="11861" h="4121" extrusionOk="0">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1945067" y="2315172"/>
              <a:ext cx="139520" cy="56314"/>
            </a:xfrm>
            <a:custGeom>
              <a:avLst/>
              <a:gdLst/>
              <a:ahLst/>
              <a:cxnLst/>
              <a:rect l="l" t="t" r="r" b="b"/>
              <a:pathLst>
                <a:path w="4192" h="1692" extrusionOk="0">
                  <a:moveTo>
                    <a:pt x="2096" y="1"/>
                  </a:moveTo>
                  <a:lnTo>
                    <a:pt x="1" y="858"/>
                  </a:lnTo>
                  <a:lnTo>
                    <a:pt x="2096" y="1692"/>
                  </a:lnTo>
                  <a:lnTo>
                    <a:pt x="4192" y="858"/>
                  </a:lnTo>
                  <a:lnTo>
                    <a:pt x="2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1933984" y="2363534"/>
              <a:ext cx="68995" cy="111796"/>
            </a:xfrm>
            <a:custGeom>
              <a:avLst/>
              <a:gdLst/>
              <a:ahLst/>
              <a:cxnLst/>
              <a:rect l="l" t="t" r="r" b="b"/>
              <a:pathLst>
                <a:path w="2073" h="3359" extrusionOk="0">
                  <a:moveTo>
                    <a:pt x="0" y="1"/>
                  </a:moveTo>
                  <a:lnTo>
                    <a:pt x="0" y="2525"/>
                  </a:lnTo>
                  <a:lnTo>
                    <a:pt x="2072" y="3358"/>
                  </a:lnTo>
                  <a:lnTo>
                    <a:pt x="2072"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2026713" y="2363534"/>
              <a:ext cx="68995" cy="111796"/>
            </a:xfrm>
            <a:custGeom>
              <a:avLst/>
              <a:gdLst/>
              <a:ahLst/>
              <a:cxnLst/>
              <a:rect l="l" t="t" r="r" b="b"/>
              <a:pathLst>
                <a:path w="2073" h="3359" extrusionOk="0">
                  <a:moveTo>
                    <a:pt x="2072" y="1"/>
                  </a:moveTo>
                  <a:lnTo>
                    <a:pt x="0" y="834"/>
                  </a:lnTo>
                  <a:lnTo>
                    <a:pt x="0" y="3358"/>
                  </a:lnTo>
                  <a:lnTo>
                    <a:pt x="2072" y="2525"/>
                  </a:lnTo>
                  <a:lnTo>
                    <a:pt x="2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1817457" y="2200243"/>
              <a:ext cx="394764" cy="232279"/>
            </a:xfrm>
            <a:custGeom>
              <a:avLst/>
              <a:gdLst/>
              <a:ahLst/>
              <a:cxnLst/>
              <a:rect l="l" t="t" r="r" b="b"/>
              <a:pathLst>
                <a:path w="11861" h="6979" extrusionOk="0">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8"/>
          <p:cNvGrpSpPr/>
          <p:nvPr/>
        </p:nvGrpSpPr>
        <p:grpSpPr>
          <a:xfrm>
            <a:off x="1440536" y="1641956"/>
            <a:ext cx="394743" cy="394777"/>
            <a:chOff x="1067526" y="2191523"/>
            <a:chExt cx="394743" cy="394777"/>
          </a:xfrm>
        </p:grpSpPr>
        <p:sp>
          <p:nvSpPr>
            <p:cNvPr id="655" name="Google Shape;655;p48"/>
            <p:cNvSpPr/>
            <p:nvPr/>
          </p:nvSpPr>
          <p:spPr>
            <a:xfrm>
              <a:off x="1184019" y="2191523"/>
              <a:ext cx="278242" cy="232279"/>
            </a:xfrm>
            <a:custGeom>
              <a:avLst/>
              <a:gdLst/>
              <a:ahLst/>
              <a:cxnLst/>
              <a:rect l="l" t="t" r="r" b="b"/>
              <a:pathLst>
                <a:path w="8360" h="6979" extrusionOk="0">
                  <a:moveTo>
                    <a:pt x="1" y="1"/>
                  </a:moveTo>
                  <a:lnTo>
                    <a:pt x="1" y="1049"/>
                  </a:lnTo>
                  <a:lnTo>
                    <a:pt x="7312" y="1049"/>
                  </a:lnTo>
                  <a:lnTo>
                    <a:pt x="7312" y="6979"/>
                  </a:lnTo>
                  <a:lnTo>
                    <a:pt x="8360" y="6979"/>
                  </a:lnTo>
                  <a:lnTo>
                    <a:pt x="8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1125373" y="2249403"/>
              <a:ext cx="279040" cy="279007"/>
            </a:xfrm>
            <a:custGeom>
              <a:avLst/>
              <a:gdLst/>
              <a:ahLst/>
              <a:cxnLst/>
              <a:rect l="l" t="t" r="r" b="b"/>
              <a:pathLst>
                <a:path w="8384" h="8383" extrusionOk="0">
                  <a:moveTo>
                    <a:pt x="1" y="0"/>
                  </a:moveTo>
                  <a:lnTo>
                    <a:pt x="1" y="1048"/>
                  </a:lnTo>
                  <a:lnTo>
                    <a:pt x="7335" y="1048"/>
                  </a:lnTo>
                  <a:lnTo>
                    <a:pt x="7335" y="8383"/>
                  </a:lnTo>
                  <a:lnTo>
                    <a:pt x="8383" y="8383"/>
                  </a:lnTo>
                  <a:lnTo>
                    <a:pt x="8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1180058" y="2411895"/>
              <a:ext cx="53951" cy="21434"/>
            </a:xfrm>
            <a:custGeom>
              <a:avLst/>
              <a:gdLst/>
              <a:ahLst/>
              <a:cxnLst/>
              <a:rect l="l" t="t" r="r" b="b"/>
              <a:pathLst>
                <a:path w="1621" h="644" extrusionOk="0">
                  <a:moveTo>
                    <a:pt x="810" y="0"/>
                  </a:moveTo>
                  <a:lnTo>
                    <a:pt x="1" y="334"/>
                  </a:lnTo>
                  <a:lnTo>
                    <a:pt x="810" y="643"/>
                  </a:lnTo>
                  <a:lnTo>
                    <a:pt x="1620" y="334"/>
                  </a:lnTo>
                  <a:lnTo>
                    <a:pt x="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1218102" y="2439621"/>
              <a:ext cx="34913" cy="58710"/>
            </a:xfrm>
            <a:custGeom>
              <a:avLst/>
              <a:gdLst/>
              <a:ahLst/>
              <a:cxnLst/>
              <a:rect l="l" t="t" r="r" b="b"/>
              <a:pathLst>
                <a:path w="1049" h="1764" extrusionOk="0">
                  <a:moveTo>
                    <a:pt x="1049" y="1"/>
                  </a:moveTo>
                  <a:lnTo>
                    <a:pt x="1" y="429"/>
                  </a:lnTo>
                  <a:lnTo>
                    <a:pt x="1" y="1763"/>
                  </a:lnTo>
                  <a:lnTo>
                    <a:pt x="1049" y="1358"/>
                  </a:lnTo>
                  <a:lnTo>
                    <a:pt x="10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1067526" y="2308049"/>
              <a:ext cx="278208" cy="278242"/>
            </a:xfrm>
            <a:custGeom>
              <a:avLst/>
              <a:gdLst/>
              <a:ahLst/>
              <a:cxnLst/>
              <a:rect l="l" t="t" r="r" b="b"/>
              <a:pathLst>
                <a:path w="8359" h="8360" extrusionOk="0">
                  <a:moveTo>
                    <a:pt x="4191" y="2382"/>
                  </a:moveTo>
                  <a:lnTo>
                    <a:pt x="6287" y="3216"/>
                  </a:lnTo>
                  <a:lnTo>
                    <a:pt x="6287" y="5764"/>
                  </a:lnTo>
                  <a:lnTo>
                    <a:pt x="4191" y="6621"/>
                  </a:lnTo>
                  <a:lnTo>
                    <a:pt x="2096" y="5764"/>
                  </a:lnTo>
                  <a:lnTo>
                    <a:pt x="2096" y="3216"/>
                  </a:lnTo>
                  <a:lnTo>
                    <a:pt x="4191" y="2382"/>
                  </a:lnTo>
                  <a:close/>
                  <a:moveTo>
                    <a:pt x="0" y="1"/>
                  </a:moveTo>
                  <a:lnTo>
                    <a:pt x="0" y="8359"/>
                  </a:lnTo>
                  <a:lnTo>
                    <a:pt x="8359" y="8359"/>
                  </a:lnTo>
                  <a:lnTo>
                    <a:pt x="8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160254" y="2439621"/>
              <a:ext cx="34913" cy="58710"/>
            </a:xfrm>
            <a:custGeom>
              <a:avLst/>
              <a:gdLst/>
              <a:ahLst/>
              <a:cxnLst/>
              <a:rect l="l" t="t" r="r" b="b"/>
              <a:pathLst>
                <a:path w="1049" h="1764" extrusionOk="0">
                  <a:moveTo>
                    <a:pt x="0" y="1"/>
                  </a:moveTo>
                  <a:lnTo>
                    <a:pt x="0" y="1358"/>
                  </a:lnTo>
                  <a:lnTo>
                    <a:pt x="1048" y="1763"/>
                  </a:lnTo>
                  <a:lnTo>
                    <a:pt x="1048" y="42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92509" y="2516506"/>
              <a:ext cx="69760" cy="69793"/>
            </a:xfrm>
            <a:custGeom>
              <a:avLst/>
              <a:gdLst/>
              <a:ahLst/>
              <a:cxnLst/>
              <a:rect l="l" t="t" r="r" b="b"/>
              <a:pathLst>
                <a:path w="2096" h="2097" extrusionOk="0">
                  <a:moveTo>
                    <a:pt x="1381" y="1"/>
                  </a:moveTo>
                  <a:lnTo>
                    <a:pt x="1381" y="1382"/>
                  </a:lnTo>
                  <a:lnTo>
                    <a:pt x="0" y="1382"/>
                  </a:lnTo>
                  <a:lnTo>
                    <a:pt x="0" y="2096"/>
                  </a:lnTo>
                  <a:lnTo>
                    <a:pt x="2096" y="2096"/>
                  </a:lnTo>
                  <a:lnTo>
                    <a:pt x="20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067526" y="2191523"/>
              <a:ext cx="69760" cy="69793"/>
            </a:xfrm>
            <a:custGeom>
              <a:avLst/>
              <a:gdLst/>
              <a:ahLst/>
              <a:cxnLst/>
              <a:rect l="l" t="t" r="r" b="b"/>
              <a:pathLst>
                <a:path w="2096" h="2097" extrusionOk="0">
                  <a:moveTo>
                    <a:pt x="0" y="1"/>
                  </a:moveTo>
                  <a:lnTo>
                    <a:pt x="0" y="2097"/>
                  </a:lnTo>
                  <a:lnTo>
                    <a:pt x="715" y="2097"/>
                  </a:lnTo>
                  <a:lnTo>
                    <a:pt x="715" y="715"/>
                  </a:lnTo>
                  <a:lnTo>
                    <a:pt x="2096" y="715"/>
                  </a:lnTo>
                  <a:lnTo>
                    <a:pt x="20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928</Words>
  <Application>Microsoft Office PowerPoint</Application>
  <PresentationFormat>On-screen Show (16:9)</PresentationFormat>
  <Paragraphs>154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Barlow Semi Condensed Medium</vt:lpstr>
      <vt:lpstr>Barlow Semi Condensed</vt:lpstr>
      <vt:lpstr>Arial</vt:lpstr>
      <vt:lpstr>Bahnschrift Light</vt:lpstr>
      <vt:lpstr>Poppins</vt:lpstr>
      <vt:lpstr>Montserrat ExtraBold</vt:lpstr>
      <vt:lpstr>Awesome Augmented Reality App Pitch Deck by Slidesgo</vt:lpstr>
      <vt:lpstr>Microsoft Clarity (Promact infotech Website)</vt:lpstr>
      <vt:lpstr>Introduction</vt:lpstr>
      <vt:lpstr>Analysis of User interaction on promact website using microsoft clarity</vt:lpstr>
      <vt:lpstr>Introduction</vt:lpstr>
      <vt:lpstr>Introduction</vt:lpstr>
      <vt:lpstr>Research on Microsoft Clarity</vt:lpstr>
      <vt:lpstr>SOP analysis Of Clarity</vt:lpstr>
      <vt:lpstr>Identified Key Features On promact Website</vt:lpstr>
      <vt:lpstr>Website Features to integrate in  Clarity</vt:lpstr>
      <vt:lpstr>Key Matrix Analysis</vt:lpstr>
      <vt:lpstr>PowerPoint Presentation</vt:lpstr>
      <vt:lpstr>PowerPoint Presentation</vt:lpstr>
      <vt:lpstr>PowerPoint Presentation</vt:lpstr>
      <vt:lpstr>PowerPoint Presentation</vt:lpstr>
      <vt:lpstr>PowerPoint Presentation</vt:lpstr>
      <vt:lpstr>PowerPoint Presentation</vt:lpstr>
      <vt:lpstr>Dummy Heatmaps Insight</vt:lpstr>
      <vt:lpstr>PowerPoint Presentation</vt:lpstr>
      <vt:lpstr>Recommendation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Expensify  App</dc:title>
  <dc:creator>Kush Sawlani</dc:creator>
  <cp:lastModifiedBy>Kush Sawlani</cp:lastModifiedBy>
  <cp:revision>4</cp:revision>
  <dcterms:modified xsi:type="dcterms:W3CDTF">2024-02-13T12:14:37Z</dcterms:modified>
</cp:coreProperties>
</file>