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8C35-E27B-4B54-83DA-C0E9CE2EE04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8473-BA16-45F5-9DE1-4A01A8E1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1538924" y="415565"/>
            <a:ext cx="9287366" cy="5858567"/>
            <a:chOff x="935609" y="764357"/>
            <a:chExt cx="9287366" cy="585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4479" y="820917"/>
              <a:ext cx="1045589" cy="104558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774" y="764357"/>
              <a:ext cx="1158711" cy="11587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0607" y="792243"/>
              <a:ext cx="1102936" cy="11029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5085" y="3091992"/>
              <a:ext cx="1045589" cy="10455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8119" y="3161909"/>
              <a:ext cx="1234126" cy="123412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2034" y="4846163"/>
              <a:ext cx="1205845" cy="120584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9622" y="4921577"/>
              <a:ext cx="1055016" cy="10550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05001" y="4921577"/>
              <a:ext cx="1055802" cy="1055802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>
              <a:stCxn id="5" idx="3"/>
              <a:endCxn id="4" idx="1"/>
            </p:cNvCxnSpPr>
            <p:nvPr/>
          </p:nvCxnSpPr>
          <p:spPr>
            <a:xfrm flipV="1">
              <a:off x="2172485" y="1343712"/>
              <a:ext cx="1371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8" idx="1"/>
            </p:cNvCxnSpPr>
            <p:nvPr/>
          </p:nvCxnSpPr>
          <p:spPr>
            <a:xfrm flipV="1">
              <a:off x="4590068" y="1343711"/>
              <a:ext cx="1320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2"/>
            </p:cNvCxnSpPr>
            <p:nvPr/>
          </p:nvCxnSpPr>
          <p:spPr>
            <a:xfrm>
              <a:off x="6462075" y="1895179"/>
              <a:ext cx="0" cy="71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462075" y="2620652"/>
              <a:ext cx="1795805" cy="9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9" idx="0"/>
            </p:cNvCxnSpPr>
            <p:nvPr/>
          </p:nvCxnSpPr>
          <p:spPr>
            <a:xfrm>
              <a:off x="8257879" y="2630078"/>
              <a:ext cx="1" cy="461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50337" y="2620652"/>
              <a:ext cx="12117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250337" y="2652468"/>
              <a:ext cx="1" cy="461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9" idx="2"/>
              <a:endCxn id="12" idx="3"/>
            </p:cNvCxnSpPr>
            <p:nvPr/>
          </p:nvCxnSpPr>
          <p:spPr>
            <a:xfrm flipH="1">
              <a:off x="8257879" y="4137581"/>
              <a:ext cx="1" cy="1311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2" idx="1"/>
              <a:endCxn id="13" idx="3"/>
            </p:cNvCxnSpPr>
            <p:nvPr/>
          </p:nvCxnSpPr>
          <p:spPr>
            <a:xfrm flipH="1" flipV="1">
              <a:off x="5734638" y="5449085"/>
              <a:ext cx="13173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2"/>
              <a:endCxn id="13" idx="0"/>
            </p:cNvCxnSpPr>
            <p:nvPr/>
          </p:nvCxnSpPr>
          <p:spPr>
            <a:xfrm flipH="1">
              <a:off x="5207130" y="4396035"/>
              <a:ext cx="8052" cy="525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3" idx="1"/>
              <a:endCxn id="14" idx="3"/>
            </p:cNvCxnSpPr>
            <p:nvPr/>
          </p:nvCxnSpPr>
          <p:spPr>
            <a:xfrm flipH="1">
              <a:off x="3760803" y="5449085"/>
              <a:ext cx="918819" cy="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935609" y="1895179"/>
              <a:ext cx="144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Dataset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83350" y="1884968"/>
              <a:ext cx="1967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Preprocessing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40165" y="1833308"/>
              <a:ext cx="1442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Engineering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80674" y="3430120"/>
              <a:ext cx="144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Data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69989" y="3498462"/>
              <a:ext cx="144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Data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79482" y="5976593"/>
              <a:ext cx="981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Evaluate Model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52033" y="5976592"/>
              <a:ext cx="1442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Trained ML model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09853" y="5960196"/>
              <a:ext cx="1593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Predicted Flight </a:t>
              </a:r>
              <a:r>
                <a:rPr lang="en-US" dirty="0"/>
                <a:t>P</a:t>
              </a:r>
              <a:r>
                <a:rPr lang="en-US" dirty="0" smtClean="0"/>
                <a:t>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85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 Anand</dc:creator>
  <cp:lastModifiedBy>Kushagra Anand</cp:lastModifiedBy>
  <cp:revision>3</cp:revision>
  <dcterms:created xsi:type="dcterms:W3CDTF">2024-11-06T17:36:16Z</dcterms:created>
  <dcterms:modified xsi:type="dcterms:W3CDTF">2024-11-06T17:50:12Z</dcterms:modified>
</cp:coreProperties>
</file>