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AF4F3-4AD6-48F6-BB2A-BF8027B31463}" v="252" dt="2021-12-28T12:53:5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2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493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352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1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5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92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29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1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ushagrpc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164F5AF8-766D-49F7-8693-89639898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22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SYNTAX HACKATHON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-KUSHAGR ITTAN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F71-148C-444A-A7C2-02D90E5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54CD-B96F-4D41-B405-B53F1F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1.OPEN THE HTML FILE </a:t>
            </a:r>
          </a:p>
          <a:p>
            <a:r>
              <a:rPr lang="en-US" dirty="0"/>
              <a:t>2.NOW YOU CAN GO THROUGH THE LIST OF THE SONGS IN PLAYLIST</a:t>
            </a:r>
          </a:p>
          <a:p>
            <a:r>
              <a:rPr lang="en-US" dirty="0"/>
              <a:t>3.CLICK ON PLAY BUTTON AFTER ANY SONG YOU WANT TO PLAY</a:t>
            </a:r>
          </a:p>
          <a:p>
            <a:r>
              <a:rPr lang="en-US" dirty="0"/>
              <a:t>4.ENJOY THE MUSIC IN ITS TRUE FORM!!</a:t>
            </a:r>
          </a:p>
        </p:txBody>
      </p:sp>
    </p:spTree>
    <p:extLst>
      <p:ext uri="{BB962C8B-B14F-4D97-AF65-F5344CB8AC3E}">
        <p14:creationId xmlns:p14="http://schemas.microsoft.com/office/powerpoint/2010/main" val="39482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F71-148C-444A-A7C2-02D90E5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QUALITIES/SPECIALITIES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54CD-B96F-4D41-B405-B53F1F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VIBRANT AT ALL AND BEST SUITS WITH DARK MODE IN 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FRIENDLY AND DOES NOT ASK FOR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FREE OF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ATTRACTIVE WITH A POSITIVE AND DARK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 CONTAINS ALL </a:t>
            </a:r>
            <a:r>
              <a:rPr lang="en-US" dirty="0" smtClean="0"/>
              <a:t>HITS OF 2010-2020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 NON-STOP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CUSTOMIZABLE ,JUST CONTACT </a:t>
            </a:r>
            <a:r>
              <a:rPr lang="en-US" dirty="0" smtClean="0">
                <a:hlinkClick r:id="rId2"/>
              </a:rPr>
              <a:t>kushagrpc@gmail.com</a:t>
            </a:r>
            <a:r>
              <a:rPr lang="en-US" dirty="0" smtClean="0"/>
              <a:t> FOR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2E42EC-D0EF-43A5-8884-389F47CD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86E11-75AD-4209-BC60-FB0B7775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1122363"/>
            <a:ext cx="763093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SCREENSHOTS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3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DC4CFB-63F9-4CF4-860C-6E67CE5E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1650C-D84C-4EA5-8B83-E3551B75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SONGS WITH TRUE BASS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59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E19-C274-4547-80F1-2E179D58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B72A5EE-706C-4B29-8526-94CA9D00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615" y="3052"/>
            <a:ext cx="12226221" cy="6851045"/>
          </a:xfrm>
        </p:spPr>
      </p:pic>
    </p:spTree>
    <p:extLst>
      <p:ext uri="{BB962C8B-B14F-4D97-AF65-F5344CB8AC3E}">
        <p14:creationId xmlns:p14="http://schemas.microsoft.com/office/powerpoint/2010/main" val="292009618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 Light</vt:lpstr>
      <vt:lpstr>Georgia Pro Semibold</vt:lpstr>
      <vt:lpstr>RocaVTI</vt:lpstr>
      <vt:lpstr>SYNTAX HACKATHON</vt:lpstr>
      <vt:lpstr>INSTRUCTIONS</vt:lpstr>
      <vt:lpstr>QUALITIES/SPECIALITIES</vt:lpstr>
      <vt:lpstr>SCREENSHOTS</vt:lpstr>
      <vt:lpstr>SONGS WITH TRUE BASS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Naveen</cp:lastModifiedBy>
  <cp:revision>53</cp:revision>
  <dcterms:created xsi:type="dcterms:W3CDTF">2021-12-28T12:43:45Z</dcterms:created>
  <dcterms:modified xsi:type="dcterms:W3CDTF">2021-12-28T13:00:09Z</dcterms:modified>
</cp:coreProperties>
</file>