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AF4F3-4AD6-48F6-BB2A-BF8027B31463}" v="252" dt="2021-12-28T12:53:50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12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4936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352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13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57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992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2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65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85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1295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915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4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63" r:id="rId6"/>
    <p:sldLayoutId id="2147483759" r:id="rId7"/>
    <p:sldLayoutId id="2147483760" r:id="rId8"/>
    <p:sldLayoutId id="2147483761" r:id="rId9"/>
    <p:sldLayoutId id="2147483762" r:id="rId10"/>
    <p:sldLayoutId id="2147483764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kushagrpc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164F5AF8-766D-49F7-8693-89639898B7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622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SYNTAX HACKATHON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-KUSHAGR ITTAN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FF71-148C-444A-A7C2-02D90E5A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54CD-B96F-4D41-B405-B53F1FDF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1.OPEN THE HTML FILE </a:t>
            </a:r>
          </a:p>
          <a:p>
            <a:r>
              <a:rPr lang="en-US" dirty="0"/>
              <a:t>2.NOW YOU CAN GO THROUGH THE LIST OF THE SONGS IN PLAYLIST</a:t>
            </a:r>
          </a:p>
          <a:p>
            <a:r>
              <a:rPr lang="en-US" dirty="0"/>
              <a:t>3.CLICK ON PLAY BUTTON AFTER ANY SONG YOU WANT TO PLAY</a:t>
            </a:r>
          </a:p>
          <a:p>
            <a:r>
              <a:rPr lang="en-US" dirty="0"/>
              <a:t>4.ENJOY THE MUSIC IN ITS TRUE FORM!!</a:t>
            </a:r>
          </a:p>
        </p:txBody>
      </p:sp>
    </p:spTree>
    <p:extLst>
      <p:ext uri="{BB962C8B-B14F-4D97-AF65-F5344CB8AC3E}">
        <p14:creationId xmlns:p14="http://schemas.microsoft.com/office/powerpoint/2010/main" val="3948289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ASPECT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You can click on the song name to open the lyrics if you don’t understand or are not good at English hearing 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GIF is played while you are listening to the songs.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Contrast and Opacity has been specially taken care so that users do not feel vibrant while looking at it 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The Design is a bit of </a:t>
            </a:r>
            <a:r>
              <a:rPr lang="en-US" dirty="0" err="1" smtClean="0"/>
              <a:t>Nostalagic</a:t>
            </a:r>
            <a:r>
              <a:rPr lang="en-US" dirty="0" smtClean="0"/>
              <a:t> for some people and reminds them of something or the other.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It is not a complex audio player and according to what most of our fellow customers need while listening to songs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It has a Bluetooth song BACKWARD ,FORWARD and PAUSE/PLAY support for users using BT headset or wireless devices like speakers ,TWS earphones ,Neckband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39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FF71-148C-444A-A7C2-02D90E5A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QUALITIES/SPECIALITIES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54CD-B96F-4D41-B405-B53F1FDF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VIBRANT AT ALL AND BEST SUITS WITH DARK MODE IN 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 FRIENDLY AND DOES NOT ASK FOR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FREE OF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ATTRACTIVE WITH A POSITIVE AND DARK EFFECT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 CONTAINS ALL </a:t>
            </a:r>
            <a:r>
              <a:rPr lang="en-US" dirty="0" smtClean="0"/>
              <a:t>HITS OF 2010-2020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TRUE NON-STOP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CUSTOMIZABLE ,JUST CONTACT </a:t>
            </a:r>
            <a:r>
              <a:rPr lang="en-US" dirty="0" smtClean="0">
                <a:hlinkClick r:id="rId2"/>
              </a:rPr>
              <a:t>kushagrpc@gmail.com</a:t>
            </a:r>
            <a:r>
              <a:rPr lang="en-US" dirty="0" smtClean="0"/>
              <a:t> FOR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2E42EC-D0EF-43A5-8884-389F47CD0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686E11-75AD-4209-BC60-FB0B7775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1" y="1122363"/>
            <a:ext cx="7630931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SCREENSHOTS</a:t>
            </a:r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Freeform: Shape 4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38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DC4CFB-63F9-4CF4-860C-6E67CE5EE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"/>
          <a:stretch/>
        </p:blipFill>
        <p:spPr>
          <a:xfrm>
            <a:off x="20" y="10"/>
            <a:ext cx="12185156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1650C-D84C-4EA5-8B83-E3551B75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99521"/>
            <a:ext cx="5565648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SONGS WITH TRUE BASS</a:t>
            </a:r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1593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E19-C274-4547-80F1-2E179D58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B72A5EE-706C-4B29-8526-94CA9D000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615" y="3052"/>
            <a:ext cx="12226221" cy="6851045"/>
          </a:xfrm>
        </p:spPr>
      </p:pic>
    </p:spTree>
    <p:extLst>
      <p:ext uri="{BB962C8B-B14F-4D97-AF65-F5344CB8AC3E}">
        <p14:creationId xmlns:p14="http://schemas.microsoft.com/office/powerpoint/2010/main" val="292009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219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Calibri Light</vt:lpstr>
      <vt:lpstr>Georgia Pro Semibold</vt:lpstr>
      <vt:lpstr>Wingdings</vt:lpstr>
      <vt:lpstr>RocaVTI</vt:lpstr>
      <vt:lpstr>SYNTAX HACKATHON</vt:lpstr>
      <vt:lpstr>INSTRUCTIONS</vt:lpstr>
      <vt:lpstr>UNIQUE ASPECT</vt:lpstr>
      <vt:lpstr>QUALITIES/SPECIALITIES</vt:lpstr>
      <vt:lpstr>SCREENSHOTS</vt:lpstr>
      <vt:lpstr>SONGS WITH TRUE BASS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Naveen</cp:lastModifiedBy>
  <cp:revision>55</cp:revision>
  <dcterms:created xsi:type="dcterms:W3CDTF">2021-12-28T12:43:45Z</dcterms:created>
  <dcterms:modified xsi:type="dcterms:W3CDTF">2021-12-28T18:02:03Z</dcterms:modified>
</cp:coreProperties>
</file>