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70" r:id="rId6"/>
    <p:sldId id="275" r:id="rId7"/>
    <p:sldId id="258" r:id="rId8"/>
    <p:sldId id="262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CC97C8D8-6AF1-4BB2-9B8E-049A31C2B14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51AF5A-2A2A-471F-BCAD-463EC05B2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A738-A056-427B-9D93-184EA18F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5300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Image-Based Plant Disease Detection </a:t>
            </a:r>
            <a:b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1A8A4-6A8E-4C89-BAEC-81F65F9E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45" y="3014791"/>
            <a:ext cx="8534400" cy="585659"/>
          </a:xfrm>
        </p:spPr>
        <p:txBody>
          <a:bodyPr/>
          <a:lstStyle/>
          <a:p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Progress Review II</a:t>
            </a:r>
          </a:p>
          <a:p>
            <a:endParaRPr lang="en-US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BA6D5-3C9D-48B9-8E44-84580054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BBC26-41C7-43BE-A1E7-1D6F15763341}"/>
              </a:ext>
            </a:extLst>
          </p:cNvPr>
          <p:cNvSpPr txBox="1"/>
          <p:nvPr/>
        </p:nvSpPr>
        <p:spPr>
          <a:xfrm>
            <a:off x="1773041" y="1208921"/>
            <a:ext cx="840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Engineering Project in Community Service </a:t>
            </a:r>
          </a:p>
        </p:txBody>
      </p:sp>
    </p:spTree>
    <p:extLst>
      <p:ext uri="{BB962C8B-B14F-4D97-AF65-F5344CB8AC3E}">
        <p14:creationId xmlns:p14="http://schemas.microsoft.com/office/powerpoint/2010/main" val="19591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2995-CDA3-4FFF-9731-0CA3B091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Phase Plans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D6B0-221A-436F-ADE1-A9D995FA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enhancement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model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interactive interface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hosting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Treatment Knowledge and Tips for prevention (on website)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creation and awareness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C2B68-4292-4BEA-B3DD-E67A5BF9A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255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3492-4941-4C82-AACD-1BA8F24B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sz="6000" i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Thank You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7309A-3A5A-42B2-AECD-50F1AEF0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18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9552-0CBE-4713-9199-B4A55799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Previous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BCD6-F93B-4188-A9C5-CB590026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654FF-06E8-4DF3-A7FF-4B1FD9C1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547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BFB-6CE0-4B58-90EA-E5AD6ED3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6" y="420130"/>
            <a:ext cx="7623295" cy="10221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B40D1-FACC-4A36-8CFE-213C372F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17" y="1566444"/>
            <a:ext cx="3600451" cy="231712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3758D-8A09-48AA-96C0-EDA24176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8" y="3942577"/>
            <a:ext cx="360045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78D7-2CD5-4AFE-B47E-E4AA1703EB1B}"/>
              </a:ext>
            </a:extLst>
          </p:cNvPr>
          <p:cNvSpPr txBox="1"/>
          <p:nvPr/>
        </p:nvSpPr>
        <p:spPr>
          <a:xfrm>
            <a:off x="5325762" y="1886875"/>
            <a:ext cx="5632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 from the two mapped figures representing loss and accuracy we can see that 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is declining gradually 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increasing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 model is working and learning properly.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9E78C-8070-48F1-B511-359F3BC79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15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D4FD-D84B-4223-996E-457FA68E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508023"/>
            <a:ext cx="7278287" cy="7213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- Sample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E0C0-E8F9-473D-857B-CA956CC1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96" y="2106694"/>
            <a:ext cx="5519612" cy="1675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87057-4D48-4E19-9C77-80A47FDA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87570"/>
            <a:ext cx="2628685" cy="4177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6B5F9-C325-48CF-AFA9-F796A21D0C40}"/>
              </a:ext>
            </a:extLst>
          </p:cNvPr>
          <p:cNvSpPr txBox="1"/>
          <p:nvPr/>
        </p:nvSpPr>
        <p:spPr>
          <a:xfrm>
            <a:off x="1097279" y="1737362"/>
            <a:ext cx="29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Image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79FD5-58A5-4994-84F8-71C735C7E13E}"/>
              </a:ext>
            </a:extLst>
          </p:cNvPr>
          <p:cNvSpPr txBox="1"/>
          <p:nvPr/>
        </p:nvSpPr>
        <p:spPr>
          <a:xfrm>
            <a:off x="4606600" y="1722859"/>
            <a:ext cx="25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test image.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130AF-439F-4842-A75E-8E31B8A13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9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ABE6-2E65-45E1-AAA1-66D469F1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7" y="437377"/>
            <a:ext cx="7729728" cy="7498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7F55A-AB3C-4791-9818-DBF774DC7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12" b="841"/>
          <a:stretch/>
        </p:blipFill>
        <p:spPr>
          <a:xfrm>
            <a:off x="1963738" y="2563506"/>
            <a:ext cx="2836862" cy="28214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376D7-892F-4C62-8106-FA138D52C59E}"/>
              </a:ext>
            </a:extLst>
          </p:cNvPr>
          <p:cNvSpPr txBox="1"/>
          <p:nvPr/>
        </p:nvSpPr>
        <p:spPr>
          <a:xfrm>
            <a:off x="1963738" y="2090882"/>
            <a:ext cx="8488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" pitchFamily="2" charset="0"/>
              </a:rPr>
              <a:t>Clipping input image data to map true color RGB image.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38E14-436E-436D-BE45-194994C7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122" y="2563505"/>
            <a:ext cx="2932455" cy="2796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BBE0D9-EDC7-44FD-A72A-904643795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890633" y="2563505"/>
            <a:ext cx="2932456" cy="282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541EF-07C5-44D6-9F62-29C17A1AF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16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58-D958-4B5D-B9EB-C29FD09C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Disease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F87C-0715-43DC-A4A1-CC732708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1.Image Acquisition</a:t>
            </a:r>
          </a:p>
          <a:p>
            <a:pPr algn="just">
              <a:lnSpc>
                <a:spcPct val="200000"/>
              </a:lnSpc>
            </a:pPr>
            <a:r>
              <a:rPr lang="en-US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2.Image Segmentation</a:t>
            </a:r>
          </a:p>
          <a:p>
            <a:pPr algn="just">
              <a:lnSpc>
                <a:spcPct val="200000"/>
              </a:lnSpc>
            </a:pPr>
            <a:r>
              <a:rPr lang="en-US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3.Feature Extraction</a:t>
            </a:r>
          </a:p>
          <a:p>
            <a:pPr algn="just">
              <a:lnSpc>
                <a:spcPct val="200000"/>
              </a:lnSpc>
            </a:pPr>
            <a:r>
              <a:rPr lang="en-US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4.Classification</a:t>
            </a:r>
          </a:p>
          <a:p>
            <a:pPr algn="just"/>
            <a:endParaRPr lang="en-US" sz="18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IN" sz="1600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CA5FA05-887E-49C1-A913-AB9A02FB3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7438" y="1668163"/>
            <a:ext cx="6087762" cy="379764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20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1EA4-33BF-4AE0-8A7E-7DE31E20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thus far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2215-37AA-4588-9CFE-1B54D0D6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website to integrate our model.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Why 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enable users to use our service to assist them in various plant disease detection.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Points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integrate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the model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useful interface using Flask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service using Heroku  cloud server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536C2-774D-451F-9F6E-F282045F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262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B1CE70-6BB5-4B2E-9F5D-E25514761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0" y="98854"/>
            <a:ext cx="11711271" cy="65843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2903D-1B73-4CA9-B9C0-2B47F9FC0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628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01F1E-F788-4325-BCA6-51166FFF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2" y="85041"/>
            <a:ext cx="11644176" cy="654665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F10B6-452A-4870-9EFA-90A6815BE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959" y="5903955"/>
            <a:ext cx="1717281" cy="954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69301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136</TotalTime>
  <Words>192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Theme5</vt:lpstr>
      <vt:lpstr>Image-Based Plant Disease Detection  </vt:lpstr>
      <vt:lpstr>Details of Previous Review </vt:lpstr>
      <vt:lpstr>Training Data – Accuracy </vt:lpstr>
      <vt:lpstr>Testing Data - Sample Result</vt:lpstr>
      <vt:lpstr>Implementation and Results </vt:lpstr>
      <vt:lpstr>Steps for Disease Detection</vt:lpstr>
      <vt:lpstr>Progress thus far </vt:lpstr>
      <vt:lpstr>PowerPoint Presentation</vt:lpstr>
      <vt:lpstr>PowerPoint Presentation</vt:lpstr>
      <vt:lpstr>Next Phase Plans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Image-Based Plant Disease Detection</dc:title>
  <dc:creator>Nishant Gowthaman</dc:creator>
  <cp:lastModifiedBy>19BAI10053</cp:lastModifiedBy>
  <cp:revision>5</cp:revision>
  <dcterms:created xsi:type="dcterms:W3CDTF">2022-03-01T11:11:01Z</dcterms:created>
  <dcterms:modified xsi:type="dcterms:W3CDTF">2022-04-23T12:07:00Z</dcterms:modified>
</cp:coreProperties>
</file>