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11BDF-3820-4B96-8A40-FC4540676F00}" v="2" dt="2020-10-15T22:30:4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39" d="100"/>
          <a:sy n="39" d="100"/>
        </p:scale>
        <p:origin x="816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alsveen" userId="1bc9e0f3-63b8-43f3-87d9-c29a9f4159c1" providerId="ADAL" clId="{2C8C6BBB-727C-4590-B34E-E673533528F6}"/>
    <pc:docChg chg="undo redo custSel modSld">
      <pc:chgData name="david dalsveen" userId="1bc9e0f3-63b8-43f3-87d9-c29a9f4159c1" providerId="ADAL" clId="{2C8C6BBB-727C-4590-B34E-E673533528F6}" dt="2020-09-13T00:21:28.554" v="1234" actId="14100"/>
      <pc:docMkLst>
        <pc:docMk/>
      </pc:docMkLst>
      <pc:sldChg chg="addSp delSp modSp mod">
        <pc:chgData name="david dalsveen" userId="1bc9e0f3-63b8-43f3-87d9-c29a9f4159c1" providerId="ADAL" clId="{2C8C6BBB-727C-4590-B34E-E673533528F6}" dt="2020-09-12T23:52:50.414" v="34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2C8C6BBB-727C-4590-B34E-E673533528F6}" dt="2020-09-12T23:52:30.791" v="28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id dalsveen" userId="1bc9e0f3-63b8-43f3-87d9-c29a9f4159c1" providerId="ADAL" clId="{2C8C6BBB-727C-4590-B34E-E673533528F6}" dt="2020-09-12T23:52:50.414" v="34" actId="14100"/>
          <ac:picMkLst>
            <pc:docMk/>
            <pc:sldMk cId="4063939883" sldId="256"/>
            <ac:picMk id="5" creationId="{4D276FD2-833E-4DB3-AF67-CCFB3B145873}"/>
          </ac:picMkLst>
        </pc:picChg>
        <pc:picChg chg="del">
          <ac:chgData name="david dalsveen" userId="1bc9e0f3-63b8-43f3-87d9-c29a9f4159c1" providerId="ADAL" clId="{2C8C6BBB-727C-4590-B34E-E673533528F6}" dt="2020-09-12T23:52:37.424" v="29" actId="21"/>
          <ac:picMkLst>
            <pc:docMk/>
            <pc:sldMk cId="4063939883" sldId="256"/>
            <ac:picMk id="7" creationId="{996BB33C-4F07-4DB3-8417-5C78C21036A7}"/>
          </ac:picMkLst>
        </pc:picChg>
      </pc:sldChg>
      <pc:sldChg chg="modSp mod">
        <pc:chgData name="david dalsveen" userId="1bc9e0f3-63b8-43f3-87d9-c29a9f4159c1" providerId="ADAL" clId="{2C8C6BBB-727C-4590-B34E-E673533528F6}" dt="2020-09-12T23:58:36.918" v="499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2C8C6BBB-727C-4590-B34E-E673533528F6}" dt="2020-09-12T23:54:01.230" v="3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2C8C6BBB-727C-4590-B34E-E673533528F6}" dt="2020-09-12T23:58:36.918" v="499" actId="20577"/>
          <ac:spMkLst>
            <pc:docMk/>
            <pc:sldMk cId="1226514440" sldId="264"/>
            <ac:spMk id="15" creationId="{54497D69-439C-4E04-AB3B-CAA04057B828}"/>
          </ac:spMkLst>
        </pc:spChg>
      </pc:sldChg>
      <pc:sldChg chg="addSp delSp modSp mod">
        <pc:chgData name="david dalsveen" userId="1bc9e0f3-63b8-43f3-87d9-c29a9f4159c1" providerId="ADAL" clId="{2C8C6BBB-727C-4590-B34E-E673533528F6}" dt="2020-09-13T00:19:55.591" v="1230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2C8C6BBB-727C-4590-B34E-E673533528F6}" dt="2020-09-12T23:56:14.746" v="176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2C8C6BBB-727C-4590-B34E-E673533528F6}" dt="2020-09-12T23:58:00.254" v="439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2C8C6BBB-727C-4590-B34E-E673533528F6}" dt="2020-09-13T00:04:34.028" v="507" actId="21"/>
          <ac:picMkLst>
            <pc:docMk/>
            <pc:sldMk cId="1499107813" sldId="265"/>
            <ac:picMk id="5" creationId="{02C54354-DD1F-4ABE-A835-978FF64A2C7C}"/>
          </ac:picMkLst>
        </pc:picChg>
        <pc:picChg chg="add del mod">
          <ac:chgData name="david dalsveen" userId="1bc9e0f3-63b8-43f3-87d9-c29a9f4159c1" providerId="ADAL" clId="{2C8C6BBB-727C-4590-B34E-E673533528F6}" dt="2020-09-13T00:18:28.309" v="1226" actId="21"/>
          <ac:picMkLst>
            <pc:docMk/>
            <pc:sldMk cId="1499107813" sldId="265"/>
            <ac:picMk id="6" creationId="{0D27B57D-6276-4F6A-8C3A-06D0A01EDFBE}"/>
          </ac:picMkLst>
        </pc:picChg>
        <pc:picChg chg="add mod">
          <ac:chgData name="david dalsveen" userId="1bc9e0f3-63b8-43f3-87d9-c29a9f4159c1" providerId="ADAL" clId="{2C8C6BBB-727C-4590-B34E-E673533528F6}" dt="2020-09-13T00:19:55.591" v="1230" actId="14100"/>
          <ac:picMkLst>
            <pc:docMk/>
            <pc:sldMk cId="1499107813" sldId="265"/>
            <ac:picMk id="8" creationId="{535F8AF7-8062-4AA2-B9EA-47D6395083A3}"/>
          </ac:picMkLst>
        </pc:picChg>
      </pc:sldChg>
      <pc:sldChg chg="addSp delSp modSp mod">
        <pc:chgData name="david dalsveen" userId="1bc9e0f3-63b8-43f3-87d9-c29a9f4159c1" providerId="ADAL" clId="{2C8C6BBB-727C-4590-B34E-E673533528F6}" dt="2020-09-13T00:09:19.040" v="773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2C8C6BBB-727C-4590-B34E-E673533528F6}" dt="2020-09-12T23:59:46.433" v="505" actId="27636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2C8C6BBB-727C-4590-B34E-E673533528F6}" dt="2020-09-13T00:09:19.040" v="77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2C8C6BBB-727C-4590-B34E-E673533528F6}" dt="2020-09-13T00:04:57.942" v="512" actId="21"/>
          <ac:picMkLst>
            <pc:docMk/>
            <pc:sldMk cId="3051798843" sldId="266"/>
            <ac:picMk id="5" creationId="{AD3DF4D5-73BC-47E7-A122-E3D295ECA3EF}"/>
          </ac:picMkLst>
        </pc:picChg>
        <pc:picChg chg="add mod">
          <ac:chgData name="david dalsveen" userId="1bc9e0f3-63b8-43f3-87d9-c29a9f4159c1" providerId="ADAL" clId="{2C8C6BBB-727C-4590-B34E-E673533528F6}" dt="2020-09-13T00:07:05.984" v="517" actId="1076"/>
          <ac:picMkLst>
            <pc:docMk/>
            <pc:sldMk cId="3051798843" sldId="266"/>
            <ac:picMk id="6" creationId="{7673868D-08C1-4B60-BD46-D20D29015792}"/>
          </ac:picMkLst>
        </pc:picChg>
      </pc:sldChg>
      <pc:sldChg chg="addSp delSp modSp mod">
        <pc:chgData name="david dalsveen" userId="1bc9e0f3-63b8-43f3-87d9-c29a9f4159c1" providerId="ADAL" clId="{2C8C6BBB-727C-4590-B34E-E673533528F6}" dt="2020-09-13T00:21:28.554" v="1234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2C8C6BBB-727C-4590-B34E-E673533528F6}" dt="2020-09-13T00:10:13.415" v="779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2C8C6BBB-727C-4590-B34E-E673533528F6}" dt="2020-09-13T00:12:16.217" v="1066" actId="20577"/>
          <ac:spMkLst>
            <pc:docMk/>
            <pc:sldMk cId="1354350229" sldId="267"/>
            <ac:spMk id="15" creationId="{54497D69-439C-4E04-AB3B-CAA04057B828}"/>
          </ac:spMkLst>
        </pc:spChg>
        <pc:picChg chg="add del mod">
          <ac:chgData name="david dalsveen" userId="1bc9e0f3-63b8-43f3-87d9-c29a9f4159c1" providerId="ADAL" clId="{2C8C6BBB-727C-4590-B34E-E673533528F6}" dt="2020-09-13T00:21:21.494" v="1232" actId="21"/>
          <ac:picMkLst>
            <pc:docMk/>
            <pc:sldMk cId="1354350229" sldId="267"/>
            <ac:picMk id="5" creationId="{8BA7E17A-3E27-4C0B-BD82-8181EEA1113D}"/>
          </ac:picMkLst>
        </pc:picChg>
        <pc:picChg chg="del">
          <ac:chgData name="david dalsveen" userId="1bc9e0f3-63b8-43f3-87d9-c29a9f4159c1" providerId="ADAL" clId="{2C8C6BBB-727C-4590-B34E-E673533528F6}" dt="2020-09-13T00:05:01.963" v="513" actId="21"/>
          <ac:picMkLst>
            <pc:docMk/>
            <pc:sldMk cId="1354350229" sldId="267"/>
            <ac:picMk id="6" creationId="{36CF6F53-B504-4BE3-A34B-A7640CB837CA}"/>
          </ac:picMkLst>
        </pc:picChg>
        <pc:picChg chg="add mod">
          <ac:chgData name="david dalsveen" userId="1bc9e0f3-63b8-43f3-87d9-c29a9f4159c1" providerId="ADAL" clId="{2C8C6BBB-727C-4590-B34E-E673533528F6}" dt="2020-09-13T00:21:28.554" v="1234" actId="14100"/>
          <ac:picMkLst>
            <pc:docMk/>
            <pc:sldMk cId="1354350229" sldId="267"/>
            <ac:picMk id="8" creationId="{40784C66-ABEB-4DDA-B40B-F173B9A07BE1}"/>
          </ac:picMkLst>
        </pc:picChg>
      </pc:sldChg>
      <pc:sldChg chg="addSp delSp modSp mod">
        <pc:chgData name="david dalsveen" userId="1bc9e0f3-63b8-43f3-87d9-c29a9f4159c1" providerId="ADAL" clId="{2C8C6BBB-727C-4590-B34E-E673533528F6}" dt="2020-09-13T00:17:30.332" v="1225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2C8C6BBB-727C-4590-B34E-E673533528F6}" dt="2020-09-13T00:13:59.734" v="1074" actId="27636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2C8C6BBB-727C-4590-B34E-E673533528F6}" dt="2020-09-13T00:15:07.184" v="1221" actId="20577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2C8C6BBB-727C-4590-B34E-E673533528F6}" dt="2020-09-13T00:17:30.332" v="1225" actId="14100"/>
          <ac:picMkLst>
            <pc:docMk/>
            <pc:sldMk cId="2380276421" sldId="268"/>
            <ac:picMk id="5" creationId="{0D33712B-3847-48A1-9887-9CD2ED5E5BBC}"/>
          </ac:picMkLst>
        </pc:picChg>
        <pc:picChg chg="del mod">
          <ac:chgData name="david dalsveen" userId="1bc9e0f3-63b8-43f3-87d9-c29a9f4159c1" providerId="ADAL" clId="{2C8C6BBB-727C-4590-B34E-E673533528F6}" dt="2020-09-13T00:05:05.962" v="515" actId="21"/>
          <ac:picMkLst>
            <pc:docMk/>
            <pc:sldMk cId="2380276421" sldId="268"/>
            <ac:picMk id="6" creationId="{65CBAC23-0DA8-437E-89E9-1FE5D217251B}"/>
          </ac:picMkLst>
        </pc:picChg>
      </pc:sldChg>
    </pc:docChg>
  </pc:docChgLst>
  <pc:docChgLst>
    <pc:chgData name="david dalsveen" userId="1bc9e0f3-63b8-43f3-87d9-c29a9f4159c1" providerId="ADAL" clId="{64511BDF-3820-4B96-8A40-FC4540676F00}"/>
    <pc:docChg chg="undo custSel modSld">
      <pc:chgData name="david dalsveen" userId="1bc9e0f3-63b8-43f3-87d9-c29a9f4159c1" providerId="ADAL" clId="{64511BDF-3820-4B96-8A40-FC4540676F00}" dt="2020-10-15T23:06:21.650" v="1302" actId="313"/>
      <pc:docMkLst>
        <pc:docMk/>
      </pc:docMkLst>
      <pc:sldChg chg="addSp delSp modSp mod">
        <pc:chgData name="david dalsveen" userId="1bc9e0f3-63b8-43f3-87d9-c29a9f4159c1" providerId="ADAL" clId="{64511BDF-3820-4B96-8A40-FC4540676F00}" dt="2020-10-15T22:29:59.589" v="11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64511BDF-3820-4B96-8A40-FC4540676F00}" dt="2020-10-15T22:28:58.309" v="3" actId="27636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id dalsveen" userId="1bc9e0f3-63b8-43f3-87d9-c29a9f4159c1" providerId="ADAL" clId="{64511BDF-3820-4B96-8A40-FC4540676F00}" dt="2020-10-15T22:29:59.589" v="11" actId="14100"/>
          <ac:picMkLst>
            <pc:docMk/>
            <pc:sldMk cId="4063939883" sldId="256"/>
            <ac:picMk id="5" creationId="{20313146-6F31-4961-B944-9EC48B653511}"/>
          </ac:picMkLst>
        </pc:picChg>
        <pc:picChg chg="del">
          <ac:chgData name="david dalsveen" userId="1bc9e0f3-63b8-43f3-87d9-c29a9f4159c1" providerId="ADAL" clId="{64511BDF-3820-4B96-8A40-FC4540676F00}" dt="2020-10-15T22:29:47.282" v="9" actId="21"/>
          <ac:picMkLst>
            <pc:docMk/>
            <pc:sldMk cId="4063939883" sldId="256"/>
            <ac:picMk id="8" creationId="{CFE47159-A604-4E71-AC7D-725A4294F476}"/>
          </ac:picMkLst>
        </pc:picChg>
      </pc:sldChg>
      <pc:sldChg chg="addSp delSp modSp mod">
        <pc:chgData name="david dalsveen" userId="1bc9e0f3-63b8-43f3-87d9-c29a9f4159c1" providerId="ADAL" clId="{64511BDF-3820-4B96-8A40-FC4540676F00}" dt="2020-10-15T22:38:06.005" v="293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64511BDF-3820-4B96-8A40-FC4540676F00}" dt="2020-10-15T22:35:53.767" v="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64511BDF-3820-4B96-8A40-FC4540676F00}" dt="2020-10-15T22:38:06.005" v="293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64511BDF-3820-4B96-8A40-FC4540676F00}" dt="2020-10-15T22:31:18.374" v="21" actId="14100"/>
          <ac:picMkLst>
            <pc:docMk/>
            <pc:sldMk cId="1226514440" sldId="264"/>
            <ac:picMk id="5" creationId="{FE7CC398-4849-4FD9-821E-57364FEF696B}"/>
          </ac:picMkLst>
        </pc:picChg>
        <pc:picChg chg="del">
          <ac:chgData name="david dalsveen" userId="1bc9e0f3-63b8-43f3-87d9-c29a9f4159c1" providerId="ADAL" clId="{64511BDF-3820-4B96-8A40-FC4540676F00}" dt="2020-10-15T22:30:17.165" v="12" actId="21"/>
          <ac:picMkLst>
            <pc:docMk/>
            <pc:sldMk cId="1226514440" sldId="264"/>
            <ac:picMk id="6" creationId="{8BEC9140-402B-467B-ACF4-3444D3541F04}"/>
          </ac:picMkLst>
        </pc:picChg>
      </pc:sldChg>
      <pc:sldChg chg="addSp delSp modSp mod">
        <pc:chgData name="david dalsveen" userId="1bc9e0f3-63b8-43f3-87d9-c29a9f4159c1" providerId="ADAL" clId="{64511BDF-3820-4B96-8A40-FC4540676F00}" dt="2020-10-15T22:49:37.020" v="524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64511BDF-3820-4B96-8A40-FC4540676F00}" dt="2020-10-15T22:38:48.803" v="29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64511BDF-3820-4B96-8A40-FC4540676F00}" dt="2020-10-15T22:43:48.838" v="520" actId="27636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64511BDF-3820-4B96-8A40-FC4540676F00}" dt="2020-10-15T22:38:17.153" v="294" actId="21"/>
          <ac:picMkLst>
            <pc:docMk/>
            <pc:sldMk cId="1499107813" sldId="265"/>
            <ac:picMk id="5" creationId="{F4028520-915E-4473-B670-B58A67B32A0F}"/>
          </ac:picMkLst>
        </pc:picChg>
        <pc:picChg chg="add mod">
          <ac:chgData name="david dalsveen" userId="1bc9e0f3-63b8-43f3-87d9-c29a9f4159c1" providerId="ADAL" clId="{64511BDF-3820-4B96-8A40-FC4540676F00}" dt="2020-10-15T22:49:37.020" v="524" actId="14100"/>
          <ac:picMkLst>
            <pc:docMk/>
            <pc:sldMk cId="1499107813" sldId="265"/>
            <ac:picMk id="6" creationId="{AC4E7301-DECF-4DBF-BA2B-22CCCF16F209}"/>
          </ac:picMkLst>
        </pc:picChg>
      </pc:sldChg>
      <pc:sldChg chg="addSp delSp modSp mod">
        <pc:chgData name="david dalsveen" userId="1bc9e0f3-63b8-43f3-87d9-c29a9f4159c1" providerId="ADAL" clId="{64511BDF-3820-4B96-8A40-FC4540676F00}" dt="2020-10-15T22:54:31.989" v="699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64511BDF-3820-4B96-8A40-FC4540676F00}" dt="2020-10-15T22:50:37.164" v="527" actId="25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64511BDF-3820-4B96-8A40-FC4540676F00}" dt="2020-10-15T22:54:31.989" v="699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64511BDF-3820-4B96-8A40-FC4540676F00}" dt="2020-10-15T22:50:51.521" v="528" actId="21"/>
          <ac:picMkLst>
            <pc:docMk/>
            <pc:sldMk cId="3051798843" sldId="266"/>
            <ac:picMk id="5" creationId="{11E12E36-50D9-4168-81B8-AB6485EBB1D8}"/>
          </ac:picMkLst>
        </pc:picChg>
        <pc:picChg chg="add mod">
          <ac:chgData name="david dalsveen" userId="1bc9e0f3-63b8-43f3-87d9-c29a9f4159c1" providerId="ADAL" clId="{64511BDF-3820-4B96-8A40-FC4540676F00}" dt="2020-10-15T22:52:26.882" v="532" actId="14100"/>
          <ac:picMkLst>
            <pc:docMk/>
            <pc:sldMk cId="3051798843" sldId="266"/>
            <ac:picMk id="6" creationId="{412AB1CC-76DE-40A7-AE20-68F70E640803}"/>
          </ac:picMkLst>
        </pc:picChg>
        <pc:picChg chg="del">
          <ac:chgData name="david dalsveen" userId="1bc9e0f3-63b8-43f3-87d9-c29a9f4159c1" providerId="ADAL" clId="{64511BDF-3820-4B96-8A40-FC4540676F00}" dt="2020-10-15T22:50:53.635" v="529" actId="21"/>
          <ac:picMkLst>
            <pc:docMk/>
            <pc:sldMk cId="3051798843" sldId="266"/>
            <ac:picMk id="8" creationId="{4FCD50A8-CC86-48B9-98ED-1A59F6420DD1}"/>
          </ac:picMkLst>
        </pc:picChg>
      </pc:sldChg>
      <pc:sldChg chg="addSp delSp modSp mod">
        <pc:chgData name="david dalsveen" userId="1bc9e0f3-63b8-43f3-87d9-c29a9f4159c1" providerId="ADAL" clId="{64511BDF-3820-4B96-8A40-FC4540676F00}" dt="2020-10-15T23:03:29.119" v="1089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64511BDF-3820-4B96-8A40-FC4540676F00}" dt="2020-10-15T22:40:36.044" v="311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64511BDF-3820-4B96-8A40-FC4540676F00}" dt="2020-10-15T23:01:56.635" v="1086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64511BDF-3820-4B96-8A40-FC4540676F00}" dt="2020-10-15T22:55:18.826" v="700" actId="21"/>
          <ac:picMkLst>
            <pc:docMk/>
            <pc:sldMk cId="1354350229" sldId="267"/>
            <ac:picMk id="5" creationId="{CC07CDC6-7CAE-4C52-8D38-F076EE71AE24}"/>
          </ac:picMkLst>
        </pc:picChg>
        <pc:picChg chg="add mod">
          <ac:chgData name="david dalsveen" userId="1bc9e0f3-63b8-43f3-87d9-c29a9f4159c1" providerId="ADAL" clId="{64511BDF-3820-4B96-8A40-FC4540676F00}" dt="2020-10-15T23:03:29.119" v="1089" actId="14100"/>
          <ac:picMkLst>
            <pc:docMk/>
            <pc:sldMk cId="1354350229" sldId="267"/>
            <ac:picMk id="6" creationId="{99085D3B-050E-4996-B1D2-46617BBDE27B}"/>
          </ac:picMkLst>
        </pc:picChg>
      </pc:sldChg>
      <pc:sldChg chg="addSp delSp modSp mod">
        <pc:chgData name="david dalsveen" userId="1bc9e0f3-63b8-43f3-87d9-c29a9f4159c1" providerId="ADAL" clId="{64511BDF-3820-4B96-8A40-FC4540676F00}" dt="2020-10-15T23:06:21.650" v="1302" actId="313"/>
        <pc:sldMkLst>
          <pc:docMk/>
          <pc:sldMk cId="2380276421" sldId="268"/>
        </pc:sldMkLst>
        <pc:spChg chg="mod">
          <ac:chgData name="david dalsveen" userId="1bc9e0f3-63b8-43f3-87d9-c29a9f4159c1" providerId="ADAL" clId="{64511BDF-3820-4B96-8A40-FC4540676F00}" dt="2020-10-15T22:41:07.940" v="315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64511BDF-3820-4B96-8A40-FC4540676F00}" dt="2020-10-15T23:06:21.650" v="1302" actId="313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64511BDF-3820-4B96-8A40-FC4540676F00}" dt="2020-10-15T23:04:33.218" v="1092" actId="14100"/>
          <ac:picMkLst>
            <pc:docMk/>
            <pc:sldMk cId="2380276421" sldId="268"/>
            <ac:picMk id="5" creationId="{EE41A89C-4D57-4EE8-AF28-B0FC10674DA7}"/>
          </ac:picMkLst>
        </pc:picChg>
        <pc:picChg chg="del">
          <ac:chgData name="david dalsveen" userId="1bc9e0f3-63b8-43f3-87d9-c29a9f4159c1" providerId="ADAL" clId="{64511BDF-3820-4B96-8A40-FC4540676F00}" dt="2020-10-15T22:55:22.775" v="701" actId="21"/>
          <ac:picMkLst>
            <pc:docMk/>
            <pc:sldMk cId="2380276421" sldId="268"/>
            <ac:picMk id="6" creationId="{D68D30E4-78D1-4D5C-91DA-5A346404B60F}"/>
          </ac:picMkLst>
        </pc:picChg>
      </pc:sldChg>
    </pc:docChg>
  </pc:docChgLst>
  <pc:docChgLst>
    <pc:chgData name="dave Dalsveen" userId="039815d45609d4df" providerId="LiveId" clId="{9294C804-6D3C-4ABF-A305-6623BD1BD72A}"/>
    <pc:docChg chg="undo custSel mod modSld">
      <pc:chgData name="dave Dalsveen" userId="039815d45609d4df" providerId="LiveId" clId="{9294C804-6D3C-4ABF-A305-6623BD1BD72A}" dt="2020-06-09T14:43:17.336" v="1472" actId="313"/>
      <pc:docMkLst>
        <pc:docMk/>
      </pc:docMkLst>
      <pc:sldChg chg="modSp mod">
        <pc:chgData name="dave Dalsveen" userId="039815d45609d4df" providerId="LiveId" clId="{9294C804-6D3C-4ABF-A305-6623BD1BD72A}" dt="2020-06-08T01:26:06.994" v="27" actId="20577"/>
        <pc:sldMkLst>
          <pc:docMk/>
          <pc:sldMk cId="4063939883" sldId="256"/>
        </pc:sldMkLst>
        <pc:spChg chg="mod">
          <ac:chgData name="dave Dalsveen" userId="039815d45609d4df" providerId="LiveId" clId="{9294C804-6D3C-4ABF-A305-6623BD1BD72A}" dt="2020-06-08T01:26:06.994" v="27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 setBg">
        <pc:chgData name="dave Dalsveen" userId="039815d45609d4df" providerId="LiveId" clId="{9294C804-6D3C-4ABF-A305-6623BD1BD72A}" dt="2020-06-08T01:32:31.030" v="240" actId="20577"/>
        <pc:sldMkLst>
          <pc:docMk/>
          <pc:sldMk cId="3647716643" sldId="258"/>
        </pc:sldMkLst>
        <pc:spChg chg="mod">
          <ac:chgData name="dave Dalsveen" userId="039815d45609d4df" providerId="LiveId" clId="{9294C804-6D3C-4ABF-A305-6623BD1BD72A}" dt="2020-06-08T01:30:40.516" v="45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" creationId="{26532813-06A8-4210-874A-2DE00374E51C}"/>
          </ac:spMkLst>
        </pc:spChg>
        <pc:spChg chg="mod ord">
          <ac:chgData name="dave Dalsveen" userId="039815d45609d4df" providerId="LiveId" clId="{9294C804-6D3C-4ABF-A305-6623BD1BD72A}" dt="2020-06-08T01:32:31.030" v="240" actId="20577"/>
          <ac:spMkLst>
            <pc:docMk/>
            <pc:sldMk cId="3647716643" sldId="258"/>
            <ac:spMk id="15" creationId="{54497D69-439C-4E04-AB3B-CAA04057B828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5" creationId="{2C9A9DA9-7DC8-488B-A882-123947B0F3D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7" creationId="{57F6BDD4-E066-4008-8011-6CC31AEB4556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9" creationId="{2711A8FB-68FC-45FC-B01E-38F809E2D43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1" creationId="{2A865FE3-5FC9-4049-87CF-30019C46C0F5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6" creationId="{0B9EE3F3-89B7-43C3-8651-C4C96830993D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8" creationId="{33AE4636-AEEC-45D6-84D4-7AC2DA48ECF8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40" creationId="{8D9CE0F4-2EB2-4F1F-8AAC-DB3571D9FE10}"/>
          </ac:spMkLst>
        </pc:spChg>
        <pc:picChg chg="add mod">
          <ac:chgData name="dave Dalsveen" userId="039815d45609d4df" providerId="LiveId" clId="{9294C804-6D3C-4ABF-A305-6623BD1BD72A}" dt="2020-06-08T01:27:20.291" v="32" actId="14100"/>
          <ac:picMkLst>
            <pc:docMk/>
            <pc:sldMk cId="3647716643" sldId="258"/>
            <ac:picMk id="4" creationId="{A6CC9296-F31B-4AB0-BE19-4EA729A1A202}"/>
          </ac:picMkLst>
        </pc:picChg>
        <pc:picChg chg="del">
          <ac:chgData name="dave Dalsveen" userId="039815d45609d4df" providerId="LiveId" clId="{9294C804-6D3C-4ABF-A305-6623BD1BD72A}" dt="2020-06-08T01:26:39.801" v="29" actId="21"/>
          <ac:picMkLst>
            <pc:docMk/>
            <pc:sldMk cId="3647716643" sldId="258"/>
            <ac:picMk id="5" creationId="{5E7A7621-172C-4781-9A26-1A0E800CF0DC}"/>
          </ac:picMkLst>
        </pc:picChg>
      </pc:sldChg>
      <pc:sldChg chg="addSp delSp modSp mod">
        <pc:chgData name="dave Dalsveen" userId="039815d45609d4df" providerId="LiveId" clId="{9294C804-6D3C-4ABF-A305-6623BD1BD72A}" dt="2020-06-08T02:04:52.515" v="1308" actId="21"/>
        <pc:sldMkLst>
          <pc:docMk/>
          <pc:sldMk cId="1226514440" sldId="264"/>
        </pc:sldMkLst>
        <pc:spChg chg="mod">
          <ac:chgData name="dave Dalsveen" userId="039815d45609d4df" providerId="LiveId" clId="{9294C804-6D3C-4ABF-A305-6623BD1BD72A}" dt="2020-06-08T01:46:32.671" v="264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5:43.975" v="638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4:52.515" v="1308" actId="21"/>
          <ac:picMkLst>
            <pc:docMk/>
            <pc:sldMk cId="1226514440" sldId="264"/>
            <ac:picMk id="5" creationId="{B3176E99-523B-4F45-BE38-D79E7EE92F65}"/>
          </ac:picMkLst>
        </pc:picChg>
        <pc:picChg chg="add mod">
          <ac:chgData name="dave Dalsveen" userId="039815d45609d4df" providerId="LiveId" clId="{9294C804-6D3C-4ABF-A305-6623BD1BD72A}" dt="2020-06-08T02:04:48.828" v="1307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9294C804-6D3C-4ABF-A305-6623BD1BD72A}" dt="2020-06-08T02:05:06.741" v="1310" actId="21"/>
        <pc:sldMkLst>
          <pc:docMk/>
          <pc:sldMk cId="1499107813" sldId="265"/>
        </pc:sldMkLst>
        <pc:spChg chg="mod">
          <ac:chgData name="dave Dalsveen" userId="039815d45609d4df" providerId="LiveId" clId="{9294C804-6D3C-4ABF-A305-6623BD1BD72A}" dt="2020-06-08T01:58:14.163" v="652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9:27.395" v="774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06.741" v="1310" actId="21"/>
          <ac:picMkLst>
            <pc:docMk/>
            <pc:sldMk cId="1499107813" sldId="265"/>
            <ac:picMk id="10" creationId="{F318CDEC-0D51-40E3-9CC3-497989785767}"/>
          </ac:picMkLst>
        </pc:picChg>
        <pc:picChg chg="add mod">
          <ac:chgData name="dave Dalsveen" userId="039815d45609d4df" providerId="LiveId" clId="{9294C804-6D3C-4ABF-A305-6623BD1BD72A}" dt="2020-06-08T02:05:04.144" v="1309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">
        <pc:chgData name="dave Dalsveen" userId="039815d45609d4df" providerId="LiveId" clId="{9294C804-6D3C-4ABF-A305-6623BD1BD72A}" dt="2020-06-09T14:43:17.336" v="1472" actId="313"/>
        <pc:sldMkLst>
          <pc:docMk/>
          <pc:sldMk cId="3051798843" sldId="266"/>
        </pc:sldMkLst>
        <pc:spChg chg="mod">
          <ac:chgData name="dave Dalsveen" userId="039815d45609d4df" providerId="LiveId" clId="{9294C804-6D3C-4ABF-A305-6623BD1BD72A}" dt="2020-06-08T01:59:45.741" v="785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9T14:43:17.336" v="1472" actId="313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45.340" v="1313" actId="21"/>
          <ac:picMkLst>
            <pc:docMk/>
            <pc:sldMk cId="3051798843" sldId="266"/>
            <ac:picMk id="5" creationId="{1670BF89-85BA-4359-BDEB-4CCB8E039629}"/>
          </ac:picMkLst>
        </pc:picChg>
        <pc:picChg chg="add mod">
          <ac:chgData name="dave Dalsveen" userId="039815d45609d4df" providerId="LiveId" clId="{9294C804-6D3C-4ABF-A305-6623BD1BD72A}" dt="2020-06-08T02:05:28.815" v="131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 setBg">
        <pc:chgData name="dave Dalsveen" userId="039815d45609d4df" providerId="LiveId" clId="{9294C804-6D3C-4ABF-A305-6623BD1BD72A}" dt="2020-06-08T21:49:47.007" v="1328" actId="14100"/>
        <pc:sldMkLst>
          <pc:docMk/>
          <pc:sldMk cId="1354350229" sldId="267"/>
        </pc:sldMkLst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e Dalsveen" userId="039815d45609d4df" providerId="LiveId" clId="{9294C804-6D3C-4ABF-A305-6623BD1BD72A}" dt="2020-06-08T02:04:19.241" v="1305" actId="20577"/>
          <ac:spMkLst>
            <pc:docMk/>
            <pc:sldMk cId="1354350229" sldId="267"/>
            <ac:spMk id="15" creationId="{54497D69-439C-4E04-AB3B-CAA04057B828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5" creationId="{2C9A9DA9-7DC8-488B-A882-123947B0F3D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7" creationId="{57F6BDD4-E066-4008-8011-6CC31AEB4556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9" creationId="{2711A8FB-68FC-45FC-B01E-38F809E2D43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1" creationId="{2A865FE3-5FC9-4049-87CF-30019C46C0F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6" creationId="{231BF440-39FA-4087-84CC-2EEC0BBDAF2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8" creationId="{F04E4CBA-303B-48BD-8451-C2701CB0EEBF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0" creationId="{F6CA58B3-AFCC-4A40-9882-50D5080879B0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2" creationId="{75C56826-D4E5-42ED-8529-079651CB300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4" creationId="{82095FCE-EF05-4443-B97A-85DEE3A5CA17}"/>
          </ac:spMkLst>
        </pc:spChg>
        <pc:picChg chg="add mod ord">
          <ac:chgData name="dave Dalsveen" userId="039815d45609d4df" providerId="LiveId" clId="{9294C804-6D3C-4ABF-A305-6623BD1BD72A}" dt="2020-06-08T21:49:47.007" v="1328" actId="14100"/>
          <ac:picMkLst>
            <pc:docMk/>
            <pc:sldMk cId="1354350229" sldId="267"/>
            <ac:picMk id="4" creationId="{C16E7284-8A0E-4C14-AF86-C9840DDA1C67}"/>
          </ac:picMkLst>
        </pc:picChg>
        <pc:picChg chg="del">
          <ac:chgData name="dave Dalsveen" userId="039815d45609d4df" providerId="LiveId" clId="{9294C804-6D3C-4ABF-A305-6623BD1BD72A}" dt="2020-06-08T02:04:25.314" v="1306" actId="21"/>
          <ac:picMkLst>
            <pc:docMk/>
            <pc:sldMk cId="1354350229" sldId="267"/>
            <ac:picMk id="4" creationId="{DA98716C-6CDE-4739-B27D-D8B952C42F08}"/>
          </ac:picMkLst>
        </pc:picChg>
        <pc:picChg chg="add del mod ord">
          <ac:chgData name="dave Dalsveen" userId="039815d45609d4df" providerId="LiveId" clId="{9294C804-6D3C-4ABF-A305-6623BD1BD72A}" dt="2020-06-08T21:49:34.657" v="1325" actId="21"/>
          <ac:picMkLst>
            <pc:docMk/>
            <pc:sldMk cId="1354350229" sldId="267"/>
            <ac:picMk id="10" creationId="{81CC249B-52F7-4EFF-979D-E8FDAA65C676}"/>
          </ac:picMkLst>
        </pc:picChg>
      </pc:sldChg>
    </pc:docChg>
  </pc:docChgLst>
  <pc:docChgLst>
    <pc:chgData name="david dalsveen" userId="1bc9e0f3-63b8-43f3-87d9-c29a9f4159c1" providerId="ADAL" clId="{4EE05C26-E140-4804-9D65-29E72E24CED8}"/>
    <pc:docChg chg="undo custSel addSld delSld modSld">
      <pc:chgData name="david dalsveen" userId="1bc9e0f3-63b8-43f3-87d9-c29a9f4159c1" providerId="ADAL" clId="{4EE05C26-E140-4804-9D65-29E72E24CED8}" dt="2020-08-15T18:27:33.311" v="1024" actId="20577"/>
      <pc:docMkLst>
        <pc:docMk/>
      </pc:docMkLst>
      <pc:sldChg chg="modSp mod">
        <pc:chgData name="david dalsveen" userId="1bc9e0f3-63b8-43f3-87d9-c29a9f4159c1" providerId="ADAL" clId="{4EE05C26-E140-4804-9D65-29E72E24CED8}" dt="2020-08-15T15:23:09.162" v="824" actId="20577"/>
        <pc:sldMkLst>
          <pc:docMk/>
          <pc:sldMk cId="4063939883" sldId="256"/>
        </pc:sldMkLst>
        <pc:spChg chg="mod">
          <ac:chgData name="david dalsveen" userId="1bc9e0f3-63b8-43f3-87d9-c29a9f4159c1" providerId="ADAL" clId="{4EE05C26-E140-4804-9D65-29E72E24CED8}" dt="2020-08-15T15:23:09.162" v="824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del mod">
        <pc:chgData name="david dalsveen" userId="1bc9e0f3-63b8-43f3-87d9-c29a9f4159c1" providerId="ADAL" clId="{4EE05C26-E140-4804-9D65-29E72E24CED8}" dt="2020-08-15T14:52:16.002" v="11" actId="2696"/>
        <pc:sldMkLst>
          <pc:docMk/>
          <pc:sldMk cId="1901650308" sldId="257"/>
        </pc:sldMkLst>
        <pc:picChg chg="mod">
          <ac:chgData name="david dalsveen" userId="1bc9e0f3-63b8-43f3-87d9-c29a9f4159c1" providerId="ADAL" clId="{4EE05C26-E140-4804-9D65-29E72E24CED8}" dt="2020-08-15T14:52:09.739" v="10" actId="1076"/>
          <ac:picMkLst>
            <pc:docMk/>
            <pc:sldMk cId="1901650308" sldId="257"/>
            <ac:picMk id="11" creationId="{7ABA980D-BD89-492D-AE84-1C1B4A68875E}"/>
          </ac:picMkLst>
        </pc:picChg>
      </pc:sldChg>
      <pc:sldChg chg="del">
        <pc:chgData name="david dalsveen" userId="1bc9e0f3-63b8-43f3-87d9-c29a9f4159c1" providerId="ADAL" clId="{4EE05C26-E140-4804-9D65-29E72E24CED8}" dt="2020-08-15T14:52:53.390" v="12" actId="2696"/>
        <pc:sldMkLst>
          <pc:docMk/>
          <pc:sldMk cId="3647716643" sldId="258"/>
        </pc:sldMkLst>
      </pc:sldChg>
      <pc:sldChg chg="addSp delSp modSp mod">
        <pc:chgData name="david dalsveen" userId="1bc9e0f3-63b8-43f3-87d9-c29a9f4159c1" providerId="ADAL" clId="{4EE05C26-E140-4804-9D65-29E72E24CED8}" dt="2020-08-15T16:15:26.169" v="847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4EE05C26-E140-4804-9D65-29E72E24CED8}" dt="2020-08-15T15:09:06.541" v="598" actId="14100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5:23:58.175" v="836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4EE05C26-E140-4804-9D65-29E72E24CED8}" dt="2020-08-15T14:55:47.923" v="58" actId="21"/>
          <ac:picMkLst>
            <pc:docMk/>
            <pc:sldMk cId="1226514440" sldId="264"/>
            <ac:picMk id="4" creationId="{12322887-C189-45B4-8FF6-7F0E256C9C55}"/>
          </ac:picMkLst>
        </pc:picChg>
        <pc:picChg chg="add del mod">
          <ac:chgData name="david dalsveen" userId="1bc9e0f3-63b8-43f3-87d9-c29a9f4159c1" providerId="ADAL" clId="{4EE05C26-E140-4804-9D65-29E72E24CED8}" dt="2020-08-15T16:15:10.171" v="843" actId="21"/>
          <ac:picMkLst>
            <pc:docMk/>
            <pc:sldMk cId="1226514440" sldId="264"/>
            <ac:picMk id="6" creationId="{B1797BFD-2513-4DD6-87EA-0BFDEDF7FE64}"/>
          </ac:picMkLst>
        </pc:picChg>
        <pc:picChg chg="add mod">
          <ac:chgData name="david dalsveen" userId="1bc9e0f3-63b8-43f3-87d9-c29a9f4159c1" providerId="ADAL" clId="{4EE05C26-E140-4804-9D65-29E72E24CED8}" dt="2020-08-15T16:15:26.169" v="847" actId="14100"/>
          <ac:picMkLst>
            <pc:docMk/>
            <pc:sldMk cId="1226514440" sldId="264"/>
            <ac:picMk id="8" creationId="{3CD0A3AA-2B73-4D0C-B62A-A040B5838C34}"/>
          </ac:picMkLst>
        </pc:picChg>
      </pc:sldChg>
      <pc:sldChg chg="addSp delSp modSp mod">
        <pc:chgData name="david dalsveen" userId="1bc9e0f3-63b8-43f3-87d9-c29a9f4159c1" providerId="ADAL" clId="{4EE05C26-E140-4804-9D65-29E72E24CED8}" dt="2020-08-15T18:27:33.311" v="1024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4EE05C26-E140-4804-9D65-29E72E24CED8}" dt="2020-08-15T14:53:42.418" v="38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8:27:33.311" v="1024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id dalsveen" userId="1bc9e0f3-63b8-43f3-87d9-c29a9f4159c1" providerId="ADAL" clId="{4EE05C26-E140-4804-9D65-29E72E24CED8}" dt="2020-08-15T16:29:22.827" v="854" actId="21"/>
          <ac:picMkLst>
            <pc:docMk/>
            <pc:sldMk cId="1499107813" sldId="265"/>
            <ac:picMk id="5" creationId="{043AD9C3-209E-407F-B462-BAF63DDFA459}"/>
          </ac:picMkLst>
        </pc:picChg>
        <pc:picChg chg="del">
          <ac:chgData name="david dalsveen" userId="1bc9e0f3-63b8-43f3-87d9-c29a9f4159c1" providerId="ADAL" clId="{4EE05C26-E140-4804-9D65-29E72E24CED8}" dt="2020-08-15T14:55:58.753" v="59" actId="21"/>
          <ac:picMkLst>
            <pc:docMk/>
            <pc:sldMk cId="1499107813" sldId="265"/>
            <ac:picMk id="6" creationId="{043BC9FC-31C7-4390-82E2-8F5145114E82}"/>
          </ac:picMkLst>
        </pc:picChg>
        <pc:picChg chg="add mod">
          <ac:chgData name="david dalsveen" userId="1bc9e0f3-63b8-43f3-87d9-c29a9f4159c1" providerId="ADAL" clId="{4EE05C26-E140-4804-9D65-29E72E24CED8}" dt="2020-08-15T16:29:30.697" v="856" actId="14100"/>
          <ac:picMkLst>
            <pc:docMk/>
            <pc:sldMk cId="1499107813" sldId="265"/>
            <ac:picMk id="8" creationId="{A976528E-79E4-425F-892C-82B3B5275A44}"/>
          </ac:picMkLst>
        </pc:picChg>
      </pc:sldChg>
      <pc:sldChg chg="addSp delSp modSp mod">
        <pc:chgData name="david dalsveen" userId="1bc9e0f3-63b8-43f3-87d9-c29a9f4159c1" providerId="ADAL" clId="{4EE05C26-E140-4804-9D65-29E72E24CED8}" dt="2020-08-15T16:34:07.962" v="860" actId="14100"/>
        <pc:sldMkLst>
          <pc:docMk/>
          <pc:sldMk cId="3051798843" sldId="266"/>
        </pc:sldMkLst>
        <pc:spChg chg="mod">
          <ac:chgData name="david dalsveen" userId="1bc9e0f3-63b8-43f3-87d9-c29a9f4159c1" providerId="ADAL" clId="{4EE05C26-E140-4804-9D65-29E72E24CED8}" dt="2020-08-15T14:54:33.675" v="46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5:21:51.457" v="797" actId="27636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4EE05C26-E140-4804-9D65-29E72E24CED8}" dt="2020-08-15T14:56:02.704" v="60" actId="21"/>
          <ac:picMkLst>
            <pc:docMk/>
            <pc:sldMk cId="3051798843" sldId="266"/>
            <ac:picMk id="5" creationId="{08A35325-0F6D-45F8-9D9A-254559A22166}"/>
          </ac:picMkLst>
        </pc:picChg>
        <pc:picChg chg="add mod">
          <ac:chgData name="david dalsveen" userId="1bc9e0f3-63b8-43f3-87d9-c29a9f4159c1" providerId="ADAL" clId="{4EE05C26-E140-4804-9D65-29E72E24CED8}" dt="2020-08-15T16:34:07.962" v="860" actId="14100"/>
          <ac:picMkLst>
            <pc:docMk/>
            <pc:sldMk cId="3051798843" sldId="266"/>
            <ac:picMk id="6" creationId="{C7689B3A-F1D1-4C43-9B3B-EAFBE946E8D5}"/>
          </ac:picMkLst>
        </pc:picChg>
      </pc:sldChg>
      <pc:sldChg chg="addSp delSp modSp mod">
        <pc:chgData name="david dalsveen" userId="1bc9e0f3-63b8-43f3-87d9-c29a9f4159c1" providerId="ADAL" clId="{4EE05C26-E140-4804-9D65-29E72E24CED8}" dt="2020-08-15T16:57:51.528" v="863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4EE05C26-E140-4804-9D65-29E72E24CED8}" dt="2020-08-15T14:55:29.538" v="57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5:21:39.955" v="795" actId="255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EE05C26-E140-4804-9D65-29E72E24CED8}" dt="2020-08-15T16:57:51.528" v="863" actId="14100"/>
          <ac:picMkLst>
            <pc:docMk/>
            <pc:sldMk cId="1354350229" sldId="267"/>
            <ac:picMk id="5" creationId="{8ABB4AC7-A897-44FE-9FCD-29D1CA0F6CAE}"/>
          </ac:picMkLst>
        </pc:picChg>
        <pc:picChg chg="del">
          <ac:chgData name="david dalsveen" userId="1bc9e0f3-63b8-43f3-87d9-c29a9f4159c1" providerId="ADAL" clId="{4EE05C26-E140-4804-9D65-29E72E24CED8}" dt="2020-08-15T14:56:08.265" v="61" actId="21"/>
          <ac:picMkLst>
            <pc:docMk/>
            <pc:sldMk cId="1354350229" sldId="267"/>
            <ac:picMk id="6" creationId="{EBB22D74-5852-4AD7-9CF0-FD44F0A5AEF9}"/>
          </ac:picMkLst>
        </pc:picChg>
      </pc:sldChg>
      <pc:sldChg chg="addSp delSp modSp add mod">
        <pc:chgData name="david dalsveen" userId="1bc9e0f3-63b8-43f3-87d9-c29a9f4159c1" providerId="ADAL" clId="{4EE05C26-E140-4804-9D65-29E72E24CED8}" dt="2020-08-15T18:00:12.004" v="958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4EE05C26-E140-4804-9D65-29E72E24CED8}" dt="2020-08-15T17:45:11.090" v="956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8:00:12.004" v="958" actId="20577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EE05C26-E140-4804-9D65-29E72E24CED8}" dt="2020-08-15T17:04:22.489" v="866" actId="14100"/>
          <ac:picMkLst>
            <pc:docMk/>
            <pc:sldMk cId="2380276421" sldId="268"/>
            <ac:picMk id="5" creationId="{DCD7F770-C46F-4350-BFDF-4356226042DF}"/>
          </ac:picMkLst>
        </pc:picChg>
        <pc:picChg chg="del">
          <ac:chgData name="david dalsveen" userId="1bc9e0f3-63b8-43f3-87d9-c29a9f4159c1" providerId="ADAL" clId="{4EE05C26-E140-4804-9D65-29E72E24CED8}" dt="2020-08-15T14:56:12.099" v="62" actId="21"/>
          <ac:picMkLst>
            <pc:docMk/>
            <pc:sldMk cId="2380276421" sldId="268"/>
            <ac:picMk id="6" creationId="{EBB22D74-5852-4AD7-9CF0-FD44F0A5AEF9}"/>
          </ac:picMkLst>
        </pc:picChg>
      </pc:sldChg>
    </pc:docChg>
  </pc:docChgLst>
  <pc:docChgLst>
    <pc:chgData name="dave Dalsveen" userId="039815d45609d4df" providerId="LiveId" clId="{6F971B12-4755-4DE6-9895-0632F08A3881}"/>
    <pc:docChg chg="undo custSel mod modSld">
      <pc:chgData name="dave Dalsveen" userId="039815d45609d4df" providerId="LiveId" clId="{6F971B12-4755-4DE6-9895-0632F08A3881}" dt="2020-06-13T00:43:17.511" v="1274" actId="14100"/>
      <pc:docMkLst>
        <pc:docMk/>
      </pc:docMkLst>
      <pc:sldChg chg="modSp mod">
        <pc:chgData name="dave Dalsveen" userId="039815d45609d4df" providerId="LiveId" clId="{6F971B12-4755-4DE6-9895-0632F08A3881}" dt="2020-06-13T00:04:28.575" v="60" actId="20577"/>
        <pc:sldMkLst>
          <pc:docMk/>
          <pc:sldMk cId="4063939883" sldId="256"/>
        </pc:sldMkLst>
        <pc:spChg chg="mod">
          <ac:chgData name="dave Dalsveen" userId="039815d45609d4df" providerId="LiveId" clId="{6F971B12-4755-4DE6-9895-0632F08A3881}" dt="2020-06-13T00:04:28.575" v="60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e Dalsveen" userId="039815d45609d4df" providerId="LiveId" clId="{6F971B12-4755-4DE6-9895-0632F08A3881}" dt="2020-06-13T00:26:00.570" v="577" actId="27636"/>
        <pc:sldMkLst>
          <pc:docMk/>
          <pc:sldMk cId="3647716643" sldId="258"/>
        </pc:sldMkLst>
        <pc:spChg chg="mod">
          <ac:chgData name="dave Dalsveen" userId="039815d45609d4df" providerId="LiveId" clId="{6F971B12-4755-4DE6-9895-0632F08A3881}" dt="2020-06-13T00:26:00.570" v="577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15:39.870" v="202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13:45.787" v="74" actId="21"/>
          <ac:picMkLst>
            <pc:docMk/>
            <pc:sldMk cId="3647716643" sldId="258"/>
            <ac:picMk id="4" creationId="{A6CC9296-F31B-4AB0-BE19-4EA729A1A202}"/>
          </ac:picMkLst>
        </pc:picChg>
        <pc:picChg chg="add del mod">
          <ac:chgData name="dave Dalsveen" userId="039815d45609d4df" providerId="LiveId" clId="{6F971B12-4755-4DE6-9895-0632F08A3881}" dt="2020-06-13T00:22:33.464" v="550" actId="21"/>
          <ac:picMkLst>
            <pc:docMk/>
            <pc:sldMk cId="3647716643" sldId="258"/>
            <ac:picMk id="5" creationId="{65739B11-BEDF-4E39-B918-AF5A0450DF0C}"/>
          </ac:picMkLst>
        </pc:picChg>
        <pc:picChg chg="add del mod">
          <ac:chgData name="dave Dalsveen" userId="039815d45609d4df" providerId="LiveId" clId="{6F971B12-4755-4DE6-9895-0632F08A3881}" dt="2020-06-13T00:22:43.694" v="553" actId="21"/>
          <ac:picMkLst>
            <pc:docMk/>
            <pc:sldMk cId="3647716643" sldId="258"/>
            <ac:picMk id="7" creationId="{2A780204-3072-4BC9-ACE9-4CBA7ECED917}"/>
          </ac:picMkLst>
        </pc:picChg>
        <pc:picChg chg="add mod">
          <ac:chgData name="dave Dalsveen" userId="039815d45609d4df" providerId="LiveId" clId="{6F971B12-4755-4DE6-9895-0632F08A3881}" dt="2020-06-13T00:23:11.095" v="559" actId="14100"/>
          <ac:picMkLst>
            <pc:docMk/>
            <pc:sldMk cId="3647716643" sldId="258"/>
            <ac:picMk id="9" creationId="{7949125D-8E9E-41F0-9788-91A373D8FA40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25:39.870" v="575" actId="20577"/>
        <pc:sldMkLst>
          <pc:docMk/>
          <pc:sldMk cId="1226514440" sldId="264"/>
        </pc:sldMkLst>
        <pc:spChg chg="mod">
          <ac:chgData name="dave Dalsveen" userId="039815d45609d4df" providerId="LiveId" clId="{6F971B12-4755-4DE6-9895-0632F08A3881}" dt="2020-06-13T00:25:39.870" v="575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20:48.487" v="538" actId="20577"/>
          <ac:spMkLst>
            <pc:docMk/>
            <pc:sldMk cId="1226514440" sldId="264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2" creationId="{7A5F0580-5EE9-419F-96EE-B6529EF6E7D0}"/>
          </ac:spMkLst>
        </pc:spChg>
        <pc:picChg chg="add mod ord">
          <ac:chgData name="dave Dalsveen" userId="039815d45609d4df" providerId="LiveId" clId="{6F971B12-4755-4DE6-9895-0632F08A3881}" dt="2020-06-13T00:23:55.069" v="565" actId="26606"/>
          <ac:picMkLst>
            <pc:docMk/>
            <pc:sldMk cId="1226514440" sldId="264"/>
            <ac:picMk id="5" creationId="{1987B614-9844-4240-9E27-769F8C6A4A2C}"/>
          </ac:picMkLst>
        </pc:picChg>
        <pc:picChg chg="del">
          <ac:chgData name="dave Dalsveen" userId="039815d45609d4df" providerId="LiveId" clId="{6F971B12-4755-4DE6-9895-0632F08A3881}" dt="2020-06-13T00:21:04.117" v="547" actId="21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6F971B12-4755-4DE6-9895-0632F08A3881}" dt="2020-06-13T00:31:42.463" v="793" actId="14100"/>
        <pc:sldMkLst>
          <pc:docMk/>
          <pc:sldMk cId="1499107813" sldId="265"/>
        </pc:sldMkLst>
        <pc:spChg chg="mod">
          <ac:chgData name="dave Dalsveen" userId="039815d45609d4df" providerId="LiveId" clId="{6F971B12-4755-4DE6-9895-0632F08A3881}" dt="2020-06-13T00:25:28.287" v="56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8:15.686" v="780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6F971B12-4755-4DE6-9895-0632F08A3881}" dt="2020-06-13T00:31:27.218" v="790" actId="21"/>
          <ac:picMkLst>
            <pc:docMk/>
            <pc:sldMk cId="1499107813" sldId="265"/>
            <ac:picMk id="4" creationId="{805CF4C0-C383-4223-8EF1-E0B45DE83D94}"/>
          </ac:picMkLst>
        </pc:picChg>
        <pc:picChg chg="add mod">
          <ac:chgData name="dave Dalsveen" userId="039815d45609d4df" providerId="LiveId" clId="{6F971B12-4755-4DE6-9895-0632F08A3881}" dt="2020-06-13T00:31:42.463" v="793" actId="14100"/>
          <ac:picMkLst>
            <pc:docMk/>
            <pc:sldMk cId="1499107813" sldId="265"/>
            <ac:picMk id="5" creationId="{0E1F6915-ECA6-4096-AB24-7281642C4AE4}"/>
          </ac:picMkLst>
        </pc:picChg>
        <pc:picChg chg="del">
          <ac:chgData name="dave Dalsveen" userId="039815d45609d4df" providerId="LiveId" clId="{6F971B12-4755-4DE6-9895-0632F08A3881}" dt="2020-06-13T00:30:16.920" v="784" actId="21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37:42.944" v="983" actId="14100"/>
        <pc:sldMkLst>
          <pc:docMk/>
          <pc:sldMk cId="3051798843" sldId="266"/>
        </pc:sldMkLst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36:44.497" v="980" actId="20577"/>
          <ac:spMkLst>
            <pc:docMk/>
            <pc:sldMk cId="3051798843" sldId="266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2" creationId="{7A5F0580-5EE9-419F-96EE-B6529EF6E7D0}"/>
          </ac:spMkLst>
        </pc:spChg>
        <pc:picChg chg="add mod">
          <ac:chgData name="dave Dalsveen" userId="039815d45609d4df" providerId="LiveId" clId="{6F971B12-4755-4DE6-9895-0632F08A3881}" dt="2020-06-13T00:37:42.944" v="983" actId="14100"/>
          <ac:picMkLst>
            <pc:docMk/>
            <pc:sldMk cId="3051798843" sldId="266"/>
            <ac:picMk id="4" creationId="{E02F04C0-5B82-4199-9026-17877F0B16AC}"/>
          </ac:picMkLst>
        </pc:picChg>
        <pc:picChg chg="del mod ord">
          <ac:chgData name="dave Dalsveen" userId="039815d45609d4df" providerId="LiveId" clId="{6F971B12-4755-4DE6-9895-0632F08A3881}" dt="2020-06-13T00:32:07.660" v="794" actId="2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">
        <pc:chgData name="dave Dalsveen" userId="039815d45609d4df" providerId="LiveId" clId="{6F971B12-4755-4DE6-9895-0632F08A3881}" dt="2020-06-13T00:43:17.511" v="1274" actId="14100"/>
        <pc:sldMkLst>
          <pc:docMk/>
          <pc:sldMk cId="1354350229" sldId="267"/>
        </pc:sldMkLst>
        <pc:spChg chg="mod">
          <ac:chgData name="dave Dalsveen" userId="039815d45609d4df" providerId="LiveId" clId="{6F971B12-4755-4DE6-9895-0632F08A3881}" dt="2020-06-13T00:39:35.320" v="993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42:17.070" v="126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43:06.558" v="1271" actId="21"/>
          <ac:picMkLst>
            <pc:docMk/>
            <pc:sldMk cId="1354350229" sldId="267"/>
            <ac:picMk id="4" creationId="{C16E7284-8A0E-4C14-AF86-C9840DDA1C67}"/>
          </ac:picMkLst>
        </pc:picChg>
        <pc:picChg chg="add mod">
          <ac:chgData name="dave Dalsveen" userId="039815d45609d4df" providerId="LiveId" clId="{6F971B12-4755-4DE6-9895-0632F08A3881}" dt="2020-06-13T00:43:17.511" v="1274" actId="14100"/>
          <ac:picMkLst>
            <pc:docMk/>
            <pc:sldMk cId="1354350229" sldId="267"/>
            <ac:picMk id="5" creationId="{34CC3094-73FC-4528-9352-99C4270EA887}"/>
          </ac:picMkLst>
        </pc:picChg>
      </pc:sldChg>
    </pc:docChg>
  </pc:docChgLst>
  <pc:docChgLst>
    <pc:chgData name="david dalsveen" userId="1bc9e0f3-63b8-43f3-87d9-c29a9f4159c1" providerId="ADAL" clId="{8723A59A-04B2-480A-A8DF-762BED46A475}"/>
    <pc:docChg chg="undo custSel mod modSld">
      <pc:chgData name="david dalsveen" userId="1bc9e0f3-63b8-43f3-87d9-c29a9f4159c1" providerId="ADAL" clId="{8723A59A-04B2-480A-A8DF-762BED46A475}" dt="2020-09-02T21:46:20.421" v="1435" actId="14100"/>
      <pc:docMkLst>
        <pc:docMk/>
      </pc:docMkLst>
      <pc:sldChg chg="addSp delSp modSp mod setBg">
        <pc:chgData name="david dalsveen" userId="1bc9e0f3-63b8-43f3-87d9-c29a9f4159c1" providerId="ADAL" clId="{8723A59A-04B2-480A-A8DF-762BED46A475}" dt="2020-09-02T21:23:58.247" v="56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" creationId="{1C265080-7784-47AD-95CE-A9F66BD5AE31}"/>
          </ac:spMkLst>
        </pc:spChg>
        <pc:spChg chg="mod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3" creationId="{DD08DAF7-F016-4B43-9683-C9BBDCD07990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9" creationId="{E91DC736-0EF8-4F87-9146-EBF1D2EE4D3D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11" creationId="{097CD68E-23E3-4007-8847-CD0944C4F7BE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13" creationId="{AF2F604E-43BE-4DC3-B983-E071523364F8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15" creationId="{08C9B587-E65E-4B52-B37C-ABEBB6E87928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0" creationId="{8C886788-700E-4D20-9F80-E0E96837A203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2" creationId="{1850674C-4E08-4C62-A3E2-6337FE4F7D86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4" creationId="{BCE4FF05-2B0C-4C97-A9B4-E163085A90E1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6" creationId="{529C2A7A-A6B6-4A56-B11C-8E967D88A60D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8" creationId="{FDBD7205-E536-4134-8768-AC3E1A3C5E59}"/>
          </ac:spMkLst>
        </pc:spChg>
        <pc:picChg chg="add mod ord">
          <ac:chgData name="david dalsveen" userId="1bc9e0f3-63b8-43f3-87d9-c29a9f4159c1" providerId="ADAL" clId="{8723A59A-04B2-480A-A8DF-762BED46A475}" dt="2020-09-02T21:23:58.247" v="56" actId="14100"/>
          <ac:picMkLst>
            <pc:docMk/>
            <pc:sldMk cId="4063939883" sldId="256"/>
            <ac:picMk id="5" creationId="{4D49878B-F09A-4E34-99ED-2E7C742173C6}"/>
          </ac:picMkLst>
        </pc:picChg>
        <pc:picChg chg="mod">
          <ac:chgData name="david dalsveen" userId="1bc9e0f3-63b8-43f3-87d9-c29a9f4159c1" providerId="ADAL" clId="{8723A59A-04B2-480A-A8DF-762BED46A475}" dt="2020-09-02T21:23:28.488" v="51" actId="26606"/>
          <ac:picMkLst>
            <pc:docMk/>
            <pc:sldMk cId="4063939883" sldId="256"/>
            <ac:picMk id="6" creationId="{4E2EFA48-108D-43F0-9F7E-B9FB42F28287}"/>
          </ac:picMkLst>
        </pc:picChg>
        <pc:picChg chg="add del mod">
          <ac:chgData name="david dalsveen" userId="1bc9e0f3-63b8-43f3-87d9-c29a9f4159c1" providerId="ADAL" clId="{8723A59A-04B2-480A-A8DF-762BED46A475}" dt="2020-09-02T21:23:37.733" v="52" actId="21"/>
          <ac:picMkLst>
            <pc:docMk/>
            <pc:sldMk cId="4063939883" sldId="256"/>
            <ac:picMk id="10" creationId="{6D5B657C-741E-4DEC-AC5E-02A094093C69}"/>
          </ac:picMkLst>
        </pc:picChg>
      </pc:sldChg>
      <pc:sldChg chg="modSp mod">
        <pc:chgData name="david dalsveen" userId="1bc9e0f3-63b8-43f3-87d9-c29a9f4159c1" providerId="ADAL" clId="{8723A59A-04B2-480A-A8DF-762BED46A475}" dt="2020-09-02T21:27:27.975" v="446" actId="27636"/>
        <pc:sldMkLst>
          <pc:docMk/>
          <pc:sldMk cId="1226514440" sldId="264"/>
        </pc:sldMkLst>
        <pc:spChg chg="mod">
          <ac:chgData name="david dalsveen" userId="1bc9e0f3-63b8-43f3-87d9-c29a9f4159c1" providerId="ADAL" clId="{8723A59A-04B2-480A-A8DF-762BED46A475}" dt="2020-09-02T21:24:35.598" v="59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27:27.975" v="446" actId="27636"/>
          <ac:spMkLst>
            <pc:docMk/>
            <pc:sldMk cId="1226514440" sldId="264"/>
            <ac:spMk id="15" creationId="{54497D69-439C-4E04-AB3B-CAA04057B828}"/>
          </ac:spMkLst>
        </pc:spChg>
        <pc:picChg chg="mod">
          <ac:chgData name="david dalsveen" userId="1bc9e0f3-63b8-43f3-87d9-c29a9f4159c1" providerId="ADAL" clId="{8723A59A-04B2-480A-A8DF-762BED46A475}" dt="2020-09-02T21:25:05.365" v="100" actId="14100"/>
          <ac:picMkLst>
            <pc:docMk/>
            <pc:sldMk cId="1226514440" sldId="264"/>
            <ac:picMk id="5" creationId="{29F03E29-DE7C-4C71-B448-B24F72E74506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32:05.295" v="745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8723A59A-04B2-480A-A8DF-762BED46A475}" dt="2020-09-02T21:28:07.159" v="450" actId="14100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30:18.590" v="741" actId="27636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8723A59A-04B2-480A-A8DF-762BED46A475}" dt="2020-09-02T21:31:55.901" v="743" actId="21"/>
          <ac:picMkLst>
            <pc:docMk/>
            <pc:sldMk cId="1499107813" sldId="265"/>
            <ac:picMk id="5" creationId="{42D91CB5-1C29-462E-8DE8-E3B3B2B13228}"/>
          </ac:picMkLst>
        </pc:picChg>
        <pc:picChg chg="add mod">
          <ac:chgData name="david dalsveen" userId="1bc9e0f3-63b8-43f3-87d9-c29a9f4159c1" providerId="ADAL" clId="{8723A59A-04B2-480A-A8DF-762BED46A475}" dt="2020-09-02T21:32:05.295" v="745" actId="14100"/>
          <ac:picMkLst>
            <pc:docMk/>
            <pc:sldMk cId="1499107813" sldId="265"/>
            <ac:picMk id="6" creationId="{0255ABA0-57D5-4A43-A25A-29BF84C6774B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37:34.920" v="1047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8723A59A-04B2-480A-A8DF-762BED46A475}" dt="2020-09-02T21:35:09.203" v="75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37:34.920" v="1047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8723A59A-04B2-480A-A8DF-762BED46A475}" dt="2020-09-02T21:34:35.353" v="750" actId="21"/>
          <ac:picMkLst>
            <pc:docMk/>
            <pc:sldMk cId="3051798843" sldId="266"/>
            <ac:picMk id="5" creationId="{BCBBB31F-C64D-43D3-AC1C-6F5DF88D1B4B}"/>
          </ac:picMkLst>
        </pc:picChg>
        <pc:picChg chg="add mod">
          <ac:chgData name="david dalsveen" userId="1bc9e0f3-63b8-43f3-87d9-c29a9f4159c1" providerId="ADAL" clId="{8723A59A-04B2-480A-A8DF-762BED46A475}" dt="2020-09-02T21:34:39.261" v="751" actId="14100"/>
          <ac:picMkLst>
            <pc:docMk/>
            <pc:sldMk cId="3051798843" sldId="266"/>
            <ac:picMk id="6" creationId="{4367ED8A-0C13-4FE3-995A-12503E5CC658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44:24.621" v="1429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8723A59A-04B2-480A-A8DF-762BED46A475}" dt="2020-09-02T21:38:38.177" v="1053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40:06.911" v="1288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8723A59A-04B2-480A-A8DF-762BED46A475}" dt="2020-09-02T21:44:24.621" v="1429" actId="14100"/>
          <ac:picMkLst>
            <pc:docMk/>
            <pc:sldMk cId="1354350229" sldId="267"/>
            <ac:picMk id="5" creationId="{57F5EA67-0633-4D8C-8AF6-2B5294913A89}"/>
          </ac:picMkLst>
        </pc:picChg>
        <pc:picChg chg="del">
          <ac:chgData name="david dalsveen" userId="1bc9e0f3-63b8-43f3-87d9-c29a9f4159c1" providerId="ADAL" clId="{8723A59A-04B2-480A-A8DF-762BED46A475}" dt="2020-09-02T21:43:10.849" v="1424" actId="21"/>
          <ac:picMkLst>
            <pc:docMk/>
            <pc:sldMk cId="1354350229" sldId="267"/>
            <ac:picMk id="8" creationId="{0B96C82B-C6DB-46EF-ABEF-A3CF1BE6C8E3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46:20.421" v="1435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8723A59A-04B2-480A-A8DF-762BED46A475}" dt="2020-09-02T21:41:48.391" v="1296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42:49.147" v="1423" actId="27636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8723A59A-04B2-480A-A8DF-762BED46A475}" dt="2020-09-02T21:46:20.421" v="1435" actId="14100"/>
          <ac:picMkLst>
            <pc:docMk/>
            <pc:sldMk cId="2380276421" sldId="268"/>
            <ac:picMk id="5" creationId="{570B56E2-AA74-46E8-9D28-187C211FD712}"/>
          </ac:picMkLst>
        </pc:picChg>
        <pc:picChg chg="del">
          <ac:chgData name="david dalsveen" userId="1bc9e0f3-63b8-43f3-87d9-c29a9f4159c1" providerId="ADAL" clId="{8723A59A-04B2-480A-A8DF-762BED46A475}" dt="2020-09-02T21:46:03.118" v="1431" actId="21"/>
          <ac:picMkLst>
            <pc:docMk/>
            <pc:sldMk cId="2380276421" sldId="268"/>
            <ac:picMk id="10" creationId="{EDE7D06A-BE07-43E1-855E-29ED88445199}"/>
          </ac:picMkLst>
        </pc:picChg>
      </pc:sldChg>
    </pc:docChg>
  </pc:docChgLst>
  <pc:docChgLst>
    <pc:chgData name="david dalsveen" userId="1bc9e0f3-63b8-43f3-87d9-c29a9f4159c1" providerId="ADAL" clId="{4FF60410-0715-48E3-AD59-0C2BB0B79633}"/>
    <pc:docChg chg="undo custSel modSld">
      <pc:chgData name="david dalsveen" userId="1bc9e0f3-63b8-43f3-87d9-c29a9f4159c1" providerId="ADAL" clId="{4FF60410-0715-48E3-AD59-0C2BB0B79633}" dt="2020-08-25T12:43:46.385" v="1159" actId="14100"/>
      <pc:docMkLst>
        <pc:docMk/>
      </pc:docMkLst>
      <pc:sldChg chg="addSp delSp modSp mod">
        <pc:chgData name="david dalsveen" userId="1bc9e0f3-63b8-43f3-87d9-c29a9f4159c1" providerId="ADAL" clId="{4FF60410-0715-48E3-AD59-0C2BB0B79633}" dt="2020-08-25T12:25:53.978" v="239" actId="1076"/>
        <pc:sldMkLst>
          <pc:docMk/>
          <pc:sldMk cId="4063939883" sldId="256"/>
        </pc:sldMkLst>
        <pc:spChg chg="mod">
          <ac:chgData name="david dalsveen" userId="1bc9e0f3-63b8-43f3-87d9-c29a9f4159c1" providerId="ADAL" clId="{4FF60410-0715-48E3-AD59-0C2BB0B79633}" dt="2020-08-25T12:18:37.427" v="5" actId="255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4FF60410-0715-48E3-AD59-0C2BB0B79633}" dt="2020-08-25T12:25:02.206" v="237" actId="21"/>
          <ac:picMkLst>
            <pc:docMk/>
            <pc:sldMk cId="4063939883" sldId="256"/>
            <ac:picMk id="4" creationId="{07A3005A-B4D5-4649-9559-5EDC3EF500C3}"/>
          </ac:picMkLst>
        </pc:picChg>
        <pc:picChg chg="add mod">
          <ac:chgData name="david dalsveen" userId="1bc9e0f3-63b8-43f3-87d9-c29a9f4159c1" providerId="ADAL" clId="{4FF60410-0715-48E3-AD59-0C2BB0B79633}" dt="2020-08-25T12:25:53.978" v="239" actId="1076"/>
          <ac:picMkLst>
            <pc:docMk/>
            <pc:sldMk cId="4063939883" sldId="256"/>
            <ac:picMk id="10" creationId="{6D5B657C-741E-4DEC-AC5E-02A094093C69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24:56.075" v="236" actId="1076"/>
        <pc:sldMkLst>
          <pc:docMk/>
          <pc:sldMk cId="1226514440" sldId="264"/>
        </pc:sldMkLst>
        <pc:spChg chg="mod">
          <ac:chgData name="david dalsveen" userId="1bc9e0f3-63b8-43f3-87d9-c29a9f4159c1" providerId="ADAL" clId="{4FF60410-0715-48E3-AD59-0C2BB0B79633}" dt="2020-08-25T12:19:32.163" v="7" actId="255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24:20.587" v="231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FF60410-0715-48E3-AD59-0C2BB0B79633}" dt="2020-08-25T12:24:56.075" v="236" actId="1076"/>
          <ac:picMkLst>
            <pc:docMk/>
            <pc:sldMk cId="1226514440" sldId="264"/>
            <ac:picMk id="5" creationId="{29F03E29-DE7C-4C71-B448-B24F72E74506}"/>
          </ac:picMkLst>
        </pc:picChg>
        <pc:picChg chg="del mod">
          <ac:chgData name="david dalsveen" userId="1bc9e0f3-63b8-43f3-87d9-c29a9f4159c1" providerId="ADAL" clId="{4FF60410-0715-48E3-AD59-0C2BB0B79633}" dt="2020-08-25T12:24:50.078" v="235" actId="21"/>
          <ac:picMkLst>
            <pc:docMk/>
            <pc:sldMk cId="1226514440" sldId="264"/>
            <ac:picMk id="8" creationId="{3CD0A3AA-2B73-4D0C-B62A-A040B5838C34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38:23.175" v="876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4FF60410-0715-48E3-AD59-0C2BB0B79633}" dt="2020-08-25T12:27:26.677" v="357" actId="255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27:17.447" v="356" actId="255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FF60410-0715-48E3-AD59-0C2BB0B79633}" dt="2020-08-25T12:38:23.175" v="876" actId="14100"/>
          <ac:picMkLst>
            <pc:docMk/>
            <pc:sldMk cId="1499107813" sldId="265"/>
            <ac:picMk id="5" creationId="{42D91CB5-1C29-462E-8DE8-E3B3B2B13228}"/>
          </ac:picMkLst>
        </pc:picChg>
        <pc:picChg chg="del">
          <ac:chgData name="david dalsveen" userId="1bc9e0f3-63b8-43f3-87d9-c29a9f4159c1" providerId="ADAL" clId="{4FF60410-0715-48E3-AD59-0C2BB0B79633}" dt="2020-08-25T12:38:14.766" v="874" actId="21"/>
          <ac:picMkLst>
            <pc:docMk/>
            <pc:sldMk cId="1499107813" sldId="265"/>
            <ac:picMk id="8" creationId="{A976528E-79E4-425F-892C-82B3B5275A44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34:17.020" v="872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4FF60410-0715-48E3-AD59-0C2BB0B79633}" dt="2020-08-25T12:20:31.009" v="14" actId="14100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34:17.020" v="872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FF60410-0715-48E3-AD59-0C2BB0B79633}" dt="2020-08-25T12:29:06.946" v="362" actId="14100"/>
          <ac:picMkLst>
            <pc:docMk/>
            <pc:sldMk cId="3051798843" sldId="266"/>
            <ac:picMk id="5" creationId="{BCBBB31F-C64D-43D3-AC1C-6F5DF88D1B4B}"/>
          </ac:picMkLst>
        </pc:picChg>
        <pc:picChg chg="del">
          <ac:chgData name="david dalsveen" userId="1bc9e0f3-63b8-43f3-87d9-c29a9f4159c1" providerId="ADAL" clId="{4FF60410-0715-48E3-AD59-0C2BB0B79633}" dt="2020-08-25T12:28:54.774" v="359" actId="21"/>
          <ac:picMkLst>
            <pc:docMk/>
            <pc:sldMk cId="3051798843" sldId="266"/>
            <ac:picMk id="6" creationId="{C7689B3A-F1D1-4C43-9B3B-EAFBE946E8D5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43:46.385" v="1159" actId="14100"/>
        <pc:sldMkLst>
          <pc:docMk/>
          <pc:sldMk cId="1354350229" sldId="267"/>
        </pc:sldMkLst>
        <pc:spChg chg="add del mod">
          <ac:chgData name="david dalsveen" userId="1bc9e0f3-63b8-43f3-87d9-c29a9f4159c1" providerId="ADAL" clId="{4FF60410-0715-48E3-AD59-0C2BB0B79633}" dt="2020-08-25T12:21:16.117" v="23" actId="14100"/>
          <ac:spMkLst>
            <pc:docMk/>
            <pc:sldMk cId="1354350229" sldId="267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4FF60410-0715-48E3-AD59-0C2BB0B79633}" dt="2020-08-25T12:21:11.591" v="22" actId="21"/>
          <ac:spMkLst>
            <pc:docMk/>
            <pc:sldMk cId="1354350229" sldId="267"/>
            <ac:spMk id="6" creationId="{1D064C26-814B-4C2A-A624-3D01D8C39D9D}"/>
          </ac:spMkLst>
        </pc:spChg>
        <pc:spChg chg="mod">
          <ac:chgData name="david dalsveen" userId="1bc9e0f3-63b8-43f3-87d9-c29a9f4159c1" providerId="ADAL" clId="{4FF60410-0715-48E3-AD59-0C2BB0B79633}" dt="2020-08-25T12:33:47.329" v="790" actId="27636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4FF60410-0715-48E3-AD59-0C2BB0B79633}" dt="2020-08-25T12:43:31.778" v="1156" actId="21"/>
          <ac:picMkLst>
            <pc:docMk/>
            <pc:sldMk cId="1354350229" sldId="267"/>
            <ac:picMk id="5" creationId="{8ABB4AC7-A897-44FE-9FCD-29D1CA0F6CAE}"/>
          </ac:picMkLst>
        </pc:picChg>
        <pc:picChg chg="add mod">
          <ac:chgData name="david dalsveen" userId="1bc9e0f3-63b8-43f3-87d9-c29a9f4159c1" providerId="ADAL" clId="{4FF60410-0715-48E3-AD59-0C2BB0B79633}" dt="2020-08-25T12:43:46.385" v="1159" actId="14100"/>
          <ac:picMkLst>
            <pc:docMk/>
            <pc:sldMk cId="1354350229" sldId="267"/>
            <ac:picMk id="8" creationId="{0B96C82B-C6DB-46EF-ABEF-A3CF1BE6C8E3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42:28.387" v="1154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4FF60410-0715-48E3-AD59-0C2BB0B79633}" dt="2020-08-25T12:21:39.602" v="2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42:28.387" v="1154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4FF60410-0715-48E3-AD59-0C2BB0B79633}" dt="2020-08-25T12:41:23.413" v="1031" actId="21"/>
          <ac:picMkLst>
            <pc:docMk/>
            <pc:sldMk cId="2380276421" sldId="268"/>
            <ac:picMk id="5" creationId="{DCD7F770-C46F-4350-BFDF-4356226042DF}"/>
          </ac:picMkLst>
        </pc:picChg>
        <pc:picChg chg="add mod">
          <ac:chgData name="david dalsveen" userId="1bc9e0f3-63b8-43f3-87d9-c29a9f4159c1" providerId="ADAL" clId="{4FF60410-0715-48E3-AD59-0C2BB0B79633}" dt="2020-08-25T12:41:33.937" v="1033" actId="14100"/>
          <ac:picMkLst>
            <pc:docMk/>
            <pc:sldMk cId="2380276421" sldId="268"/>
            <ac:picMk id="10" creationId="{EDE7D06A-BE07-43E1-855E-29ED88445199}"/>
          </ac:picMkLst>
        </pc:picChg>
      </pc:sldChg>
    </pc:docChg>
  </pc:docChgLst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id dalsveen" userId="1bc9e0f3-63b8-43f3-87d9-c29a9f4159c1" providerId="ADAL" clId="{D42CF7C8-F478-4B2F-BFAE-8F74DEF2CFA6}"/>
    <pc:docChg chg="undo redo custSel modSld">
      <pc:chgData name="david dalsveen" userId="1bc9e0f3-63b8-43f3-87d9-c29a9f4159c1" providerId="ADAL" clId="{D42CF7C8-F478-4B2F-BFAE-8F74DEF2CFA6}" dt="2020-09-09T20:46:35.603" v="1666" actId="14100"/>
      <pc:docMkLst>
        <pc:docMk/>
      </pc:docMkLst>
      <pc:sldChg chg="addSp delSp modSp mod">
        <pc:chgData name="david dalsveen" userId="1bc9e0f3-63b8-43f3-87d9-c29a9f4159c1" providerId="ADAL" clId="{D42CF7C8-F478-4B2F-BFAE-8F74DEF2CFA6}" dt="2020-09-09T20:46:35.603" v="1666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D42CF7C8-F478-4B2F-BFAE-8F74DEF2CFA6}" dt="2020-09-09T20:46:35.603" v="1666" actId="14100"/>
          <ac:spMkLst>
            <pc:docMk/>
            <pc:sldMk cId="4063939883" sldId="256"/>
            <ac:spMk id="2" creationId="{1C265080-7784-47AD-95CE-A9F66BD5AE31}"/>
          </ac:spMkLst>
        </pc:spChg>
        <pc:picChg chg="del mod">
          <ac:chgData name="david dalsveen" userId="1bc9e0f3-63b8-43f3-87d9-c29a9f4159c1" providerId="ADAL" clId="{D42CF7C8-F478-4B2F-BFAE-8F74DEF2CFA6}" dt="2020-09-09T20:46:17.344" v="1663" actId="21"/>
          <ac:picMkLst>
            <pc:docMk/>
            <pc:sldMk cId="4063939883" sldId="256"/>
            <ac:picMk id="5" creationId="{4D49878B-F09A-4E34-99ED-2E7C742173C6}"/>
          </ac:picMkLst>
        </pc:picChg>
        <pc:picChg chg="add mod">
          <ac:chgData name="david dalsveen" userId="1bc9e0f3-63b8-43f3-87d9-c29a9f4159c1" providerId="ADAL" clId="{D42CF7C8-F478-4B2F-BFAE-8F74DEF2CFA6}" dt="2020-09-09T20:46:30.227" v="1665" actId="14100"/>
          <ac:picMkLst>
            <pc:docMk/>
            <pc:sldMk cId="4063939883" sldId="256"/>
            <ac:picMk id="7" creationId="{996BB33C-4F07-4DB3-8417-5C78C21036A7}"/>
          </ac:picMkLst>
        </pc:picChg>
      </pc:sldChg>
      <pc:sldChg chg="modSp mod">
        <pc:chgData name="david dalsveen" userId="1bc9e0f3-63b8-43f3-87d9-c29a9f4159c1" providerId="ADAL" clId="{D42CF7C8-F478-4B2F-BFAE-8F74DEF2CFA6}" dt="2020-09-09T15:51:02.139" v="1659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D42CF7C8-F478-4B2F-BFAE-8F74DEF2CFA6}" dt="2020-09-09T14:04:08.900" v="42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5:51:02.139" v="1659" actId="20577"/>
          <ac:spMkLst>
            <pc:docMk/>
            <pc:sldMk cId="1226514440" sldId="264"/>
            <ac:spMk id="15" creationId="{54497D69-439C-4E04-AB3B-CAA04057B828}"/>
          </ac:spMkLst>
        </pc:spChg>
      </pc:sldChg>
      <pc:sldChg chg="addSp delSp modSp mod">
        <pc:chgData name="david dalsveen" userId="1bc9e0f3-63b8-43f3-87d9-c29a9f4159c1" providerId="ADAL" clId="{D42CF7C8-F478-4B2F-BFAE-8F74DEF2CFA6}" dt="2020-09-09T14:10:09.692" v="423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D42CF7C8-F478-4B2F-BFAE-8F74DEF2CFA6}" dt="2020-09-09T14:04:41.648" v="45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4:10:09.692" v="423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D42CF7C8-F478-4B2F-BFAE-8F74DEF2CFA6}" dt="2020-09-09T13:59:54.306" v="25" actId="14100"/>
          <ac:picMkLst>
            <pc:docMk/>
            <pc:sldMk cId="1499107813" sldId="265"/>
            <ac:picMk id="5" creationId="{02C54354-DD1F-4ABE-A835-978FF64A2C7C}"/>
          </ac:picMkLst>
        </pc:picChg>
        <pc:picChg chg="del">
          <ac:chgData name="david dalsveen" userId="1bc9e0f3-63b8-43f3-87d9-c29a9f4159c1" providerId="ADAL" clId="{D42CF7C8-F478-4B2F-BFAE-8F74DEF2CFA6}" dt="2020-09-09T13:59:46.911" v="23" actId="21"/>
          <ac:picMkLst>
            <pc:docMk/>
            <pc:sldMk cId="1499107813" sldId="265"/>
            <ac:picMk id="6" creationId="{0255ABA0-57D5-4A43-A25A-29BF84C6774B}"/>
          </ac:picMkLst>
        </pc:picChg>
      </pc:sldChg>
      <pc:sldChg chg="addSp delSp modSp mod">
        <pc:chgData name="david dalsveen" userId="1bc9e0f3-63b8-43f3-87d9-c29a9f4159c1" providerId="ADAL" clId="{D42CF7C8-F478-4B2F-BFAE-8F74DEF2CFA6}" dt="2020-09-09T15:09:34.857" v="1633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D42CF7C8-F478-4B2F-BFAE-8F74DEF2CFA6}" dt="2020-09-09T14:05:09.053" v="52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5:09:34.857" v="1633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D42CF7C8-F478-4B2F-BFAE-8F74DEF2CFA6}" dt="2020-09-09T14:00:55.390" v="29" actId="14100"/>
          <ac:picMkLst>
            <pc:docMk/>
            <pc:sldMk cId="3051798843" sldId="266"/>
            <ac:picMk id="5" creationId="{AD3DF4D5-73BC-47E7-A122-E3D295ECA3EF}"/>
          </ac:picMkLst>
        </pc:picChg>
        <pc:picChg chg="del">
          <ac:chgData name="david dalsveen" userId="1bc9e0f3-63b8-43f3-87d9-c29a9f4159c1" providerId="ADAL" clId="{D42CF7C8-F478-4B2F-BFAE-8F74DEF2CFA6}" dt="2020-09-09T14:00:47.491" v="27" actId="21"/>
          <ac:picMkLst>
            <pc:docMk/>
            <pc:sldMk cId="3051798843" sldId="266"/>
            <ac:picMk id="6" creationId="{4367ED8A-0C13-4FE3-995A-12503E5CC658}"/>
          </ac:picMkLst>
        </pc:picChg>
      </pc:sldChg>
      <pc:sldChg chg="addSp delSp modSp mod">
        <pc:chgData name="david dalsveen" userId="1bc9e0f3-63b8-43f3-87d9-c29a9f4159c1" providerId="ADAL" clId="{D42CF7C8-F478-4B2F-BFAE-8F74DEF2CFA6}" dt="2020-09-09T14:58:15.438" v="943" actId="20577"/>
        <pc:sldMkLst>
          <pc:docMk/>
          <pc:sldMk cId="1354350229" sldId="267"/>
        </pc:sldMkLst>
        <pc:spChg chg="mod">
          <ac:chgData name="david dalsveen" userId="1bc9e0f3-63b8-43f3-87d9-c29a9f4159c1" providerId="ADAL" clId="{D42CF7C8-F478-4B2F-BFAE-8F74DEF2CFA6}" dt="2020-09-09T14:05:58.716" v="68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4:58:15.438" v="943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D42CF7C8-F478-4B2F-BFAE-8F74DEF2CFA6}" dt="2020-09-09T14:01:54.198" v="31" actId="21"/>
          <ac:picMkLst>
            <pc:docMk/>
            <pc:sldMk cId="1354350229" sldId="267"/>
            <ac:picMk id="5" creationId="{57F5EA67-0633-4D8C-8AF6-2B5294913A89}"/>
          </ac:picMkLst>
        </pc:picChg>
        <pc:picChg chg="add mod">
          <ac:chgData name="david dalsveen" userId="1bc9e0f3-63b8-43f3-87d9-c29a9f4159c1" providerId="ADAL" clId="{D42CF7C8-F478-4B2F-BFAE-8F74DEF2CFA6}" dt="2020-09-09T14:02:12.445" v="35" actId="14100"/>
          <ac:picMkLst>
            <pc:docMk/>
            <pc:sldMk cId="1354350229" sldId="267"/>
            <ac:picMk id="6" creationId="{36CF6F53-B504-4BE3-A34B-A7640CB837CA}"/>
          </ac:picMkLst>
        </pc:picChg>
      </pc:sldChg>
      <pc:sldChg chg="addSp delSp modSp mod">
        <pc:chgData name="david dalsveen" userId="1bc9e0f3-63b8-43f3-87d9-c29a9f4159c1" providerId="ADAL" clId="{D42CF7C8-F478-4B2F-BFAE-8F74DEF2CFA6}" dt="2020-09-09T15:05:29.388" v="1465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D42CF7C8-F478-4B2F-BFAE-8F74DEF2CFA6}" dt="2020-09-09T14:06:21.036" v="72" actId="27636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5:05:29.388" v="1465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D42CF7C8-F478-4B2F-BFAE-8F74DEF2CFA6}" dt="2020-09-09T14:03:20.796" v="37" actId="21"/>
          <ac:picMkLst>
            <pc:docMk/>
            <pc:sldMk cId="2380276421" sldId="268"/>
            <ac:picMk id="5" creationId="{570B56E2-AA74-46E8-9D28-187C211FD712}"/>
          </ac:picMkLst>
        </pc:picChg>
        <pc:picChg chg="add mod">
          <ac:chgData name="david dalsveen" userId="1bc9e0f3-63b8-43f3-87d9-c29a9f4159c1" providerId="ADAL" clId="{D42CF7C8-F478-4B2F-BFAE-8F74DEF2CFA6}" dt="2020-09-09T14:03:31.948" v="39" actId="14100"/>
          <ac:picMkLst>
            <pc:docMk/>
            <pc:sldMk cId="2380276421" sldId="268"/>
            <ac:picMk id="6" creationId="{65CBAC23-0DA8-437E-89E9-1FE5D217251B}"/>
          </ac:picMkLst>
        </pc:picChg>
      </pc:sldChg>
    </pc:docChg>
  </pc:docChgLst>
  <pc:docChgLst>
    <pc:chgData name="david dalsveen" userId="1bc9e0f3-63b8-43f3-87d9-c29a9f4159c1" providerId="ADAL" clId="{20B7C163-1BF9-4825-BB44-934EE638619F}"/>
    <pc:docChg chg="undo redo custSel mod modSld">
      <pc:chgData name="david dalsveen" userId="1bc9e0f3-63b8-43f3-87d9-c29a9f4159c1" providerId="ADAL" clId="{20B7C163-1BF9-4825-BB44-934EE638619F}" dt="2020-09-23T22:54:31.307" v="1322" actId="14100"/>
      <pc:docMkLst>
        <pc:docMk/>
      </pc:docMkLst>
      <pc:sldChg chg="addSp delSp modSp mod">
        <pc:chgData name="david dalsveen" userId="1bc9e0f3-63b8-43f3-87d9-c29a9f4159c1" providerId="ADAL" clId="{20B7C163-1BF9-4825-BB44-934EE638619F}" dt="2020-09-23T22:27:39.535" v="33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20B7C163-1BF9-4825-BB44-934EE638619F}" dt="2020-09-23T22:25:55.814" v="24" actId="255"/>
          <ac:spMkLst>
            <pc:docMk/>
            <pc:sldMk cId="4063939883" sldId="256"/>
            <ac:spMk id="2" creationId="{1C265080-7784-47AD-95CE-A9F66BD5AE31}"/>
          </ac:spMkLst>
        </pc:spChg>
        <pc:picChg chg="add del">
          <ac:chgData name="david dalsveen" userId="1bc9e0f3-63b8-43f3-87d9-c29a9f4159c1" providerId="ADAL" clId="{20B7C163-1BF9-4825-BB44-934EE638619F}" dt="2020-09-23T22:27:21.569" v="27" actId="22"/>
          <ac:picMkLst>
            <pc:docMk/>
            <pc:sldMk cId="4063939883" sldId="256"/>
            <ac:picMk id="4" creationId="{FCB1B16F-C053-4F23-8183-E3A47475FA37}"/>
          </ac:picMkLst>
        </pc:picChg>
        <pc:picChg chg="del">
          <ac:chgData name="david dalsveen" userId="1bc9e0f3-63b8-43f3-87d9-c29a9f4159c1" providerId="ADAL" clId="{20B7C163-1BF9-4825-BB44-934EE638619F}" dt="2020-09-23T22:26:14.450" v="25" actId="21"/>
          <ac:picMkLst>
            <pc:docMk/>
            <pc:sldMk cId="4063939883" sldId="256"/>
            <ac:picMk id="7" creationId="{983AE12A-5213-49E9-A6A3-8B1502638C97}"/>
          </ac:picMkLst>
        </pc:picChg>
        <pc:picChg chg="add mod">
          <ac:chgData name="david dalsveen" userId="1bc9e0f3-63b8-43f3-87d9-c29a9f4159c1" providerId="ADAL" clId="{20B7C163-1BF9-4825-BB44-934EE638619F}" dt="2020-09-23T22:27:39.535" v="33" actId="14100"/>
          <ac:picMkLst>
            <pc:docMk/>
            <pc:sldMk cId="4063939883" sldId="256"/>
            <ac:picMk id="12" creationId="{BC577C44-BA07-40D3-AB8A-5498E4BEC532}"/>
          </ac:picMkLst>
        </pc:picChg>
      </pc:sldChg>
      <pc:sldChg chg="modSp mod">
        <pc:chgData name="david dalsveen" userId="1bc9e0f3-63b8-43f3-87d9-c29a9f4159c1" providerId="ADAL" clId="{20B7C163-1BF9-4825-BB44-934EE638619F}" dt="2020-09-23T22:30:53.876" v="396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20B7C163-1BF9-4825-BB44-934EE638619F}" dt="2020-09-23T22:28:07.510" v="38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20B7C163-1BF9-4825-BB44-934EE638619F}" dt="2020-09-23T22:30:53.876" v="396" actId="20577"/>
          <ac:spMkLst>
            <pc:docMk/>
            <pc:sldMk cId="1226514440" sldId="264"/>
            <ac:spMk id="15" creationId="{54497D69-439C-4E04-AB3B-CAA04057B828}"/>
          </ac:spMkLst>
        </pc:spChg>
      </pc:sldChg>
      <pc:sldChg chg="addSp delSp modSp mod setBg">
        <pc:chgData name="david dalsveen" userId="1bc9e0f3-63b8-43f3-87d9-c29a9f4159c1" providerId="ADAL" clId="{20B7C163-1BF9-4825-BB44-934EE638619F}" dt="2020-09-23T22:39:34.568" v="647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3" creationId="{26532813-06A8-4210-874A-2DE00374E51C}"/>
          </ac:spMkLst>
        </pc:spChg>
        <pc:spChg chg="mod">
          <ac:chgData name="david dalsveen" userId="1bc9e0f3-63b8-43f3-87d9-c29a9f4159c1" providerId="ADAL" clId="{20B7C163-1BF9-4825-BB44-934EE638619F}" dt="2020-09-23T22:33:41.714" v="636" actId="20577"/>
          <ac:spMkLst>
            <pc:docMk/>
            <pc:sldMk cId="1499107813" sldId="265"/>
            <ac:spMk id="15" creationId="{54497D69-439C-4E04-AB3B-CAA04057B828}"/>
          </ac:spMkLst>
        </pc:spChg>
        <pc:spChg chg="add del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25" creationId="{2C9A9DA9-7DC8-488B-A882-123947B0F3D9}"/>
          </ac:spMkLst>
        </pc:spChg>
        <pc:spChg chg="add del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27" creationId="{57F6BDD4-E066-4008-8011-6CC31AEB4556}"/>
          </ac:spMkLst>
        </pc:spChg>
        <pc:spChg chg="add del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29" creationId="{2711A8FB-68FC-45FC-B01E-38F809E2D439}"/>
          </ac:spMkLst>
        </pc:spChg>
        <pc:spChg chg="add del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31" creationId="{2A865FE3-5FC9-4049-87CF-30019C46C0F5}"/>
          </ac:spMkLst>
        </pc:spChg>
        <pc:spChg chg="add del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36" creationId="{231BF440-39FA-4087-84CC-2EEC0BBDAF29}"/>
          </ac:spMkLst>
        </pc:spChg>
        <pc:spChg chg="add del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38" creationId="{F04E4CBA-303B-48BD-8451-C2701CB0EEBF}"/>
          </ac:spMkLst>
        </pc:spChg>
        <pc:spChg chg="add del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40" creationId="{F6CA58B3-AFCC-4A40-9882-50D5080879B0}"/>
          </ac:spMkLst>
        </pc:spChg>
        <pc:spChg chg="add del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42" creationId="{75C56826-D4E5-42ED-8529-079651CB3005}"/>
          </ac:spMkLst>
        </pc:spChg>
        <pc:spChg chg="add del">
          <ac:chgData name="david dalsveen" userId="1bc9e0f3-63b8-43f3-87d9-c29a9f4159c1" providerId="ADAL" clId="{20B7C163-1BF9-4825-BB44-934EE638619F}" dt="2020-09-23T22:39:22.122" v="642" actId="26606"/>
          <ac:spMkLst>
            <pc:docMk/>
            <pc:sldMk cId="1499107813" sldId="265"/>
            <ac:spMk id="44" creationId="{82095FCE-EF05-4443-B97A-85DEE3A5CA17}"/>
          </ac:spMkLst>
        </pc:spChg>
        <pc:picChg chg="del mod ord">
          <ac:chgData name="david dalsveen" userId="1bc9e0f3-63b8-43f3-87d9-c29a9f4159c1" providerId="ADAL" clId="{20B7C163-1BF9-4825-BB44-934EE638619F}" dt="2020-09-23T22:39:24.349" v="643" actId="21"/>
          <ac:picMkLst>
            <pc:docMk/>
            <pc:sldMk cId="1499107813" sldId="265"/>
            <ac:picMk id="5" creationId="{28466BBB-825B-4B73-8CCA-BBE6F33A35FC}"/>
          </ac:picMkLst>
        </pc:picChg>
        <pc:picChg chg="add mod ord">
          <ac:chgData name="david dalsveen" userId="1bc9e0f3-63b8-43f3-87d9-c29a9f4159c1" providerId="ADAL" clId="{20B7C163-1BF9-4825-BB44-934EE638619F}" dt="2020-09-23T22:39:34.568" v="647" actId="14100"/>
          <ac:picMkLst>
            <pc:docMk/>
            <pc:sldMk cId="1499107813" sldId="265"/>
            <ac:picMk id="6" creationId="{F3FF5CB3-C07C-465F-9470-7013F2A51889}"/>
          </ac:picMkLst>
        </pc:picChg>
      </pc:sldChg>
      <pc:sldChg chg="addSp delSp modSp mod">
        <pc:chgData name="david dalsveen" userId="1bc9e0f3-63b8-43f3-87d9-c29a9f4159c1" providerId="ADAL" clId="{20B7C163-1BF9-4825-BB44-934EE638619F}" dt="2020-09-23T22:45:43.623" v="828" actId="14100"/>
        <pc:sldMkLst>
          <pc:docMk/>
          <pc:sldMk cId="3051798843" sldId="266"/>
        </pc:sldMkLst>
        <pc:spChg chg="mod">
          <ac:chgData name="david dalsveen" userId="1bc9e0f3-63b8-43f3-87d9-c29a9f4159c1" providerId="ADAL" clId="{20B7C163-1BF9-4825-BB44-934EE638619F}" dt="2020-09-23T22:34:22.921" v="639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20B7C163-1BF9-4825-BB44-934EE638619F}" dt="2020-09-23T22:42:19.865" v="82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20B7C163-1BF9-4825-BB44-934EE638619F}" dt="2020-09-23T22:42:31.540" v="824" actId="21"/>
          <ac:picMkLst>
            <pc:docMk/>
            <pc:sldMk cId="3051798843" sldId="266"/>
            <ac:picMk id="5" creationId="{65A84987-008C-482B-B762-EF0A98CA57E5}"/>
          </ac:picMkLst>
        </pc:picChg>
        <pc:picChg chg="add mod">
          <ac:chgData name="david dalsveen" userId="1bc9e0f3-63b8-43f3-87d9-c29a9f4159c1" providerId="ADAL" clId="{20B7C163-1BF9-4825-BB44-934EE638619F}" dt="2020-09-23T22:45:43.623" v="828" actId="14100"/>
          <ac:picMkLst>
            <pc:docMk/>
            <pc:sldMk cId="3051798843" sldId="266"/>
            <ac:picMk id="6" creationId="{0B11EE0B-3CE8-4B87-82D8-5B9D7BC1743D}"/>
          </ac:picMkLst>
        </pc:picChg>
      </pc:sldChg>
      <pc:sldChg chg="addSp delSp modSp mod">
        <pc:chgData name="david dalsveen" userId="1bc9e0f3-63b8-43f3-87d9-c29a9f4159c1" providerId="ADAL" clId="{20B7C163-1BF9-4825-BB44-934EE638619F}" dt="2020-09-23T22:50:41.971" v="1084" actId="20577"/>
        <pc:sldMkLst>
          <pc:docMk/>
          <pc:sldMk cId="1354350229" sldId="267"/>
        </pc:sldMkLst>
        <pc:spChg chg="mod">
          <ac:chgData name="david dalsveen" userId="1bc9e0f3-63b8-43f3-87d9-c29a9f4159c1" providerId="ADAL" clId="{20B7C163-1BF9-4825-BB44-934EE638619F}" dt="2020-09-23T22:48:16.066" v="838"/>
          <ac:spMkLst>
            <pc:docMk/>
            <pc:sldMk cId="1354350229" sldId="267"/>
            <ac:spMk id="2" creationId="{FA2C910C-20A3-493C-AFCB-9366AF6F8D13}"/>
          </ac:spMkLst>
        </pc:spChg>
        <pc:spChg chg="add del">
          <ac:chgData name="david dalsveen" userId="1bc9e0f3-63b8-43f3-87d9-c29a9f4159c1" providerId="ADAL" clId="{20B7C163-1BF9-4825-BB44-934EE638619F}" dt="2020-09-23T22:47:03.425" v="831" actId="22"/>
          <ac:spMkLst>
            <pc:docMk/>
            <pc:sldMk cId="1354350229" sldId="267"/>
            <ac:spMk id="11" creationId="{E7E20853-0BBE-4132-B76B-D82CD1232A62}"/>
          </ac:spMkLst>
        </pc:spChg>
        <pc:spChg chg="mod">
          <ac:chgData name="david dalsveen" userId="1bc9e0f3-63b8-43f3-87d9-c29a9f4159c1" providerId="ADAL" clId="{20B7C163-1BF9-4825-BB44-934EE638619F}" dt="2020-09-23T22:50:41.971" v="1084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20B7C163-1BF9-4825-BB44-934EE638619F}" dt="2020-09-23T22:46:12.248" v="829" actId="21"/>
          <ac:picMkLst>
            <pc:docMk/>
            <pc:sldMk cId="1354350229" sldId="267"/>
            <ac:picMk id="5" creationId="{73D37716-268C-4E20-8712-A3F9223A572F}"/>
          </ac:picMkLst>
        </pc:picChg>
        <pc:picChg chg="add mod">
          <ac:chgData name="david dalsveen" userId="1bc9e0f3-63b8-43f3-87d9-c29a9f4159c1" providerId="ADAL" clId="{20B7C163-1BF9-4825-BB44-934EE638619F}" dt="2020-09-23T22:47:38.673" v="834" actId="14100"/>
          <ac:picMkLst>
            <pc:docMk/>
            <pc:sldMk cId="1354350229" sldId="267"/>
            <ac:picMk id="7" creationId="{951CC28D-6FD0-498B-A843-1F630BA0C7BC}"/>
          </ac:picMkLst>
        </pc:picChg>
      </pc:sldChg>
      <pc:sldChg chg="addSp delSp modSp mod">
        <pc:chgData name="david dalsveen" userId="1bc9e0f3-63b8-43f3-87d9-c29a9f4159c1" providerId="ADAL" clId="{20B7C163-1BF9-4825-BB44-934EE638619F}" dt="2020-09-23T22:54:31.307" v="1322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20B7C163-1BF9-4825-BB44-934EE638619F}" dt="2020-09-23T22:51:15.970" v="1089" actId="27636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20B7C163-1BF9-4825-BB44-934EE638619F}" dt="2020-09-23T22:53:29.623" v="1314" actId="20577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20B7C163-1BF9-4825-BB44-934EE638619F}" dt="2020-09-23T22:54:31.307" v="1322" actId="14100"/>
          <ac:picMkLst>
            <pc:docMk/>
            <pc:sldMk cId="2380276421" sldId="268"/>
            <ac:picMk id="5" creationId="{FCBBB705-0813-4300-9EE8-BB16CAD49605}"/>
          </ac:picMkLst>
        </pc:picChg>
        <pc:picChg chg="del">
          <ac:chgData name="david dalsveen" userId="1bc9e0f3-63b8-43f3-87d9-c29a9f4159c1" providerId="ADAL" clId="{20B7C163-1BF9-4825-BB44-934EE638619F}" dt="2020-09-23T22:53:44.437" v="1315" actId="21"/>
          <ac:picMkLst>
            <pc:docMk/>
            <pc:sldMk cId="2380276421" sldId="268"/>
            <ac:picMk id="6" creationId="{F1061DB2-1D50-481C-90BD-ED28056932E7}"/>
          </ac:picMkLst>
        </pc:picChg>
      </pc:sldChg>
    </pc:docChg>
  </pc:docChgLst>
  <pc:docChgLst>
    <pc:chgData name="david dalsveen" userId="1bc9e0f3-63b8-43f3-87d9-c29a9f4159c1" providerId="ADAL" clId="{287B7CBB-FD02-4A7B-AA2B-9A0363268AF8}"/>
    <pc:docChg chg="undo redo custSel modSld">
      <pc:chgData name="david dalsveen" userId="1bc9e0f3-63b8-43f3-87d9-c29a9f4159c1" providerId="ADAL" clId="{287B7CBB-FD02-4A7B-AA2B-9A0363268AF8}" dt="2020-09-18T23:42:21.784" v="1057"/>
      <pc:docMkLst>
        <pc:docMk/>
      </pc:docMkLst>
      <pc:sldChg chg="addSp delSp modSp mod">
        <pc:chgData name="david dalsveen" userId="1bc9e0f3-63b8-43f3-87d9-c29a9f4159c1" providerId="ADAL" clId="{287B7CBB-FD02-4A7B-AA2B-9A0363268AF8}" dt="2020-09-18T14:56:59.582" v="43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287B7CBB-FD02-4A7B-AA2B-9A0363268AF8}" dt="2020-09-18T14:56:34.244" v="39" actId="20577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287B7CBB-FD02-4A7B-AA2B-9A0363268AF8}" dt="2020-09-18T14:56:52.384" v="41" actId="21"/>
          <ac:picMkLst>
            <pc:docMk/>
            <pc:sldMk cId="4063939883" sldId="256"/>
            <ac:picMk id="5" creationId="{4D276FD2-833E-4DB3-AF67-CCFB3B145873}"/>
          </ac:picMkLst>
        </pc:picChg>
        <pc:picChg chg="add mod">
          <ac:chgData name="david dalsveen" userId="1bc9e0f3-63b8-43f3-87d9-c29a9f4159c1" providerId="ADAL" clId="{287B7CBB-FD02-4A7B-AA2B-9A0363268AF8}" dt="2020-09-18T14:56:59.582" v="43" actId="14100"/>
          <ac:picMkLst>
            <pc:docMk/>
            <pc:sldMk cId="4063939883" sldId="256"/>
            <ac:picMk id="7" creationId="{983AE12A-5213-49E9-A6A3-8B1502638C97}"/>
          </ac:picMkLst>
        </pc:picChg>
      </pc:sldChg>
      <pc:sldChg chg="modSp mod">
        <pc:chgData name="david dalsveen" userId="1bc9e0f3-63b8-43f3-87d9-c29a9f4159c1" providerId="ADAL" clId="{287B7CBB-FD02-4A7B-AA2B-9A0363268AF8}" dt="2020-09-18T23:40:25.652" v="1039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287B7CBB-FD02-4A7B-AA2B-9A0363268AF8}" dt="2020-09-18T23:39:41.423" v="949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287B7CBB-FD02-4A7B-AA2B-9A0363268AF8}" dt="2020-09-18T23:40:25.652" v="1039" actId="20577"/>
          <ac:spMkLst>
            <pc:docMk/>
            <pc:sldMk cId="1226514440" sldId="264"/>
            <ac:spMk id="15" creationId="{54497D69-439C-4E04-AB3B-CAA04057B828}"/>
          </ac:spMkLst>
        </pc:spChg>
      </pc:sldChg>
      <pc:sldChg chg="addSp delSp modSp mod">
        <pc:chgData name="david dalsveen" userId="1bc9e0f3-63b8-43f3-87d9-c29a9f4159c1" providerId="ADAL" clId="{287B7CBB-FD02-4A7B-AA2B-9A0363268AF8}" dt="2020-09-18T23:41:06.983" v="1044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287B7CBB-FD02-4A7B-AA2B-9A0363268AF8}" dt="2020-09-18T23:41:06.983" v="1044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287B7CBB-FD02-4A7B-AA2B-9A0363268AF8}" dt="2020-09-18T23:08:38.421" v="346" actId="27636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287B7CBB-FD02-4A7B-AA2B-9A0363268AF8}" dt="2020-09-18T23:10:05.443" v="351" actId="14100"/>
          <ac:picMkLst>
            <pc:docMk/>
            <pc:sldMk cId="1499107813" sldId="265"/>
            <ac:picMk id="5" creationId="{28466BBB-825B-4B73-8CCA-BBE6F33A35FC}"/>
          </ac:picMkLst>
        </pc:picChg>
        <pc:picChg chg="del">
          <ac:chgData name="david dalsveen" userId="1bc9e0f3-63b8-43f3-87d9-c29a9f4159c1" providerId="ADAL" clId="{287B7CBB-FD02-4A7B-AA2B-9A0363268AF8}" dt="2020-09-18T23:09:05.190" v="347" actId="21"/>
          <ac:picMkLst>
            <pc:docMk/>
            <pc:sldMk cId="1499107813" sldId="265"/>
            <ac:picMk id="8" creationId="{535F8AF7-8062-4AA2-B9EA-47D6395083A3}"/>
          </ac:picMkLst>
        </pc:picChg>
      </pc:sldChg>
      <pc:sldChg chg="addSp delSp modSp mod">
        <pc:chgData name="david dalsveen" userId="1bc9e0f3-63b8-43f3-87d9-c29a9f4159c1" providerId="ADAL" clId="{287B7CBB-FD02-4A7B-AA2B-9A0363268AF8}" dt="2020-09-18T23:41:30.556" v="1049"/>
        <pc:sldMkLst>
          <pc:docMk/>
          <pc:sldMk cId="3051798843" sldId="266"/>
        </pc:sldMkLst>
        <pc:spChg chg="mod">
          <ac:chgData name="david dalsveen" userId="1bc9e0f3-63b8-43f3-87d9-c29a9f4159c1" providerId="ADAL" clId="{287B7CBB-FD02-4A7B-AA2B-9A0363268AF8}" dt="2020-09-18T23:41:30.556" v="1049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287B7CBB-FD02-4A7B-AA2B-9A0363268AF8}" dt="2020-09-18T23:13:32.015" v="542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287B7CBB-FD02-4A7B-AA2B-9A0363268AF8}" dt="2020-09-18T23:16:14.305" v="547" actId="14100"/>
          <ac:picMkLst>
            <pc:docMk/>
            <pc:sldMk cId="3051798843" sldId="266"/>
            <ac:picMk id="5" creationId="{65A84987-008C-482B-B762-EF0A98CA57E5}"/>
          </ac:picMkLst>
        </pc:picChg>
        <pc:picChg chg="del">
          <ac:chgData name="david dalsveen" userId="1bc9e0f3-63b8-43f3-87d9-c29a9f4159c1" providerId="ADAL" clId="{287B7CBB-FD02-4A7B-AA2B-9A0363268AF8}" dt="2020-09-18T23:16:02.726" v="544" actId="21"/>
          <ac:picMkLst>
            <pc:docMk/>
            <pc:sldMk cId="3051798843" sldId="266"/>
            <ac:picMk id="6" creationId="{7673868D-08C1-4B60-BD46-D20D29015792}"/>
          </ac:picMkLst>
        </pc:picChg>
      </pc:sldChg>
      <pc:sldChg chg="addSp delSp modSp mod">
        <pc:chgData name="david dalsveen" userId="1bc9e0f3-63b8-43f3-87d9-c29a9f4159c1" providerId="ADAL" clId="{287B7CBB-FD02-4A7B-AA2B-9A0363268AF8}" dt="2020-09-18T23:42:01.183" v="1053"/>
        <pc:sldMkLst>
          <pc:docMk/>
          <pc:sldMk cId="1354350229" sldId="267"/>
        </pc:sldMkLst>
        <pc:spChg chg="mod">
          <ac:chgData name="david dalsveen" userId="1bc9e0f3-63b8-43f3-87d9-c29a9f4159c1" providerId="ADAL" clId="{287B7CBB-FD02-4A7B-AA2B-9A0363268AF8}" dt="2020-09-18T23:42:01.183" v="1053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287B7CBB-FD02-4A7B-AA2B-9A0363268AF8}" dt="2020-09-18T23:17:52.955" v="746" actId="33524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287B7CBB-FD02-4A7B-AA2B-9A0363268AF8}" dt="2020-09-18T23:20:33.948" v="932" actId="14100"/>
          <ac:picMkLst>
            <pc:docMk/>
            <pc:sldMk cId="1354350229" sldId="267"/>
            <ac:picMk id="5" creationId="{73D37716-268C-4E20-8712-A3F9223A572F}"/>
          </ac:picMkLst>
        </pc:picChg>
        <pc:picChg chg="del">
          <ac:chgData name="david dalsveen" userId="1bc9e0f3-63b8-43f3-87d9-c29a9f4159c1" providerId="ADAL" clId="{287B7CBB-FD02-4A7B-AA2B-9A0363268AF8}" dt="2020-09-18T23:20:27.402" v="930" actId="21"/>
          <ac:picMkLst>
            <pc:docMk/>
            <pc:sldMk cId="1354350229" sldId="267"/>
            <ac:picMk id="8" creationId="{40784C66-ABEB-4DDA-B40B-F173B9A07BE1}"/>
          </ac:picMkLst>
        </pc:picChg>
      </pc:sldChg>
      <pc:sldChg chg="addSp delSp modSp mod">
        <pc:chgData name="david dalsveen" userId="1bc9e0f3-63b8-43f3-87d9-c29a9f4159c1" providerId="ADAL" clId="{287B7CBB-FD02-4A7B-AA2B-9A0363268AF8}" dt="2020-09-18T23:42:21.784" v="1057"/>
        <pc:sldMkLst>
          <pc:docMk/>
          <pc:sldMk cId="2380276421" sldId="268"/>
        </pc:sldMkLst>
        <pc:spChg chg="mod">
          <ac:chgData name="david dalsveen" userId="1bc9e0f3-63b8-43f3-87d9-c29a9f4159c1" providerId="ADAL" clId="{287B7CBB-FD02-4A7B-AA2B-9A0363268AF8}" dt="2020-09-18T23:42:21.784" v="105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287B7CBB-FD02-4A7B-AA2B-9A0363268AF8}" dt="2020-09-18T23:19:38.686" v="928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287B7CBB-FD02-4A7B-AA2B-9A0363268AF8}" dt="2020-09-18T23:21:55.906" v="934" actId="21"/>
          <ac:picMkLst>
            <pc:docMk/>
            <pc:sldMk cId="2380276421" sldId="268"/>
            <ac:picMk id="5" creationId="{0D33712B-3847-48A1-9887-9CD2ED5E5BBC}"/>
          </ac:picMkLst>
        </pc:picChg>
        <pc:picChg chg="add mod">
          <ac:chgData name="david dalsveen" userId="1bc9e0f3-63b8-43f3-87d9-c29a9f4159c1" providerId="ADAL" clId="{287B7CBB-FD02-4A7B-AA2B-9A0363268AF8}" dt="2020-09-18T23:22:04.058" v="936" actId="14100"/>
          <ac:picMkLst>
            <pc:docMk/>
            <pc:sldMk cId="2380276421" sldId="268"/>
            <ac:picMk id="6" creationId="{F1061DB2-1D50-481C-90BD-ED28056932E7}"/>
          </ac:picMkLst>
        </pc:picChg>
      </pc:sldChg>
    </pc:docChg>
  </pc:docChgLst>
  <pc:docChgLst>
    <pc:chgData name="dave Dalsveen" userId="039815d45609d4df" providerId="LiveId" clId="{10B4060C-83F9-4B9D-A746-B8DA76C80773}"/>
    <pc:docChg chg="undo redo custSel mod modSld">
      <pc:chgData name="dave Dalsveen" userId="039815d45609d4df" providerId="LiveId" clId="{10B4060C-83F9-4B9D-A746-B8DA76C80773}" dt="2020-06-03T16:55:59.549" v="1415" actId="20577"/>
      <pc:docMkLst>
        <pc:docMk/>
      </pc:docMkLst>
      <pc:sldChg chg="delSp modSp mod">
        <pc:chgData name="dave Dalsveen" userId="039815d45609d4df" providerId="LiveId" clId="{10B4060C-83F9-4B9D-A746-B8DA76C80773}" dt="2020-06-03T14:21:19.193" v="21" actId="20577"/>
        <pc:sldMkLst>
          <pc:docMk/>
          <pc:sldMk cId="4063939883" sldId="256"/>
        </pc:sldMkLst>
        <pc:spChg chg="mod">
          <ac:chgData name="dave Dalsveen" userId="039815d45609d4df" providerId="LiveId" clId="{10B4060C-83F9-4B9D-A746-B8DA76C80773}" dt="2020-06-03T14:21:19.193" v="21" actId="20577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e Dalsveen" userId="039815d45609d4df" providerId="LiveId" clId="{10B4060C-83F9-4B9D-A746-B8DA76C80773}" dt="2020-06-03T14:21:07.786" v="0" actId="21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 setBg setClrOvrMap">
        <pc:chgData name="dave Dalsveen" userId="039815d45609d4df" providerId="LiveId" clId="{10B4060C-83F9-4B9D-A746-B8DA76C80773}" dt="2020-06-03T14:33:56.109" v="112" actId="20577"/>
        <pc:sldMkLst>
          <pc:docMk/>
          <pc:sldMk cId="1901650308" sldId="257"/>
        </pc:sldMkLst>
        <pc:spChg chg="mod ord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2" creationId="{6064945E-18DD-4505-84BD-53732E1BE505}"/>
          </ac:spMkLst>
        </pc:spChg>
        <pc:spChg chg="mod ord">
          <ac:chgData name="dave Dalsveen" userId="039815d45609d4df" providerId="LiveId" clId="{10B4060C-83F9-4B9D-A746-B8DA76C80773}" dt="2020-06-03T14:33:56.109" v="112" actId="20577"/>
          <ac:spMkLst>
            <pc:docMk/>
            <pc:sldMk cId="1901650308" sldId="257"/>
            <ac:spMk id="3" creationId="{2AE1F63D-DF25-43A1-B3B5-A73A8B1D266E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19" creationId="{231BF440-39FA-4087-84CC-2EEC0BBDAF29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1" creationId="{F04E4CBA-303B-48BD-8451-C2701CB0EEBF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3" creationId="{F6CA58B3-AFCC-4A40-9882-50D5080879B0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5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7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29" creationId="{8F7AFB9A-7364-478C-B48B-8523CDD9AE8D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0" creationId="{36678033-86B6-40E6-BE90-78D8ED4E3A31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1" creationId="{D2542E1A-076E-4A34-BB67-2BF961754E0C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2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3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5" creationId="{6D731904-7733-45B0-902C-289497204C19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6" creationId="{504E6397-35D7-4AEC-9DA9-B7F6B12B88A5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7" creationId="{62C5A04F-2AEB-4631-8314-A8B812E1EC8E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8" creationId="{4B2B1C70-BF3F-41BD-871B-63D8F911F77B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3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5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7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9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60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5" creationId="{8FC9BE17-9A7B-462D-AE50-3D8777387304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7" creationId="{3EBE8569-6AEC-4B8C-8D53-2DE337CDBA6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9" creationId="{55D4142C-5077-457F-A6AD-3FECFDB3968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71" creationId="{7A5F0580-5EE9-419F-96EE-B6529EF6E7D0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3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4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5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6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7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8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100" creationId="{A4F3394A-A959-460A-ACF9-5FA682C76940}"/>
          </ac:spMkLst>
        </pc:spChg>
        <pc:picChg chg="add del">
          <ac:chgData name="dave Dalsveen" userId="039815d45609d4df" providerId="LiveId" clId="{10B4060C-83F9-4B9D-A746-B8DA76C80773}" dt="2020-06-03T14:24:12.605" v="23"/>
          <ac:picMkLst>
            <pc:docMk/>
            <pc:sldMk cId="1901650308" sldId="257"/>
            <ac:picMk id="4" creationId="{BEA72E98-7F99-45EB-8AB8-5591CDC130C0}"/>
          </ac:picMkLst>
        </pc:picChg>
        <pc:picChg chg="del mod ord">
          <ac:chgData name="dave Dalsveen" userId="039815d45609d4df" providerId="LiveId" clId="{10B4060C-83F9-4B9D-A746-B8DA76C80773}" dt="2020-06-03T14:24:56.398" v="32" actId="21"/>
          <ac:picMkLst>
            <pc:docMk/>
            <pc:sldMk cId="1901650308" sldId="257"/>
            <ac:picMk id="5" creationId="{72550387-0E6F-466F-BD2C-8FDB4BEFEC11}"/>
          </ac:picMkLst>
        </pc:picChg>
        <pc:picChg chg="add del mod ord">
          <ac:chgData name="dave Dalsveen" userId="039815d45609d4df" providerId="LiveId" clId="{10B4060C-83F9-4B9D-A746-B8DA76C80773}" dt="2020-06-03T14:27:27.634" v="58" actId="21"/>
          <ac:picMkLst>
            <pc:docMk/>
            <pc:sldMk cId="1901650308" sldId="257"/>
            <ac:picMk id="6" creationId="{E5BE68A2-8A48-40D7-91D0-E44501A6557D}"/>
          </ac:picMkLst>
        </pc:picChg>
        <pc:picChg chg="add del mod ord">
          <ac:chgData name="dave Dalsveen" userId="039815d45609d4df" providerId="LiveId" clId="{10B4060C-83F9-4B9D-A746-B8DA76C80773}" dt="2020-06-03T14:31:31.791" v="65" actId="21"/>
          <ac:picMkLst>
            <pc:docMk/>
            <pc:sldMk cId="1901650308" sldId="257"/>
            <ac:picMk id="7" creationId="{11210D23-A9B5-4423-8D50-B2890F46FC0D}"/>
          </ac:picMkLst>
        </pc:picChg>
        <pc:picChg chg="add del mod ord">
          <ac:chgData name="dave Dalsveen" userId="039815d45609d4df" providerId="LiveId" clId="{10B4060C-83F9-4B9D-A746-B8DA76C80773}" dt="2020-06-03T14:32:06.798" v="69" actId="21"/>
          <ac:picMkLst>
            <pc:docMk/>
            <pc:sldMk cId="1901650308" sldId="257"/>
            <ac:picMk id="8" creationId="{06C594FC-83B0-4DEE-A7D3-E0363D16CE99}"/>
          </ac:picMkLst>
        </pc:picChg>
        <pc:picChg chg="add mod ord">
          <ac:chgData name="dave Dalsveen" userId="039815d45609d4df" providerId="LiveId" clId="{10B4060C-83F9-4B9D-A746-B8DA76C80773}" dt="2020-06-03T14:33:05.586" v="78" actId="14100"/>
          <ac:picMkLst>
            <pc:docMk/>
            <pc:sldMk cId="1901650308" sldId="257"/>
            <ac:picMk id="11" creationId="{7ABA980D-BD89-492D-AE84-1C1B4A68875E}"/>
          </ac:picMkLst>
        </pc:picChg>
      </pc:sldChg>
      <pc:sldChg chg="addSp delSp modSp mod">
        <pc:chgData name="dave Dalsveen" userId="039815d45609d4df" providerId="LiveId" clId="{10B4060C-83F9-4B9D-A746-B8DA76C80773}" dt="2020-06-03T16:55:59.549" v="1415" actId="20577"/>
        <pc:sldMkLst>
          <pc:docMk/>
          <pc:sldMk cId="3647716643" sldId="258"/>
        </pc:sldMkLst>
        <pc:spChg chg="mod">
          <ac:chgData name="dave Dalsveen" userId="039815d45609d4df" providerId="LiveId" clId="{10B4060C-83F9-4B9D-A746-B8DA76C80773}" dt="2020-06-03T14:38:02.909" v="458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6:55:59.549" v="1415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4:41:46.054" v="529" actId="14100"/>
          <ac:picMkLst>
            <pc:docMk/>
            <pc:sldMk cId="3647716643" sldId="258"/>
            <ac:picMk id="5" creationId="{5E7A7621-172C-4781-9A26-1A0E800CF0DC}"/>
          </ac:picMkLst>
        </pc:picChg>
        <pc:picChg chg="del">
          <ac:chgData name="dave Dalsveen" userId="039815d45609d4df" providerId="LiveId" clId="{10B4060C-83F9-4B9D-A746-B8DA76C80773}" dt="2020-06-03T14:41:41.901" v="528" actId="21"/>
          <ac:picMkLst>
            <pc:docMk/>
            <pc:sldMk cId="3647716643" sldId="258"/>
            <ac:picMk id="8" creationId="{6E8EF047-356E-4CB4-A4F6-927A88B1ACE6}"/>
          </ac:picMkLst>
        </pc:picChg>
        <pc:picChg chg="del">
          <ac:chgData name="dave Dalsveen" userId="039815d45609d4df" providerId="LiveId" clId="{10B4060C-83F9-4B9D-A746-B8DA76C80773}" dt="2020-06-03T14:41:38.960" v="527" actId="21"/>
          <ac:picMkLst>
            <pc:docMk/>
            <pc:sldMk cId="3647716643" sldId="258"/>
            <ac:picMk id="9" creationId="{528BC46E-96AE-45FF-B433-C41727D440BE}"/>
          </ac:picMkLst>
        </pc:picChg>
      </pc:sldChg>
      <pc:sldChg chg="addSp delSp modSp mod">
        <pc:chgData name="dave Dalsveen" userId="039815d45609d4df" providerId="LiveId" clId="{10B4060C-83F9-4B9D-A746-B8DA76C80773}" dt="2020-06-03T14:48:02.812" v="599" actId="14100"/>
        <pc:sldMkLst>
          <pc:docMk/>
          <pc:sldMk cId="1226514440" sldId="264"/>
        </pc:sldMkLst>
        <pc:spChg chg="mod">
          <ac:chgData name="dave Dalsveen" userId="039815d45609d4df" providerId="LiveId" clId="{10B4060C-83F9-4B9D-A746-B8DA76C80773}" dt="2020-06-03T14:45:02.622" v="532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46:37.742" v="59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46:51.309" v="594" actId="21"/>
          <ac:picMkLst>
            <pc:docMk/>
            <pc:sldMk cId="1226514440" sldId="264"/>
            <ac:picMk id="4" creationId="{E47FBD73-8B1A-4016-81A8-0A35C2BE848C}"/>
          </ac:picMkLst>
        </pc:picChg>
        <pc:picChg chg="add mod">
          <ac:chgData name="dave Dalsveen" userId="039815d45609d4df" providerId="LiveId" clId="{10B4060C-83F9-4B9D-A746-B8DA76C80773}" dt="2020-06-03T14:48:02.812" v="599" actId="14100"/>
          <ac:picMkLst>
            <pc:docMk/>
            <pc:sldMk cId="1226514440" sldId="264"/>
            <ac:picMk id="5" creationId="{B3176E99-523B-4F45-BE38-D79E7EE92F65}"/>
          </ac:picMkLst>
        </pc:picChg>
      </pc:sldChg>
      <pc:sldChg chg="addSp delSp modSp mod">
        <pc:chgData name="dave Dalsveen" userId="039815d45609d4df" providerId="LiveId" clId="{10B4060C-83F9-4B9D-A746-B8DA76C80773}" dt="2020-06-03T14:54:40.480" v="774"/>
        <pc:sldMkLst>
          <pc:docMk/>
          <pc:sldMk cId="1499107813" sldId="265"/>
        </pc:sldMkLst>
        <pc:spChg chg="mod">
          <ac:chgData name="dave Dalsveen" userId="039815d45609d4df" providerId="LiveId" clId="{10B4060C-83F9-4B9D-A746-B8DA76C80773}" dt="2020-06-03T14:50:18.976" v="608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54:12.926" v="773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4:08.859" v="772" actId="21"/>
          <ac:picMkLst>
            <pc:docMk/>
            <pc:sldMk cId="1499107813" sldId="265"/>
            <ac:picMk id="5" creationId="{16BF99F3-F52C-49E6-B653-65137C366AA7}"/>
          </ac:picMkLst>
        </pc:picChg>
        <pc:picChg chg="add mod">
          <ac:chgData name="dave Dalsveen" userId="039815d45609d4df" providerId="LiveId" clId="{10B4060C-83F9-4B9D-A746-B8DA76C80773}" dt="2020-06-03T14:54:40.480" v="774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e Dalsveen" userId="039815d45609d4df" providerId="LiveId" clId="{10B4060C-83F9-4B9D-A746-B8DA76C80773}" dt="2020-06-03T15:24:29.259" v="1323" actId="20577"/>
        <pc:sldMkLst>
          <pc:docMk/>
          <pc:sldMk cId="3051798843" sldId="266"/>
        </pc:sldMkLst>
        <pc:spChg chg="mod">
          <ac:chgData name="dave Dalsveen" userId="039815d45609d4df" providerId="LiveId" clId="{10B4060C-83F9-4B9D-A746-B8DA76C80773}" dt="2020-06-03T14:55:02.576" v="779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24:29.259" v="132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5:10.435" v="780" actId="21"/>
          <ac:picMkLst>
            <pc:docMk/>
            <pc:sldMk cId="3051798843" sldId="266"/>
            <ac:picMk id="4" creationId="{D439DB91-C340-4F47-AF43-97A0C2550B55}"/>
          </ac:picMkLst>
        </pc:picChg>
        <pc:picChg chg="add mod">
          <ac:chgData name="dave Dalsveen" userId="039815d45609d4df" providerId="LiveId" clId="{10B4060C-83F9-4B9D-A746-B8DA76C80773}" dt="2020-06-03T14:56:11.874" v="786" actId="14100"/>
          <ac:picMkLst>
            <pc:docMk/>
            <pc:sldMk cId="3051798843" sldId="266"/>
            <ac:picMk id="5" creationId="{1670BF89-85BA-4359-BDEB-4CCB8E039629}"/>
          </ac:picMkLst>
        </pc:picChg>
        <pc:picChg chg="add del mod">
          <ac:chgData name="dave Dalsveen" userId="039815d45609d4df" providerId="LiveId" clId="{10B4060C-83F9-4B9D-A746-B8DA76C80773}" dt="2020-06-03T14:55:13.294" v="782" actId="21"/>
          <ac:picMkLst>
            <pc:docMk/>
            <pc:sldMk cId="3051798843" sldId="266"/>
            <ac:picMk id="10" creationId="{36FAF851-139F-42B6-9976-715B3DA91649}"/>
          </ac:picMkLst>
        </pc:picChg>
      </pc:sldChg>
      <pc:sldChg chg="addSp delSp modSp mod">
        <pc:chgData name="dave Dalsveen" userId="039815d45609d4df" providerId="LiveId" clId="{10B4060C-83F9-4B9D-A746-B8DA76C80773}" dt="2020-06-03T15:14:12.505" v="1317" actId="20577"/>
        <pc:sldMkLst>
          <pc:docMk/>
          <pc:sldMk cId="1354350229" sldId="267"/>
        </pc:sldMkLst>
        <pc:spChg chg="mod">
          <ac:chgData name="dave Dalsveen" userId="039815d45609d4df" providerId="LiveId" clId="{10B4060C-83F9-4B9D-A746-B8DA76C80773}" dt="2020-06-03T15:03:44.276" v="1040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14:12.505" v="131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5:12:18.930" v="1176" actId="14100"/>
          <ac:picMkLst>
            <pc:docMk/>
            <pc:sldMk cId="1354350229" sldId="267"/>
            <ac:picMk id="4" creationId="{DA98716C-6CDE-4739-B27D-D8B952C42F08}"/>
          </ac:picMkLst>
        </pc:picChg>
        <pc:picChg chg="del">
          <ac:chgData name="dave Dalsveen" userId="039815d45609d4df" providerId="LiveId" clId="{10B4060C-83F9-4B9D-A746-B8DA76C80773}" dt="2020-06-03T15:03:51.642" v="1041" actId="21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id dalsveen" userId="1bc9e0f3-63b8-43f3-87d9-c29a9f4159c1" providerId="ADAL" clId="{F639C01F-926F-4873-9DF2-F1952014C3FF}"/>
    <pc:docChg chg="undo custSel mod modSld">
      <pc:chgData name="david dalsveen" userId="1bc9e0f3-63b8-43f3-87d9-c29a9f4159c1" providerId="ADAL" clId="{F639C01F-926F-4873-9DF2-F1952014C3FF}" dt="2020-10-07T20:33:59.335" v="204" actId="14100"/>
      <pc:docMkLst>
        <pc:docMk/>
      </pc:docMkLst>
      <pc:sldChg chg="addSp delSp modSp mod setBg">
        <pc:chgData name="david dalsveen" userId="1bc9e0f3-63b8-43f3-87d9-c29a9f4159c1" providerId="ADAL" clId="{F639C01F-926F-4873-9DF2-F1952014C3FF}" dt="2020-10-07T20:15:51.633" v="17" actId="20577"/>
        <pc:sldMkLst>
          <pc:docMk/>
          <pc:sldMk cId="4063939883" sldId="256"/>
        </pc:sldMkLst>
        <pc:spChg chg="mod">
          <ac:chgData name="david dalsveen" userId="1bc9e0f3-63b8-43f3-87d9-c29a9f4159c1" providerId="ADAL" clId="{F639C01F-926F-4873-9DF2-F1952014C3FF}" dt="2020-10-07T20:15:51.633" v="17" actId="20577"/>
          <ac:spMkLst>
            <pc:docMk/>
            <pc:sldMk cId="4063939883" sldId="256"/>
            <ac:spMk id="2" creationId="{1C265080-7784-47AD-95CE-A9F66BD5AE31}"/>
          </ac:spMkLst>
        </pc:spChg>
        <pc:spChg chg="mod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3" creationId="{DD08DAF7-F016-4B43-9683-C9BBDCD07990}"/>
          </ac:spMkLst>
        </pc:spChg>
        <pc:spChg chg="add del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9" creationId="{E91DC736-0EF8-4F87-9146-EBF1D2EE4D3D}"/>
          </ac:spMkLst>
        </pc:spChg>
        <pc:spChg chg="add del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11" creationId="{097CD68E-23E3-4007-8847-CD0944C4F7BE}"/>
          </ac:spMkLst>
        </pc:spChg>
        <pc:spChg chg="add del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13" creationId="{AF2F604E-43BE-4DC3-B983-E071523364F8}"/>
          </ac:spMkLst>
        </pc:spChg>
        <pc:spChg chg="add del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15" creationId="{08C9B587-E65E-4B52-B37C-ABEBB6E87928}"/>
          </ac:spMkLst>
        </pc:spChg>
        <pc:spChg chg="add del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17" creationId="{8C886788-700E-4D20-9F80-E0E96837A203}"/>
          </ac:spMkLst>
        </pc:spChg>
        <pc:spChg chg="add del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18" creationId="{1850674C-4E08-4C62-A3E2-6337FE4F7D86}"/>
          </ac:spMkLst>
        </pc:spChg>
        <pc:spChg chg="add del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19" creationId="{BCE4FF05-2B0C-4C97-A9B4-E163085A90E1}"/>
          </ac:spMkLst>
        </pc:spChg>
        <pc:spChg chg="add del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21" creationId="{529C2A7A-A6B6-4A56-B11C-8E967D88A60D}"/>
          </ac:spMkLst>
        </pc:spChg>
        <pc:spChg chg="add del">
          <ac:chgData name="david dalsveen" userId="1bc9e0f3-63b8-43f3-87d9-c29a9f4159c1" providerId="ADAL" clId="{F639C01F-926F-4873-9DF2-F1952014C3FF}" dt="2020-10-07T20:15:24.635" v="5" actId="26606"/>
          <ac:spMkLst>
            <pc:docMk/>
            <pc:sldMk cId="4063939883" sldId="256"/>
            <ac:spMk id="23" creationId="{FDBD7205-E536-4134-8768-AC3E1A3C5E59}"/>
          </ac:spMkLst>
        </pc:spChg>
        <pc:picChg chg="add del mod ord">
          <ac:chgData name="david dalsveen" userId="1bc9e0f3-63b8-43f3-87d9-c29a9f4159c1" providerId="ADAL" clId="{F639C01F-926F-4873-9DF2-F1952014C3FF}" dt="2020-10-07T20:15:26.785" v="6" actId="22"/>
          <ac:picMkLst>
            <pc:docMk/>
            <pc:sldMk cId="4063939883" sldId="256"/>
            <ac:picMk id="5" creationId="{DCCF4309-0E30-4657-BA23-1F21DBEBF7A1}"/>
          </ac:picMkLst>
        </pc:picChg>
        <pc:picChg chg="mod">
          <ac:chgData name="david dalsveen" userId="1bc9e0f3-63b8-43f3-87d9-c29a9f4159c1" providerId="ADAL" clId="{F639C01F-926F-4873-9DF2-F1952014C3FF}" dt="2020-10-07T20:15:24.635" v="5" actId="26606"/>
          <ac:picMkLst>
            <pc:docMk/>
            <pc:sldMk cId="4063939883" sldId="256"/>
            <ac:picMk id="6" creationId="{4E2EFA48-108D-43F0-9F7E-B9FB42F28287}"/>
          </ac:picMkLst>
        </pc:picChg>
        <pc:picChg chg="add mod">
          <ac:chgData name="david dalsveen" userId="1bc9e0f3-63b8-43f3-87d9-c29a9f4159c1" providerId="ADAL" clId="{F639C01F-926F-4873-9DF2-F1952014C3FF}" dt="2020-10-07T20:15:46.956" v="10" actId="14100"/>
          <ac:picMkLst>
            <pc:docMk/>
            <pc:sldMk cId="4063939883" sldId="256"/>
            <ac:picMk id="8" creationId="{CFE47159-A604-4E71-AC7D-725A4294F476}"/>
          </ac:picMkLst>
        </pc:picChg>
        <pc:picChg chg="add del mod">
          <ac:chgData name="david dalsveen" userId="1bc9e0f3-63b8-43f3-87d9-c29a9f4159c1" providerId="ADAL" clId="{F639C01F-926F-4873-9DF2-F1952014C3FF}" dt="2020-10-07T20:15:29.761" v="7" actId="21"/>
          <ac:picMkLst>
            <pc:docMk/>
            <pc:sldMk cId="4063939883" sldId="256"/>
            <ac:picMk id="12" creationId="{BC577C44-BA07-40D3-AB8A-5498E4BEC532}"/>
          </ac:picMkLst>
        </pc:picChg>
      </pc:sldChg>
      <pc:sldChg chg="addSp delSp modSp mod">
        <pc:chgData name="david dalsveen" userId="1bc9e0f3-63b8-43f3-87d9-c29a9f4159c1" providerId="ADAL" clId="{F639C01F-926F-4873-9DF2-F1952014C3FF}" dt="2020-10-07T20:28:33.981" v="199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F639C01F-926F-4873-9DF2-F1952014C3FF}" dt="2020-10-07T20:27:00.108" v="17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F639C01F-926F-4873-9DF2-F1952014C3FF}" dt="2020-10-07T20:27:23.686" v="196" actId="27636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F639C01F-926F-4873-9DF2-F1952014C3FF}" dt="2020-10-07T20:16:50.036" v="18" actId="478"/>
          <ac:picMkLst>
            <pc:docMk/>
            <pc:sldMk cId="1226514440" sldId="264"/>
            <ac:picMk id="5" creationId="{29F03E29-DE7C-4C71-B448-B24F72E74506}"/>
          </ac:picMkLst>
        </pc:picChg>
        <pc:picChg chg="add mod">
          <ac:chgData name="david dalsveen" userId="1bc9e0f3-63b8-43f3-87d9-c29a9f4159c1" providerId="ADAL" clId="{F639C01F-926F-4873-9DF2-F1952014C3FF}" dt="2020-10-07T20:28:33.981" v="199" actId="14100"/>
          <ac:picMkLst>
            <pc:docMk/>
            <pc:sldMk cId="1226514440" sldId="264"/>
            <ac:picMk id="6" creationId="{8BEC9140-402B-467B-ACF4-3444D3541F04}"/>
          </ac:picMkLst>
        </pc:picChg>
      </pc:sldChg>
      <pc:sldChg chg="addSp delSp modSp mod">
        <pc:chgData name="david dalsveen" userId="1bc9e0f3-63b8-43f3-87d9-c29a9f4159c1" providerId="ADAL" clId="{F639C01F-926F-4873-9DF2-F1952014C3FF}" dt="2020-10-07T20:33:59.335" v="204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F639C01F-926F-4873-9DF2-F1952014C3FF}" dt="2020-10-07T20:26:34.607" v="159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F639C01F-926F-4873-9DF2-F1952014C3FF}" dt="2020-10-07T20:26:45.218" v="169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F639C01F-926F-4873-9DF2-F1952014C3FF}" dt="2020-10-07T20:33:59.335" v="204" actId="14100"/>
          <ac:picMkLst>
            <pc:docMk/>
            <pc:sldMk cId="1499107813" sldId="265"/>
            <ac:picMk id="5" creationId="{F4028520-915E-4473-B670-B58A67B32A0F}"/>
          </ac:picMkLst>
        </pc:picChg>
        <pc:picChg chg="del">
          <ac:chgData name="david dalsveen" userId="1bc9e0f3-63b8-43f3-87d9-c29a9f4159c1" providerId="ADAL" clId="{F639C01F-926F-4873-9DF2-F1952014C3FF}" dt="2020-10-07T20:26:51.261" v="170" actId="21"/>
          <ac:picMkLst>
            <pc:docMk/>
            <pc:sldMk cId="1499107813" sldId="265"/>
            <ac:picMk id="6" creationId="{F3FF5CB3-C07C-465F-9470-7013F2A51889}"/>
          </ac:picMkLst>
        </pc:picChg>
      </pc:sldChg>
      <pc:sldChg chg="addSp delSp modSp mod">
        <pc:chgData name="david dalsveen" userId="1bc9e0f3-63b8-43f3-87d9-c29a9f4159c1" providerId="ADAL" clId="{F639C01F-926F-4873-9DF2-F1952014C3FF}" dt="2020-10-07T20:26:18.332" v="156" actId="14100"/>
        <pc:sldMkLst>
          <pc:docMk/>
          <pc:sldMk cId="3051798843" sldId="266"/>
        </pc:sldMkLst>
        <pc:spChg chg="mod">
          <ac:chgData name="david dalsveen" userId="1bc9e0f3-63b8-43f3-87d9-c29a9f4159c1" providerId="ADAL" clId="{F639C01F-926F-4873-9DF2-F1952014C3FF}" dt="2020-10-07T20:24:04.063" v="149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F639C01F-926F-4873-9DF2-F1952014C3FF}" dt="2020-10-07T20:23:49.229" v="14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F639C01F-926F-4873-9DF2-F1952014C3FF}" dt="2020-10-07T20:26:15.197" v="155" actId="14100"/>
          <ac:picMkLst>
            <pc:docMk/>
            <pc:sldMk cId="3051798843" sldId="266"/>
            <ac:picMk id="5" creationId="{11E12E36-50D9-4168-81B8-AB6485EBB1D8}"/>
          </ac:picMkLst>
        </pc:picChg>
        <pc:picChg chg="del">
          <ac:chgData name="david dalsveen" userId="1bc9e0f3-63b8-43f3-87d9-c29a9f4159c1" providerId="ADAL" clId="{F639C01F-926F-4873-9DF2-F1952014C3FF}" dt="2020-10-07T20:23:18.366" v="85" actId="21"/>
          <ac:picMkLst>
            <pc:docMk/>
            <pc:sldMk cId="3051798843" sldId="266"/>
            <ac:picMk id="6" creationId="{0B11EE0B-3CE8-4B87-82D8-5B9D7BC1743D}"/>
          </ac:picMkLst>
        </pc:picChg>
        <pc:picChg chg="add mod">
          <ac:chgData name="david dalsveen" userId="1bc9e0f3-63b8-43f3-87d9-c29a9f4159c1" providerId="ADAL" clId="{F639C01F-926F-4873-9DF2-F1952014C3FF}" dt="2020-10-07T20:26:18.332" v="156" actId="14100"/>
          <ac:picMkLst>
            <pc:docMk/>
            <pc:sldMk cId="3051798843" sldId="266"/>
            <ac:picMk id="8" creationId="{4FCD50A8-CC86-48B9-98ED-1A59F6420DD1}"/>
          </ac:picMkLst>
        </pc:picChg>
      </pc:sldChg>
      <pc:sldChg chg="addSp delSp modSp mod">
        <pc:chgData name="david dalsveen" userId="1bc9e0f3-63b8-43f3-87d9-c29a9f4159c1" providerId="ADAL" clId="{F639C01F-926F-4873-9DF2-F1952014C3FF}" dt="2020-10-07T20:23:02.089" v="84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F639C01F-926F-4873-9DF2-F1952014C3FF}" dt="2020-10-07T20:20:18.724" v="79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F639C01F-926F-4873-9DF2-F1952014C3FF}" dt="2020-10-07T20:19:59.340" v="75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F639C01F-926F-4873-9DF2-F1952014C3FF}" dt="2020-10-07T20:23:02.089" v="84" actId="14100"/>
          <ac:picMkLst>
            <pc:docMk/>
            <pc:sldMk cId="1354350229" sldId="267"/>
            <ac:picMk id="5" creationId="{CC07CDC6-7CAE-4C52-8D38-F076EE71AE24}"/>
          </ac:picMkLst>
        </pc:picChg>
        <pc:picChg chg="del">
          <ac:chgData name="david dalsveen" userId="1bc9e0f3-63b8-43f3-87d9-c29a9f4159c1" providerId="ADAL" clId="{F639C01F-926F-4873-9DF2-F1952014C3FF}" dt="2020-10-07T20:20:27.334" v="80" actId="21"/>
          <ac:picMkLst>
            <pc:docMk/>
            <pc:sldMk cId="1354350229" sldId="267"/>
            <ac:picMk id="7" creationId="{951CC28D-6FD0-498B-A843-1F630BA0C7BC}"/>
          </ac:picMkLst>
        </pc:picChg>
      </pc:sldChg>
      <pc:sldChg chg="addSp delSp modSp mod">
        <pc:chgData name="david dalsveen" userId="1bc9e0f3-63b8-43f3-87d9-c29a9f4159c1" providerId="ADAL" clId="{F639C01F-926F-4873-9DF2-F1952014C3FF}" dt="2020-10-07T20:19:46.479" v="63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F639C01F-926F-4873-9DF2-F1952014C3FF}" dt="2020-10-07T20:19:46.479" v="63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F639C01F-926F-4873-9DF2-F1952014C3FF}" dt="2020-10-07T20:18:26.141" v="20" actId="21"/>
          <ac:picMkLst>
            <pc:docMk/>
            <pc:sldMk cId="2380276421" sldId="268"/>
            <ac:picMk id="5" creationId="{FCBBB705-0813-4300-9EE8-BB16CAD49605}"/>
          </ac:picMkLst>
        </pc:picChg>
        <pc:picChg chg="add mod">
          <ac:chgData name="david dalsveen" userId="1bc9e0f3-63b8-43f3-87d9-c29a9f4159c1" providerId="ADAL" clId="{F639C01F-926F-4873-9DF2-F1952014C3FF}" dt="2020-10-07T20:18:42.964" v="24" actId="14100"/>
          <ac:picMkLst>
            <pc:docMk/>
            <pc:sldMk cId="2380276421" sldId="268"/>
            <ac:picMk id="6" creationId="{D68D30E4-78D1-4D5C-91DA-5A346404B60F}"/>
          </ac:picMkLst>
        </pc:picChg>
      </pc:sldChg>
    </pc:docChg>
  </pc:docChgLst>
  <pc:docChgLst>
    <pc:chgData name="dave Dalsveen" userId="039815d45609d4df" providerId="LiveId" clId="{5433E2EE-E530-4652-8FE3-8F4CCFCBFE52}"/>
    <pc:docChg chg="undo custSel modSld">
      <pc:chgData name="dave Dalsveen" userId="039815d45609d4df" providerId="LiveId" clId="{5433E2EE-E530-4652-8FE3-8F4CCFCBFE52}" dt="2020-06-16T03:37:07.204" v="1387" actId="14100"/>
      <pc:docMkLst>
        <pc:docMk/>
      </pc:docMkLst>
      <pc:sldChg chg="modSp mod">
        <pc:chgData name="dave Dalsveen" userId="039815d45609d4df" providerId="LiveId" clId="{5433E2EE-E530-4652-8FE3-8F4CCFCBFE52}" dt="2020-06-15T23:34:37.646" v="11" actId="20577"/>
        <pc:sldMkLst>
          <pc:docMk/>
          <pc:sldMk cId="4063939883" sldId="256"/>
        </pc:sldMkLst>
        <pc:spChg chg="mod">
          <ac:chgData name="dave Dalsveen" userId="039815d45609d4df" providerId="LiveId" clId="{5433E2EE-E530-4652-8FE3-8F4CCFCBFE52}" dt="2020-06-15T23:34:37.646" v="11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mod">
        <pc:chgData name="dave Dalsveen" userId="039815d45609d4df" providerId="LiveId" clId="{5433E2EE-E530-4652-8FE3-8F4CCFCBFE52}" dt="2020-06-15T23:40:32.670" v="336" actId="20577"/>
        <pc:sldMkLst>
          <pc:docMk/>
          <pc:sldMk cId="3647716643" sldId="258"/>
        </pc:sldMkLst>
        <pc:spChg chg="mod">
          <ac:chgData name="dave Dalsveen" userId="039815d45609d4df" providerId="LiveId" clId="{5433E2EE-E530-4652-8FE3-8F4CCFCBFE52}" dt="2020-06-15T23:34:57.857" v="2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5T23:40:32.670" v="336" actId="20577"/>
          <ac:spMkLst>
            <pc:docMk/>
            <pc:sldMk cId="3647716643" sldId="258"/>
            <ac:spMk id="15" creationId="{54497D69-439C-4E04-AB3B-CAA04057B828}"/>
          </ac:spMkLst>
        </pc:spChg>
      </pc:sldChg>
      <pc:sldChg chg="addSp delSp modSp mod">
        <pc:chgData name="dave Dalsveen" userId="039815d45609d4df" providerId="LiveId" clId="{5433E2EE-E530-4652-8FE3-8F4CCFCBFE52}" dt="2020-06-16T03:24:45.640" v="889" actId="20577"/>
        <pc:sldMkLst>
          <pc:docMk/>
          <pc:sldMk cId="1226514440" sldId="264"/>
        </pc:sldMkLst>
        <pc:spChg chg="mod">
          <ac:chgData name="dave Dalsveen" userId="039815d45609d4df" providerId="LiveId" clId="{5433E2EE-E530-4652-8FE3-8F4CCFCBFE52}" dt="2020-06-16T01:15:45.167" v="368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4:45.640" v="889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5433E2EE-E530-4652-8FE3-8F4CCFCBFE52}" dt="2020-06-16T01:18:25.149" v="514" actId="14100"/>
          <ac:picMkLst>
            <pc:docMk/>
            <pc:sldMk cId="1226514440" sldId="264"/>
            <ac:picMk id="4" creationId="{12322887-C189-45B4-8FF6-7F0E256C9C55}"/>
          </ac:picMkLst>
        </pc:picChg>
        <pc:picChg chg="del">
          <ac:chgData name="dave Dalsveen" userId="039815d45609d4df" providerId="LiveId" clId="{5433E2EE-E530-4652-8FE3-8F4CCFCBFE52}" dt="2020-06-16T01:18:02.596" v="510" actId="21"/>
          <ac:picMkLst>
            <pc:docMk/>
            <pc:sldMk cId="1226514440" sldId="264"/>
            <ac:picMk id="5" creationId="{1987B614-9844-4240-9E27-769F8C6A4A2C}"/>
          </ac:picMkLst>
        </pc:picChg>
      </pc:sldChg>
      <pc:sldChg chg="addSp delSp modSp mod">
        <pc:chgData name="dave Dalsveen" userId="039815d45609d4df" providerId="LiveId" clId="{5433E2EE-E530-4652-8FE3-8F4CCFCBFE52}" dt="2020-06-16T03:23:54.827" v="839" actId="20577"/>
        <pc:sldMkLst>
          <pc:docMk/>
          <pc:sldMk cId="1499107813" sldId="265"/>
        </pc:sldMkLst>
        <pc:spChg chg="mod">
          <ac:chgData name="dave Dalsveen" userId="039815d45609d4df" providerId="LiveId" clId="{5433E2EE-E530-4652-8FE3-8F4CCFCBFE52}" dt="2020-06-16T03:09:33.430" v="530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3:54.827" v="839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13:28.204" v="597" actId="21"/>
          <ac:picMkLst>
            <pc:docMk/>
            <pc:sldMk cId="1499107813" sldId="265"/>
            <ac:picMk id="4" creationId="{9BF31F29-D033-4499-8D32-016814E4D37C}"/>
          </ac:picMkLst>
        </pc:picChg>
        <pc:picChg chg="del">
          <ac:chgData name="dave Dalsveen" userId="039815d45609d4df" providerId="LiveId" clId="{5433E2EE-E530-4652-8FE3-8F4CCFCBFE52}" dt="2020-06-16T03:11:47.107" v="592" actId="21"/>
          <ac:picMkLst>
            <pc:docMk/>
            <pc:sldMk cId="1499107813" sldId="265"/>
            <ac:picMk id="5" creationId="{0E1F6915-ECA6-4096-AB24-7281642C4AE4}"/>
          </ac:picMkLst>
        </pc:picChg>
        <pc:picChg chg="add mod">
          <ac:chgData name="dave Dalsveen" userId="039815d45609d4df" providerId="LiveId" clId="{5433E2EE-E530-4652-8FE3-8F4CCFCBFE52}" dt="2020-06-16T03:13:54.642" v="601" actId="14100"/>
          <ac:picMkLst>
            <pc:docMk/>
            <pc:sldMk cId="1499107813" sldId="265"/>
            <ac:picMk id="6" creationId="{043BC9FC-31C7-4390-82E2-8F5145114E82}"/>
          </ac:picMkLst>
        </pc:picChg>
      </pc:sldChg>
      <pc:sldChg chg="addSp delSp modSp mod">
        <pc:chgData name="dave Dalsveen" userId="039815d45609d4df" providerId="LiveId" clId="{5433E2EE-E530-4652-8FE3-8F4CCFCBFE52}" dt="2020-06-16T03:30:14.135" v="1154" actId="14100"/>
        <pc:sldMkLst>
          <pc:docMk/>
          <pc:sldMk cId="3051798843" sldId="266"/>
        </pc:sldMkLst>
        <pc:spChg chg="mod">
          <ac:chgData name="dave Dalsveen" userId="039815d45609d4df" providerId="LiveId" clId="{5433E2EE-E530-4652-8FE3-8F4CCFCBFE52}" dt="2020-06-16T03:25:33.238" v="89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8:15.593" v="1149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5433E2EE-E530-4652-8FE3-8F4CCFCBFE52}" dt="2020-06-16T03:25:06.202" v="890" actId="21"/>
          <ac:picMkLst>
            <pc:docMk/>
            <pc:sldMk cId="3051798843" sldId="266"/>
            <ac:picMk id="4" creationId="{E02F04C0-5B82-4199-9026-17877F0B16AC}"/>
          </ac:picMkLst>
        </pc:picChg>
        <pc:picChg chg="add mod">
          <ac:chgData name="dave Dalsveen" userId="039815d45609d4df" providerId="LiveId" clId="{5433E2EE-E530-4652-8FE3-8F4CCFCBFE52}" dt="2020-06-16T03:30:14.135" v="1154" actId="14100"/>
          <ac:picMkLst>
            <pc:docMk/>
            <pc:sldMk cId="3051798843" sldId="266"/>
            <ac:picMk id="5" creationId="{08A35325-0F6D-45F8-9D9A-254559A22166}"/>
          </ac:picMkLst>
        </pc:picChg>
      </pc:sldChg>
      <pc:sldChg chg="addSp delSp modSp mod">
        <pc:chgData name="dave Dalsveen" userId="039815d45609d4df" providerId="LiveId" clId="{5433E2EE-E530-4652-8FE3-8F4CCFCBFE52}" dt="2020-06-16T03:37:07.204" v="1387" actId="14100"/>
        <pc:sldMkLst>
          <pc:docMk/>
          <pc:sldMk cId="1354350229" sldId="267"/>
        </pc:sldMkLst>
        <pc:spChg chg="mod">
          <ac:chgData name="dave Dalsveen" userId="039815d45609d4df" providerId="LiveId" clId="{5433E2EE-E530-4652-8FE3-8F4CCFCBFE52}" dt="2020-06-16T03:30:31.951" v="1156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32:43.005" v="1375" actId="20577"/>
          <ac:spMkLst>
            <pc:docMk/>
            <pc:sldMk cId="1354350229" sldId="267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36:51.696" v="1383" actId="21"/>
          <ac:picMkLst>
            <pc:docMk/>
            <pc:sldMk cId="1354350229" sldId="267"/>
            <ac:picMk id="4" creationId="{96DDF6B5-1CC2-46E2-AFCC-EC52F23E73BA}"/>
          </ac:picMkLst>
        </pc:picChg>
        <pc:picChg chg="del">
          <ac:chgData name="dave Dalsveen" userId="039815d45609d4df" providerId="LiveId" clId="{5433E2EE-E530-4652-8FE3-8F4CCFCBFE52}" dt="2020-06-16T03:34:54.254" v="1377" actId="21"/>
          <ac:picMkLst>
            <pc:docMk/>
            <pc:sldMk cId="1354350229" sldId="267"/>
            <ac:picMk id="5" creationId="{34CC3094-73FC-4528-9352-99C4270EA887}"/>
          </ac:picMkLst>
        </pc:picChg>
        <pc:picChg chg="add mod">
          <ac:chgData name="dave Dalsveen" userId="039815d45609d4df" providerId="LiveId" clId="{5433E2EE-E530-4652-8FE3-8F4CCFCBFE52}" dt="2020-06-16T03:37:07.204" v="1387" actId="14100"/>
          <ac:picMkLst>
            <pc:docMk/>
            <pc:sldMk cId="1354350229" sldId="267"/>
            <ac:picMk id="6" creationId="{EBB22D74-5852-4AD7-9CF0-FD44F0A5AEF9}"/>
          </ac:picMkLst>
        </pc:picChg>
      </pc:sld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77314"/>
            <a:ext cx="4630732" cy="4149183"/>
          </a:xfrm>
        </p:spPr>
        <p:txBody>
          <a:bodyPr anchor="b">
            <a:normAutofit/>
          </a:bodyPr>
          <a:lstStyle/>
          <a:p>
            <a:r>
              <a:rPr lang="en-US" sz="4400" dirty="0"/>
              <a:t>Process Map Data using C++ Adjacency List Shortest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Dave Dalsveen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0313146-6F31-4961-B944-9EC48B65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47" y="136874"/>
            <a:ext cx="5597653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72972"/>
            <a:ext cx="4797254" cy="1113027"/>
          </a:xfrm>
        </p:spPr>
        <p:txBody>
          <a:bodyPr anchor="b">
            <a:normAutofit/>
          </a:bodyPr>
          <a:lstStyle/>
          <a:p>
            <a:r>
              <a:rPr lang="en-US" sz="2400" dirty="0"/>
              <a:t>Task1: </a:t>
            </a:r>
            <a:r>
              <a:rPr lang="en-US" sz="2400" dirty="0">
                <a:effectLst/>
                <a:latin typeface="Open Sans"/>
                <a:ea typeface="Open Sans"/>
                <a:cs typeface="Open Sans"/>
              </a:rPr>
              <a:t>Analyze the shortest distance problem and Create the C++ Edge Class.</a:t>
            </a:r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Discuss the meaning of the Graph and how it relates to the shortest path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Generate an Edge class to represent an edge with a target vertex and 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Generate constructor and getters in the Edge class.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7CC398-4849-4FD9-821E-57364FEF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53" y="1649896"/>
            <a:ext cx="4924544" cy="40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21954"/>
            <a:ext cx="5991244" cy="1163089"/>
          </a:xfrm>
        </p:spPr>
        <p:txBody>
          <a:bodyPr>
            <a:noAutofit/>
          </a:bodyPr>
          <a:lstStyle/>
          <a:p>
            <a:r>
              <a:rPr lang="en-US" sz="2800" dirty="0"/>
              <a:t>Task2: </a:t>
            </a:r>
            <a:r>
              <a:rPr lang="en-US" sz="2800" dirty="0">
                <a:effectLst/>
                <a:latin typeface="Open Sans"/>
                <a:ea typeface="Open Sans"/>
                <a:cs typeface="Open Sans"/>
              </a:rPr>
              <a:t>Create an Adjacency List using a Vector where Each entry is a C++ Linked List.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Define a size for the Vector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the Vector of Linked Lists called the Adjacency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Populate the Vector elements with Linked Lists using the 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the Linked lists associated with one element of the Vector.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E7301-DECF-4DBF-BA2B-22CCCF16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52" y="1552575"/>
            <a:ext cx="4150599" cy="40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82" y="760430"/>
            <a:ext cx="3438906" cy="1601309"/>
          </a:xfrm>
        </p:spPr>
        <p:txBody>
          <a:bodyPr anchor="b">
            <a:normAutofit/>
          </a:bodyPr>
          <a:lstStyle/>
          <a:p>
            <a:r>
              <a:rPr lang="en-US" sz="2400" dirty="0"/>
              <a:t>Task3: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Add a C++ function to find minimum distance between the source vertex and the other vertices.</a:t>
            </a:r>
            <a:endParaRPr lang="en-US" sz="2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461768"/>
            <a:ext cx="6013201" cy="3888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Initialize min index to MAX size of integer.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Boolean array to check if index (vertex) has already been visited.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for loop to iterate through the distance array to check for minimum distance.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AB1CC-76DE-40A7-AE20-68F70E64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48" y="1143000"/>
            <a:ext cx="5171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728456"/>
            <a:ext cx="5991244" cy="137466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Task4: Add the C++ function to find the shortest paths to each vertex from the source vertex.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Initialize visited array and distance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the minimum distance vertex.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minimum distance vertex to get each edge from its linked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the target distance for each edge and update the target distance with a new distance (current distance + weight) if it is smaller.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85D3B-050E-4996-B1D2-46617BBD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51" y="1795462"/>
            <a:ext cx="4534281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737600"/>
            <a:ext cx="5991244" cy="1347443"/>
          </a:xfrm>
        </p:spPr>
        <p:txBody>
          <a:bodyPr>
            <a:normAutofit/>
          </a:bodyPr>
          <a:lstStyle/>
          <a:p>
            <a:r>
              <a:rPr lang="en-US" sz="2800" dirty="0"/>
              <a:t>Task5: Add the function to populate the adjacency list of edges from a file using a C++ Map container.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Create a Map Container to associate a town name with integer vertex.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Token process to extract Source Town, Target, and Distance.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the Entries for the C++ Adjacency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1A89C-4D57-4EE8-AF28-B0FC1067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332" y="1100137"/>
            <a:ext cx="4723894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64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321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Open Sans</vt:lpstr>
      <vt:lpstr>AccentBoxVTI</vt:lpstr>
      <vt:lpstr>Process Map Data using C++ Adjacency List Shortest Path</vt:lpstr>
      <vt:lpstr>Task1: Analyze the shortest distance problem and Create the C++ Edge Class.</vt:lpstr>
      <vt:lpstr>Task2: Create an Adjacency List using a Vector where Each entry is a C++ Linked List.</vt:lpstr>
      <vt:lpstr>Task3: Add a C++ function to find minimum distance between the source vertex and the other vertices.</vt:lpstr>
      <vt:lpstr>Task4: Add the C++ function to find the shortest paths to each vertex from the source vertex.</vt:lpstr>
      <vt:lpstr>Task5: Add the function to populate the adjacency list of edges from a file using a C++ Map container.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Structures: List, Set, Tuple, and Dictionary</dc:title>
  <dc:creator>dave Dalsveen</dc:creator>
  <cp:lastModifiedBy>david dalsveen</cp:lastModifiedBy>
  <cp:revision>1</cp:revision>
  <dcterms:created xsi:type="dcterms:W3CDTF">2020-06-13T00:23:55Z</dcterms:created>
  <dcterms:modified xsi:type="dcterms:W3CDTF">2020-10-15T23:06:41Z</dcterms:modified>
</cp:coreProperties>
</file>