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e4fd6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e4fd6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2e4fd68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2e4fd68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2e4fd68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2e4fd68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2e4fd68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2e4fd68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e4fd68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2e4fd68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e4fd68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e4fd68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Multinational_corporation" TargetMode="External"/><Relationship Id="rId4" Type="http://schemas.openxmlformats.org/officeDocument/2006/relationships/hyperlink" Target="https://en.wikipedia.org/wiki/Automotive_industry" TargetMode="External"/><Relationship Id="rId11" Type="http://schemas.openxmlformats.org/officeDocument/2006/relationships/image" Target="../media/image2.png"/><Relationship Id="rId10" Type="http://schemas.openxmlformats.org/officeDocument/2006/relationships/hyperlink" Target="https://en.wikipedia.org/wiki/Busses" TargetMode="External"/><Relationship Id="rId9" Type="http://schemas.openxmlformats.org/officeDocument/2006/relationships/hyperlink" Target="https://en.wikipedia.org/wiki/Van" TargetMode="External"/><Relationship Id="rId5" Type="http://schemas.openxmlformats.org/officeDocument/2006/relationships/hyperlink" Target="https://en.wikipedia.org/wiki/Mumbai" TargetMode="External"/><Relationship Id="rId6" Type="http://schemas.openxmlformats.org/officeDocument/2006/relationships/hyperlink" Target="https://en.wikipedia.org/wiki/Tata_Group" TargetMode="External"/><Relationship Id="rId7" Type="http://schemas.openxmlformats.org/officeDocument/2006/relationships/hyperlink" Target="https://en.wikipedia.org/wiki/Passenger_cars" TargetMode="External"/><Relationship Id="rId8" Type="http://schemas.openxmlformats.org/officeDocument/2006/relationships/hyperlink" Target="https://en.wikipedia.org/wiki/Truc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STOCKS DASHBOARD ANALYSIS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819600" y="3626725"/>
            <a:ext cx="2012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By </a:t>
            </a:r>
            <a:r>
              <a:rPr lang="en-GB" sz="1800">
                <a:solidFill>
                  <a:srgbClr val="00FF00"/>
                </a:solidFill>
              </a:rPr>
              <a:t>ProCapitas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</a:t>
            </a:r>
            <a:r>
              <a:rPr lang="en-GB"/>
              <a:t>STAKEHOLDERS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5050" y="1619000"/>
            <a:ext cx="28650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1"/>
                </a:solidFill>
              </a:rPr>
              <a:t>Organisation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83"/>
              <a:t>ProCapitas</a:t>
            </a:r>
            <a:endParaRPr b="1" sz="1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1"/>
                </a:solidFill>
              </a:rPr>
              <a:t>Teams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1"/>
              <a:t>Analytics department</a:t>
            </a:r>
            <a:endParaRPr b="1" sz="15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1"/>
              <a:t>Finance department</a:t>
            </a:r>
            <a:endParaRPr b="1" sz="15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1"/>
              <a:t>Client</a:t>
            </a:r>
            <a:endParaRPr b="1" sz="150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450" y="1170125"/>
            <a:ext cx="572587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79125"/>
            <a:ext cx="4260300" cy="3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TATA MOTORS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</a:rPr>
              <a:t>Tata Motors Limited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is an Indian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multinational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automotive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company, headquartered in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Mumbai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 and part of the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Tata Group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. The company produces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trucks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vans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, and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buses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11111"/>
                </a:solidFill>
                <a:highlight>
                  <a:srgbClr val="FFFFFF"/>
                </a:highlight>
              </a:rPr>
              <a:t>The </a:t>
            </a:r>
            <a:r>
              <a:rPr lang="en-GB" sz="1000">
                <a:solidFill>
                  <a:srgbClr val="111111"/>
                </a:solidFill>
              </a:rPr>
              <a:t>stock</a:t>
            </a:r>
            <a:r>
              <a:rPr lang="en-GB" sz="1000">
                <a:solidFill>
                  <a:srgbClr val="111111"/>
                </a:solidFill>
                <a:highlight>
                  <a:srgbClr val="FFFFFF"/>
                </a:highlight>
              </a:rPr>
              <a:t> price has increased by +4.30% in the last 52 weeks. The beta is 1.68, so </a:t>
            </a:r>
            <a:r>
              <a:rPr lang="en-GB" sz="1000">
                <a:solidFill>
                  <a:srgbClr val="111111"/>
                </a:solidFill>
              </a:rPr>
              <a:t>Tata Motors</a:t>
            </a:r>
            <a:r>
              <a:rPr lang="en-GB" sz="1000">
                <a:solidFill>
                  <a:srgbClr val="111111"/>
                </a:solidFill>
                <a:highlight>
                  <a:srgbClr val="FFFFFF"/>
                </a:highlight>
              </a:rPr>
              <a:t>'s price volatility has been higher than the market average. In the last 12 months, </a:t>
            </a:r>
            <a:r>
              <a:rPr lang="en-GB" sz="1000">
                <a:solidFill>
                  <a:srgbClr val="111111"/>
                </a:solidFill>
              </a:rPr>
              <a:t>Tata Motors</a:t>
            </a:r>
            <a:r>
              <a:rPr lang="en-GB" sz="1000">
                <a:solidFill>
                  <a:srgbClr val="111111"/>
                </a:solidFill>
                <a:highlight>
                  <a:srgbClr val="FFFFFF"/>
                </a:highlight>
              </a:rPr>
              <a:t> had revenue of INR 4.40 trillion and earned 333.41 billion in profits. Earnings per share was 96.94.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 sz="1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4400" y="901950"/>
            <a:ext cx="4260300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AND WHY KPI IN DASHBOARD 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1444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Average 52 week high and low</a:t>
            </a:r>
            <a:r>
              <a:rPr lang="en-GB" sz="4800"/>
              <a:t> = So clients are able to judge historical performance of stocks.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/>
              <a:t>Average High and Low</a:t>
            </a:r>
            <a:r>
              <a:rPr lang="en-GB" sz="4800"/>
              <a:t> = Average high and low are on the basis of recent day to day trading. The measure is used for client in order to make </a:t>
            </a:r>
            <a:r>
              <a:rPr lang="en-GB" sz="4800"/>
              <a:t>comparison</a:t>
            </a:r>
            <a:r>
              <a:rPr lang="en-GB" sz="4800"/>
              <a:t> and decision that whether it is right for investor to invest or not.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/>
              <a:t>Average Open and Close</a:t>
            </a:r>
            <a:r>
              <a:rPr lang="en-GB" sz="4800"/>
              <a:t> = Is used so that the client is informed about at what price or jump is in opening or closing price.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/>
              <a:t>Average</a:t>
            </a:r>
            <a:r>
              <a:rPr b="1" lang="en-GB" sz="4800"/>
              <a:t> Ltp and VWAP</a:t>
            </a:r>
            <a:r>
              <a:rPr lang="en-GB" sz="4800"/>
              <a:t> = Is used so that the client is informed about last trade price on </a:t>
            </a:r>
            <a:r>
              <a:rPr lang="en-GB" sz="4800"/>
              <a:t>average</a:t>
            </a:r>
            <a:r>
              <a:rPr lang="en-GB" sz="4800"/>
              <a:t> basis so it can be </a:t>
            </a:r>
            <a:r>
              <a:rPr lang="en-GB" sz="4800"/>
              <a:t>compared</a:t>
            </a:r>
            <a:r>
              <a:rPr lang="en-GB" sz="4800"/>
              <a:t> with recent ltp and vwap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00"/>
              <a:t>Maximum Volume, Value and Vwap </a:t>
            </a:r>
            <a:r>
              <a:rPr lang="en-GB" sz="4800"/>
              <a:t>= Is presented for client for reference what was the highest jump in these aspects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100" y="1152475"/>
            <a:ext cx="38123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VISUALISATION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85825"/>
            <a:ext cx="77304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BASIC VISUALISATION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Average close weekly chart for year 2024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Average open weekly chart for year 2024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Previous close weekly chart for year 2024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PREDICTIVE VISUALISATION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Average high predictive visualisation for year 2025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Average low predictive visualisation for year 2025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52 week high predictive visualisation for year 2025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52 week low predictive visualisation for year 2025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PREDICTIVE ANALYSIS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predictive analysis is done with the help of tableau software at 95 % confidence interval which is very high confidence interval indicating safety and a chance of </a:t>
            </a:r>
            <a:r>
              <a:rPr lang="en-GB"/>
              <a:t>failure</a:t>
            </a:r>
            <a:r>
              <a:rPr lang="en-GB"/>
              <a:t> of 5 %.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analysis is done for ProCapitas client, assisting in taking financial investment decisions with help of AI and advanced trusted softwares in guidance of financial experts from team.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6000"/>
              <a:t>YOU</a:t>
            </a:r>
            <a:endParaRPr b="1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