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CRIMES IN INDIA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E525-0132-46CA-954D-D6BBE57C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22" y="4757351"/>
            <a:ext cx="10058400" cy="1057739"/>
          </a:xfrm>
        </p:spPr>
        <p:txBody>
          <a:bodyPr>
            <a:normAutofit/>
          </a:bodyPr>
          <a:lstStyle/>
          <a:p>
            <a:r>
              <a:rPr lang="en-IN" sz="3200" dirty="0"/>
              <a:t>Madhya Pradesh have the highest crime on children and women.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1250C7-9B3B-4DC8-9385-335D59361F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5804" t="32612" r="24996" b="4025"/>
          <a:stretch/>
        </p:blipFill>
        <p:spPr>
          <a:xfrm>
            <a:off x="949821" y="-2"/>
            <a:ext cx="10430751" cy="4945867"/>
          </a:xfrm>
        </p:spPr>
      </p:pic>
    </p:spTree>
    <p:extLst>
      <p:ext uri="{BB962C8B-B14F-4D97-AF65-F5344CB8AC3E}">
        <p14:creationId xmlns:p14="http://schemas.microsoft.com/office/powerpoint/2010/main" val="352474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EEBC-2743-4A88-BCA6-82CE1B81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2575"/>
          </a:xfrm>
        </p:spPr>
        <p:txBody>
          <a:bodyPr>
            <a:normAutofit/>
          </a:bodyPr>
          <a:lstStyle/>
          <a:p>
            <a:r>
              <a:rPr lang="en-IN" sz="3200" dirty="0"/>
              <a:t>Which State has more crime against children?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0F720A-A40F-4B03-8C22-E3BDF1AB9B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6702" r="33366" b="31197"/>
          <a:stretch/>
        </p:blipFill>
        <p:spPr>
          <a:xfrm>
            <a:off x="911039" y="1248032"/>
            <a:ext cx="10567630" cy="4868563"/>
          </a:xfrm>
        </p:spPr>
      </p:pic>
    </p:spTree>
    <p:extLst>
      <p:ext uri="{BB962C8B-B14F-4D97-AF65-F5344CB8AC3E}">
        <p14:creationId xmlns:p14="http://schemas.microsoft.com/office/powerpoint/2010/main" val="36382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D39B-E0E7-45CB-B2A1-858BD591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85" y="5436973"/>
            <a:ext cx="10058400" cy="711749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Madhya Pradesh have the highest crime on children.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D78A91-9917-44BB-A1F4-15035B0A64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6940" t="49208" r="52003" b="2248"/>
          <a:stretch/>
        </p:blipFill>
        <p:spPr>
          <a:xfrm>
            <a:off x="423013" y="-1"/>
            <a:ext cx="11345974" cy="5560541"/>
          </a:xfrm>
        </p:spPr>
      </p:pic>
    </p:spTree>
    <p:extLst>
      <p:ext uri="{BB962C8B-B14F-4D97-AF65-F5344CB8AC3E}">
        <p14:creationId xmlns:p14="http://schemas.microsoft.com/office/powerpoint/2010/main" val="413953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A95B-689C-4757-838D-9429D4AD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1938"/>
          </a:xfrm>
        </p:spPr>
        <p:txBody>
          <a:bodyPr>
            <a:normAutofit/>
          </a:bodyPr>
          <a:lstStyle/>
          <a:p>
            <a:r>
              <a:rPr lang="en-IN" sz="3200" dirty="0"/>
              <a:t>Which state have more crimes on women?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7B549E-9201-4CE9-86A1-424C12A65B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8597" r="33366" b="34038"/>
          <a:stretch/>
        </p:blipFill>
        <p:spPr>
          <a:xfrm>
            <a:off x="1030259" y="1141614"/>
            <a:ext cx="10166610" cy="4468354"/>
          </a:xfrm>
        </p:spPr>
      </p:pic>
    </p:spTree>
    <p:extLst>
      <p:ext uri="{BB962C8B-B14F-4D97-AF65-F5344CB8AC3E}">
        <p14:creationId xmlns:p14="http://schemas.microsoft.com/office/powerpoint/2010/main" val="262944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5CC9-45B6-4D0E-85CE-F8A3B9F0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42" y="5535827"/>
            <a:ext cx="10338899" cy="580768"/>
          </a:xfrm>
        </p:spPr>
        <p:txBody>
          <a:bodyPr>
            <a:normAutofit/>
          </a:bodyPr>
          <a:lstStyle/>
          <a:p>
            <a:r>
              <a:rPr lang="en-IN" sz="3200" dirty="0"/>
              <a:t>Andhra Pradesh have more crime against women.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A52586-E2F8-49CE-A857-B455340821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6195" t="46919" r="48996" b="4252"/>
          <a:stretch/>
        </p:blipFill>
        <p:spPr>
          <a:xfrm>
            <a:off x="708042" y="101252"/>
            <a:ext cx="10338899" cy="5434575"/>
          </a:xfrm>
        </p:spPr>
      </p:pic>
    </p:spTree>
    <p:extLst>
      <p:ext uri="{BB962C8B-B14F-4D97-AF65-F5344CB8AC3E}">
        <p14:creationId xmlns:p14="http://schemas.microsoft.com/office/powerpoint/2010/main" val="11654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C299-5640-4F0A-B856-058E0F4D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77224"/>
          </a:xfrm>
        </p:spPr>
        <p:txBody>
          <a:bodyPr>
            <a:normAutofit/>
          </a:bodyPr>
          <a:lstStyle/>
          <a:p>
            <a:r>
              <a:rPr lang="en-IN" sz="3200" dirty="0"/>
              <a:t>Age group wise murder victim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FEDF34-9278-4D3B-81AB-A9CE8FC85D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7650" r="32834" b="44391"/>
          <a:stretch/>
        </p:blipFill>
        <p:spPr>
          <a:xfrm>
            <a:off x="585658" y="1161535"/>
            <a:ext cx="11020683" cy="4720281"/>
          </a:xfrm>
        </p:spPr>
      </p:pic>
    </p:spTree>
    <p:extLst>
      <p:ext uri="{BB962C8B-B14F-4D97-AF65-F5344CB8AC3E}">
        <p14:creationId xmlns:p14="http://schemas.microsoft.com/office/powerpoint/2010/main" val="1306030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44C0-EE81-484B-8FE8-7507D1FB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145" y="5696464"/>
            <a:ext cx="10058400" cy="642552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Most murder victims falls in the age bracket of 18 to 30 yrs.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068DC3-506C-433F-83DF-DD0606BFBF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5500" t="36980" r="56038" b="27070"/>
          <a:stretch/>
        </p:blipFill>
        <p:spPr>
          <a:xfrm>
            <a:off x="1161534" y="271848"/>
            <a:ext cx="10153135" cy="5263664"/>
          </a:xfrm>
        </p:spPr>
      </p:pic>
    </p:spTree>
    <p:extLst>
      <p:ext uri="{BB962C8B-B14F-4D97-AF65-F5344CB8AC3E}">
        <p14:creationId xmlns:p14="http://schemas.microsoft.com/office/powerpoint/2010/main" val="1351737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D95A-DE4C-4135-BD21-764C926F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4"/>
          </a:xfrm>
        </p:spPr>
        <p:txBody>
          <a:bodyPr>
            <a:normAutofit/>
          </a:bodyPr>
          <a:lstStyle/>
          <a:p>
            <a:r>
              <a:rPr lang="en-IN" sz="3200" dirty="0"/>
              <a:t>Which state is safest for foreigners?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6D46F9-2DCD-482B-BEF7-6A955EBB99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7685" r="34091" b="6128"/>
          <a:stretch/>
        </p:blipFill>
        <p:spPr>
          <a:xfrm>
            <a:off x="1097280" y="988908"/>
            <a:ext cx="10058400" cy="5104989"/>
          </a:xfrm>
        </p:spPr>
      </p:pic>
    </p:spTree>
    <p:extLst>
      <p:ext uri="{BB962C8B-B14F-4D97-AF65-F5344CB8AC3E}">
        <p14:creationId xmlns:p14="http://schemas.microsoft.com/office/powerpoint/2010/main" val="237086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433D-14D3-477B-9265-290CBDFF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98757"/>
            <a:ext cx="10058400" cy="724105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Lakshadweep is the safest territory for the foreigners.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69E4DE-E4A6-47FD-BAC3-7E636DAEBE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6502" t="31915" r="30101" b="2508"/>
          <a:stretch/>
        </p:blipFill>
        <p:spPr>
          <a:xfrm>
            <a:off x="543699" y="86497"/>
            <a:ext cx="10787448" cy="5279571"/>
          </a:xfrm>
        </p:spPr>
      </p:pic>
    </p:spTree>
    <p:extLst>
      <p:ext uri="{BB962C8B-B14F-4D97-AF65-F5344CB8AC3E}">
        <p14:creationId xmlns:p14="http://schemas.microsoft.com/office/powerpoint/2010/main" val="2642708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39CE-F7E9-4D5D-93E8-5897F8A9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13254"/>
            <a:ext cx="10058400" cy="27802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b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</a:t>
            </a:r>
            <a:r>
              <a:rPr lang="en-I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Kushagra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Mahalwal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788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TOOLS USED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572612"/>
              </p:ext>
            </p:extLst>
          </p:nvPr>
        </p:nvGraphicFramePr>
        <p:xfrm>
          <a:off x="1097280" y="2303374"/>
          <a:ext cx="10308006" cy="3986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9739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331529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802085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77002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853393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1815499">
                <a:tc>
                  <a:txBody>
                    <a:bodyPr/>
                    <a:lstStyle/>
                    <a:p>
                      <a:r>
                        <a:rPr lang="en-US" sz="3200" cap="none" spc="0" dirty="0">
                          <a:solidFill>
                            <a:schemeClr val="tx1"/>
                          </a:solidFill>
                        </a:rPr>
                        <a:t>MICROSOFT SQL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cap="none" spc="0" dirty="0">
                          <a:solidFill>
                            <a:schemeClr val="tx1"/>
                          </a:solidFill>
                        </a:rPr>
                        <a:t>SEABORN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cap="none" spc="0" dirty="0">
                          <a:solidFill>
                            <a:schemeClr val="tx1"/>
                          </a:solidFill>
                        </a:rPr>
                        <a:t>MATPLOTLIB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cap="none" spc="0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658662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658662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AFFE-4F1A-4DF1-8FBC-08B35F6ADC4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IN" dirty="0"/>
              <a:t>CRIMES IN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F02E-4C4D-428A-B2D4-1CF55455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action or omission which constitutes an offence and is punishable by law.</a:t>
            </a:r>
          </a:p>
          <a:p>
            <a:endParaRPr lang="en-US" b="1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'an offence which goes beyond the personal and into the public sphere, breaking prohibitory rules or laws, to which legitimate punishments or sanctions are attached, and which requires the intervention of a public authority. 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28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A094-CFA2-4FA0-B666-893AA9D360C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IN" dirty="0"/>
              <a:t>FACTORS AFFECTING CRIMES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B9434B3-1CFE-4A8C-AA72-762560E4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POVERTY</a:t>
            </a:r>
          </a:p>
          <a:p>
            <a:r>
              <a:rPr lang="en-IN" dirty="0"/>
              <a:t>DRUGS</a:t>
            </a:r>
          </a:p>
          <a:p>
            <a:r>
              <a:rPr lang="en-IN" dirty="0"/>
              <a:t>RELIGION</a:t>
            </a:r>
          </a:p>
          <a:p>
            <a:r>
              <a:rPr lang="en-IN" dirty="0"/>
              <a:t>POLITICS</a:t>
            </a:r>
          </a:p>
          <a:p>
            <a:r>
              <a:rPr lang="en-IN" dirty="0"/>
              <a:t>UNEMPLOYMENT</a:t>
            </a:r>
          </a:p>
          <a:p>
            <a:r>
              <a:rPr lang="en-IN" dirty="0"/>
              <a:t>UNFAIR JUDICIAL SYSTEM</a:t>
            </a:r>
          </a:p>
          <a:p>
            <a:r>
              <a:rPr lang="en-IN" dirty="0"/>
              <a:t>FAMILY CONDITIONS</a:t>
            </a:r>
          </a:p>
        </p:txBody>
      </p:sp>
    </p:spTree>
    <p:extLst>
      <p:ext uri="{BB962C8B-B14F-4D97-AF65-F5344CB8AC3E}">
        <p14:creationId xmlns:p14="http://schemas.microsoft.com/office/powerpoint/2010/main" val="62723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E31B-65CE-456E-AA76-EC270BAF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6143"/>
          </a:xfrm>
        </p:spPr>
        <p:txBody>
          <a:bodyPr>
            <a:normAutofit/>
          </a:bodyPr>
          <a:lstStyle/>
          <a:p>
            <a:r>
              <a:rPr lang="en-IN" sz="3200" dirty="0"/>
              <a:t>What is the major reasons people being kidnapped in each and every state?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BDCA9-F30E-437D-BB99-4F63E8B1B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1408670"/>
            <a:ext cx="10208329" cy="4974784"/>
          </a:xfrm>
        </p:spPr>
      </p:pic>
    </p:spTree>
    <p:extLst>
      <p:ext uri="{BB962C8B-B14F-4D97-AF65-F5344CB8AC3E}">
        <p14:creationId xmlns:p14="http://schemas.microsoft.com/office/powerpoint/2010/main" val="428149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33D4-DE74-48F1-9630-40824718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90984"/>
            <a:ext cx="10058400" cy="689581"/>
          </a:xfrm>
        </p:spPr>
        <p:txBody>
          <a:bodyPr>
            <a:noAutofit/>
          </a:bodyPr>
          <a:lstStyle/>
          <a:p>
            <a:r>
              <a:rPr lang="en-IN" sz="3200" dirty="0"/>
              <a:t>Uttar Pradesh have the major cases of </a:t>
            </a:r>
            <a:br>
              <a:rPr lang="en-IN" sz="3200" dirty="0"/>
            </a:br>
            <a:r>
              <a:rPr lang="en-IN" sz="3200" dirty="0"/>
              <a:t>kidnapping.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497AD2-600A-4A2B-8C83-A2190D3775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98" y="135924"/>
            <a:ext cx="11610203" cy="447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25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3B56-4A65-40FA-A20A-E49056E3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932"/>
          </a:xfrm>
        </p:spPr>
        <p:txBody>
          <a:bodyPr>
            <a:normAutofit/>
          </a:bodyPr>
          <a:lstStyle/>
          <a:p>
            <a:r>
              <a:rPr lang="en-IN" sz="3200" dirty="0"/>
              <a:t>Offenders relation to rape victim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766DA1-CD65-499F-AF88-172FF4049A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7398" r="32832" b="46726"/>
          <a:stretch/>
        </p:blipFill>
        <p:spPr>
          <a:xfrm>
            <a:off x="219633" y="1161536"/>
            <a:ext cx="11562988" cy="4683210"/>
          </a:xfrm>
        </p:spPr>
      </p:pic>
    </p:spTree>
    <p:extLst>
      <p:ext uri="{BB962C8B-B14F-4D97-AF65-F5344CB8AC3E}">
        <p14:creationId xmlns:p14="http://schemas.microsoft.com/office/powerpoint/2010/main" val="392892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71CE-872F-4B7D-9864-B3454382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8" y="4065373"/>
            <a:ext cx="12105502" cy="2136522"/>
          </a:xfrm>
        </p:spPr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 per the above observation  most number of offenders were known to victims with number as high as 168454 and in the second place comes the 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neighbours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C03492-D064-44CF-AFC1-C5F656CBF0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0040" t="26439" r="35797" b="22756"/>
          <a:stretch/>
        </p:blipFill>
        <p:spPr>
          <a:xfrm>
            <a:off x="1066800" y="1"/>
            <a:ext cx="9386115" cy="4485502"/>
          </a:xfrm>
        </p:spPr>
      </p:pic>
    </p:spTree>
    <p:extLst>
      <p:ext uri="{BB962C8B-B14F-4D97-AF65-F5344CB8AC3E}">
        <p14:creationId xmlns:p14="http://schemas.microsoft.com/office/powerpoint/2010/main" val="27103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C64E-5892-4226-93C7-6226928B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38" y="271849"/>
            <a:ext cx="10614454" cy="988540"/>
          </a:xfrm>
        </p:spPr>
        <p:txBody>
          <a:bodyPr>
            <a:normAutofit/>
          </a:bodyPr>
          <a:lstStyle/>
          <a:p>
            <a:r>
              <a:rPr lang="en-IN" sz="3200" dirty="0"/>
              <a:t>Which state has more crime against children &amp; women?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A5F017-8543-408B-93EC-8E7ABDA248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8124" r="33109" b="26460"/>
          <a:stretch/>
        </p:blipFill>
        <p:spPr>
          <a:xfrm>
            <a:off x="522662" y="1371600"/>
            <a:ext cx="11146675" cy="4831490"/>
          </a:xfrm>
        </p:spPr>
      </p:pic>
    </p:spTree>
    <p:extLst>
      <p:ext uri="{BB962C8B-B14F-4D97-AF65-F5344CB8AC3E}">
        <p14:creationId xmlns:p14="http://schemas.microsoft.com/office/powerpoint/2010/main" val="316661556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focus</Template>
  <TotalTime>106</TotalTime>
  <Words>239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1_RetrospectVTI</vt:lpstr>
      <vt:lpstr>DATA ANALYSIS </vt:lpstr>
      <vt:lpstr>TOOLS USED</vt:lpstr>
      <vt:lpstr>CRIMES IN INDIA</vt:lpstr>
      <vt:lpstr>FACTORS AFFECTING CRIMES</vt:lpstr>
      <vt:lpstr>What is the major reasons people being kidnapped in each and every state?</vt:lpstr>
      <vt:lpstr>Uttar Pradesh have the major cases of  kidnapping.</vt:lpstr>
      <vt:lpstr>Offenders relation to rape victim</vt:lpstr>
      <vt:lpstr>As per the above observation  most number of offenders were known to victims with number as high as 168454 and in the second place comes the neighbours.​</vt:lpstr>
      <vt:lpstr>Which state has more crime against children &amp; women?</vt:lpstr>
      <vt:lpstr>Madhya Pradesh have the highest crime on children and women.</vt:lpstr>
      <vt:lpstr>Which State has more crime against children?</vt:lpstr>
      <vt:lpstr>Madhya Pradesh have the highest crime on children.</vt:lpstr>
      <vt:lpstr>Which state have more crimes on women?</vt:lpstr>
      <vt:lpstr>Andhra Pradesh have more crime against women.</vt:lpstr>
      <vt:lpstr>Age group wise murder victim</vt:lpstr>
      <vt:lpstr>Most murder victims falls in the age bracket of 18 to 30 yrs.</vt:lpstr>
      <vt:lpstr>Which state is safest for foreigners?</vt:lpstr>
      <vt:lpstr>Lakshadweep is the safest territory for the foreigners.</vt:lpstr>
      <vt:lpstr>Thank you  Presented by Kushagra Mahalwal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</dc:title>
  <dc:creator>abhinavmahalwal@outlook.com</dc:creator>
  <cp:lastModifiedBy>abhinavmahalwal@outlook.com</cp:lastModifiedBy>
  <cp:revision>3</cp:revision>
  <dcterms:created xsi:type="dcterms:W3CDTF">2022-02-15T08:55:36Z</dcterms:created>
  <dcterms:modified xsi:type="dcterms:W3CDTF">2022-02-16T04:26:53Z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