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64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</p:sldIdLst>
  <p:sldSz cx="13309600" cy="8547100"/>
  <p:notesSz cx="13309600" cy="854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66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76393" y="1709420"/>
            <a:ext cx="11428510" cy="2279227"/>
          </a:xfrm>
          <a:ln>
            <a:noFill/>
          </a:ln>
        </p:spPr>
        <p:txBody>
          <a:bodyPr vert="horz" tIns="0" rIns="2497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76394" y="4023712"/>
            <a:ext cx="11432946" cy="2184259"/>
          </a:xfrm>
        </p:spPr>
        <p:txBody>
          <a:bodyPr lIns="0" rIns="24978"/>
          <a:lstStyle>
            <a:lvl1pPr marL="0" marR="62444" indent="0" algn="r">
              <a:buNone/>
              <a:defRPr>
                <a:solidFill>
                  <a:schemeClr val="tx1"/>
                </a:solidFill>
              </a:defRPr>
            </a:lvl1pPr>
            <a:lvl2pPr marL="624444" indent="0" algn="ctr">
              <a:buNone/>
            </a:lvl2pPr>
            <a:lvl3pPr marL="1248888" indent="0" algn="ctr">
              <a:buNone/>
            </a:lvl3pPr>
            <a:lvl4pPr marL="1873331" indent="0" algn="ctr">
              <a:buNone/>
            </a:lvl4pPr>
            <a:lvl5pPr marL="2497775" indent="0" algn="ctr">
              <a:buNone/>
            </a:lvl5pPr>
            <a:lvl6pPr marL="3122219" indent="0" algn="ctr">
              <a:buNone/>
            </a:lvl6pPr>
            <a:lvl7pPr marL="3746663" indent="0" algn="ctr">
              <a:buNone/>
            </a:lvl7pPr>
            <a:lvl8pPr marL="4371106" indent="0" algn="ctr">
              <a:buNone/>
            </a:lvl8pPr>
            <a:lvl9pPr marL="499555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9460" y="1139615"/>
            <a:ext cx="2994660" cy="649540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480" y="1139615"/>
            <a:ext cx="8762153" cy="64954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957" y="1641043"/>
            <a:ext cx="11313160" cy="1698024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957" y="3370813"/>
            <a:ext cx="11313160" cy="1881548"/>
          </a:xfrm>
        </p:spPr>
        <p:txBody>
          <a:bodyPr lIns="62444" rIns="62444" anchor="t"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877502"/>
            <a:ext cx="11978640" cy="1424517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480" y="2392995"/>
            <a:ext cx="5878407" cy="5527125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5713" y="2392995"/>
            <a:ext cx="5878407" cy="5527125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877502"/>
            <a:ext cx="11978640" cy="1424517"/>
          </a:xfrm>
        </p:spPr>
        <p:txBody>
          <a:bodyPr tIns="62444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2312189"/>
            <a:ext cx="5880718" cy="821748"/>
          </a:xfrm>
        </p:spPr>
        <p:txBody>
          <a:bodyPr lIns="62444" tIns="0" rIns="62444" bIns="0" anchor="ctr">
            <a:noAutofit/>
          </a:bodyPr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7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61093" y="2317809"/>
            <a:ext cx="5883028" cy="816128"/>
          </a:xfrm>
        </p:spPr>
        <p:txBody>
          <a:bodyPr lIns="62444" tIns="0" rIns="62444" bIns="0" anchor="ctr"/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7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65480" y="3133936"/>
            <a:ext cx="5880718" cy="4792907"/>
          </a:xfrm>
        </p:spPr>
        <p:txBody>
          <a:bodyPr tIns="0"/>
          <a:lstStyle>
            <a:lvl1pPr>
              <a:defRPr sz="30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1093" y="3133936"/>
            <a:ext cx="5883028" cy="4792907"/>
          </a:xfrm>
        </p:spPr>
        <p:txBody>
          <a:bodyPr tIns="0"/>
          <a:lstStyle>
            <a:lvl1pPr>
              <a:defRPr sz="30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877502"/>
            <a:ext cx="12089553" cy="1424517"/>
          </a:xfrm>
        </p:spPr>
        <p:txBody>
          <a:bodyPr vert="horz" tIns="6244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641035"/>
            <a:ext cx="3992880" cy="1448259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8220" y="2089291"/>
            <a:ext cx="3992880" cy="5698067"/>
          </a:xfrm>
        </p:spPr>
        <p:txBody>
          <a:bodyPr lIns="24978" rIns="24978"/>
          <a:lstStyle>
            <a:lvl1pPr marL="0" indent="0" algn="l">
              <a:buNone/>
              <a:defRPr sz="1900"/>
            </a:lvl1pPr>
            <a:lvl2pPr indent="0" algn="l">
              <a:buNone/>
              <a:defRPr sz="1600"/>
            </a:lvl2pPr>
            <a:lvl3pPr indent="0" algn="l">
              <a:buNone/>
              <a:defRPr sz="1400"/>
            </a:lvl3pPr>
            <a:lvl4pPr indent="0" algn="l">
              <a:buNone/>
              <a:defRPr sz="1200"/>
            </a:lvl4pPr>
            <a:lvl5pPr indent="0" algn="l">
              <a:buNone/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03684" y="2089291"/>
            <a:ext cx="7440436" cy="5698067"/>
          </a:xfrm>
        </p:spPr>
        <p:txBody>
          <a:bodyPr tIns="0"/>
          <a:lstStyle>
            <a:lvl1pPr>
              <a:defRPr sz="3800"/>
            </a:lvl1pPr>
            <a:lvl2pPr>
              <a:defRPr sz="3600"/>
            </a:lvl2pPr>
            <a:lvl3pPr>
              <a:defRPr sz="3300"/>
            </a:lvl3pPr>
            <a:lvl4pPr>
              <a:defRPr sz="27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607929" y="1380992"/>
            <a:ext cx="7653020" cy="51282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889" tIns="62444" rIns="124889" bIns="62444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650462" y="6679860"/>
            <a:ext cx="226263" cy="19373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889" tIns="62444" rIns="124889" bIns="62444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466886"/>
            <a:ext cx="3220923" cy="1972415"/>
          </a:xfrm>
        </p:spPr>
        <p:txBody>
          <a:bodyPr vert="horz" lIns="62444" tIns="62444" rIns="62444" bIns="62444" anchor="b"/>
          <a:lstStyle>
            <a:lvl1pPr algn="l">
              <a:buNone/>
              <a:defRPr sz="27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307" y="3525504"/>
            <a:ext cx="3216487" cy="2716078"/>
          </a:xfrm>
        </p:spPr>
        <p:txBody>
          <a:bodyPr lIns="87422" rIns="62444" bIns="62444" anchor="t"/>
          <a:lstStyle>
            <a:lvl1pPr marL="0" indent="0" algn="l">
              <a:spcBef>
                <a:spcPts val="341"/>
              </a:spcBef>
              <a:buFontTx/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56813" y="7921896"/>
            <a:ext cx="887307" cy="45505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073765" y="1494954"/>
            <a:ext cx="6721348" cy="490033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864" y="7249207"/>
            <a:ext cx="13337328" cy="12978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4889" tIns="62444" rIns="124889" bIns="6244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377517" y="7751746"/>
            <a:ext cx="6932083" cy="79535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4889" tIns="62444" rIns="124889" bIns="6244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864" y="-8904"/>
            <a:ext cx="13337328" cy="12978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4889" tIns="62444" rIns="124889" bIns="6244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377517" y="-8903"/>
            <a:ext cx="6932083" cy="79535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4889" tIns="62444" rIns="124889" bIns="6244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65480" y="877502"/>
            <a:ext cx="11978640" cy="1424517"/>
          </a:xfrm>
          <a:prstGeom prst="rect">
            <a:avLst/>
          </a:prstGeom>
        </p:spPr>
        <p:txBody>
          <a:bodyPr vert="horz" lIns="0" tIns="62444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65480" y="2412182"/>
            <a:ext cx="11978640" cy="5470144"/>
          </a:xfrm>
          <a:prstGeom prst="rect">
            <a:avLst/>
          </a:prstGeom>
        </p:spPr>
        <p:txBody>
          <a:bodyPr vert="horz" lIns="124889" tIns="62444" rIns="124889" bIns="62444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65480" y="7921896"/>
            <a:ext cx="3105573" cy="45505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881967" y="7921896"/>
            <a:ext cx="4880187" cy="45505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34987" y="7921896"/>
            <a:ext cx="1109133" cy="45505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7680" y="252261"/>
            <a:ext cx="13362798" cy="80912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68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74666" indent="-37466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74221" indent="-3372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888" indent="-3372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554" indent="-28724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220" indent="-28724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2886" indent="-28724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664" indent="-24977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97330" indent="-249778" algn="l" rtl="0" eaLnBrk="1" latinLnBrk="0" hangingPunct="1">
        <a:spcBef>
          <a:spcPct val="20000"/>
        </a:spcBef>
        <a:buClr>
          <a:schemeClr val="tx2"/>
        </a:buClr>
        <a:buChar char="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371996" indent="-24977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244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488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73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977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222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7466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3711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9955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8400" y="2597150"/>
            <a:ext cx="73152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600" y="2978150"/>
            <a:ext cx="6934200" cy="3733800"/>
          </a:xfrm>
        </p:spPr>
        <p:txBody>
          <a:bodyPr>
            <a:noAutofit/>
          </a:bodyPr>
          <a:lstStyle/>
          <a:p>
            <a:pPr algn="ctr"/>
            <a:r>
              <a:rPr lang="en-IN" sz="6600" spc="-190" dirty="0" smtClean="0">
                <a:solidFill>
                  <a:schemeClr val="bg1">
                    <a:lumMod val="85000"/>
                  </a:schemeClr>
                </a:solidFill>
              </a:rPr>
              <a:t>SALES ANALYSIS OF OMNITRIX HARDWARE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object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0800" y="2444750"/>
            <a:ext cx="2642542" cy="5470525"/>
          </a:xfrm>
          <a:prstGeom prst="rect">
            <a:avLst/>
          </a:prstGeom>
        </p:spPr>
      </p:pic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5400" y="2139950"/>
            <a:ext cx="2457449" cy="800099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4000" y="1672882"/>
            <a:ext cx="886022" cy="92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926" y="314830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852400" cy="8089265"/>
          </a:xfrm>
          <a:custGeom>
            <a:avLst/>
            <a:gdLst/>
            <a:ahLst/>
            <a:cxnLst/>
            <a:rect l="l" t="t" r="r" b="b"/>
            <a:pathLst>
              <a:path w="12852400" h="8089265">
                <a:moveTo>
                  <a:pt x="12852398" y="8088722"/>
                </a:moveTo>
                <a:lnTo>
                  <a:pt x="0" y="8088722"/>
                </a:lnTo>
                <a:lnTo>
                  <a:pt x="0" y="0"/>
                </a:lnTo>
                <a:lnTo>
                  <a:pt x="12852398" y="0"/>
                </a:lnTo>
                <a:lnTo>
                  <a:pt x="12852398" y="808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352" y="613868"/>
            <a:ext cx="1233170" cy="9017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3500" spc="-90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90" dirty="0">
                <a:solidFill>
                  <a:srgbClr val="252423"/>
                </a:solidFill>
                <a:latin typeface="Trebuchet MS"/>
                <a:cs typeface="Trebuchet MS"/>
              </a:rPr>
              <a:t>142M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6538" y="639462"/>
            <a:ext cx="963294" cy="90296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35" dirty="0">
                <a:solidFill>
                  <a:srgbClr val="252423"/>
                </a:solidFill>
                <a:latin typeface="Trebuchet MS"/>
                <a:cs typeface="Trebuchet MS"/>
              </a:rPr>
              <a:t>350K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sz="12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Qty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632" y="1937448"/>
            <a:ext cx="22498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Pr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Contr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52423"/>
                </a:solidFill>
                <a:latin typeface="Trebuchet MS"/>
                <a:cs typeface="Trebuchet MS"/>
              </a:rPr>
              <a:t>ti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on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3503" y="2538377"/>
            <a:ext cx="444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6364" y="2974298"/>
            <a:ext cx="541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Delhi 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7494" y="3410220"/>
            <a:ext cx="640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Ahmedabad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9736" y="3846141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1878" y="4282063"/>
            <a:ext cx="436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2616" y="3326240"/>
            <a:ext cx="955675" cy="344170"/>
          </a:xfrm>
          <a:custGeom>
            <a:avLst/>
            <a:gdLst/>
            <a:ahLst/>
            <a:cxnLst/>
            <a:rect l="l" t="t" r="r" b="b"/>
            <a:pathLst>
              <a:path w="955675" h="344170">
                <a:moveTo>
                  <a:pt x="955562" y="343683"/>
                </a:moveTo>
                <a:lnTo>
                  <a:pt x="0" y="343683"/>
                </a:lnTo>
                <a:lnTo>
                  <a:pt x="0" y="0"/>
                </a:lnTo>
                <a:lnTo>
                  <a:pt x="955562" y="0"/>
                </a:lnTo>
                <a:lnTo>
                  <a:pt x="955562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2616" y="3762162"/>
            <a:ext cx="469900" cy="344170"/>
          </a:xfrm>
          <a:custGeom>
            <a:avLst/>
            <a:gdLst/>
            <a:ahLst/>
            <a:cxnLst/>
            <a:rect l="l" t="t" r="r" b="b"/>
            <a:pathLst>
              <a:path w="469900" h="344170">
                <a:moveTo>
                  <a:pt x="469788" y="343683"/>
                </a:moveTo>
                <a:lnTo>
                  <a:pt x="0" y="343683"/>
                </a:lnTo>
                <a:lnTo>
                  <a:pt x="0" y="0"/>
                </a:lnTo>
                <a:lnTo>
                  <a:pt x="469788" y="0"/>
                </a:lnTo>
                <a:lnTo>
                  <a:pt x="469788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2616" y="4198083"/>
            <a:ext cx="380365" cy="344170"/>
          </a:xfrm>
          <a:custGeom>
            <a:avLst/>
            <a:gdLst/>
            <a:ahLst/>
            <a:cxnLst/>
            <a:rect l="l" t="t" r="r" b="b"/>
            <a:pathLst>
              <a:path w="380364" h="344170">
                <a:moveTo>
                  <a:pt x="380064" y="343683"/>
                </a:moveTo>
                <a:lnTo>
                  <a:pt x="0" y="343683"/>
                </a:lnTo>
                <a:lnTo>
                  <a:pt x="0" y="0"/>
                </a:lnTo>
                <a:lnTo>
                  <a:pt x="380064" y="0"/>
                </a:lnTo>
                <a:lnTo>
                  <a:pt x="380064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2616" y="4634005"/>
            <a:ext cx="309880" cy="344170"/>
          </a:xfrm>
          <a:custGeom>
            <a:avLst/>
            <a:gdLst/>
            <a:ahLst/>
            <a:cxnLst/>
            <a:rect l="l" t="t" r="r" b="b"/>
            <a:pathLst>
              <a:path w="309879" h="344170">
                <a:moveTo>
                  <a:pt x="309837" y="343683"/>
                </a:moveTo>
                <a:lnTo>
                  <a:pt x="0" y="343683"/>
                </a:lnTo>
                <a:lnTo>
                  <a:pt x="0" y="0"/>
                </a:lnTo>
                <a:lnTo>
                  <a:pt x="309837" y="0"/>
                </a:lnTo>
                <a:lnTo>
                  <a:pt x="309837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2616" y="5069926"/>
            <a:ext cx="259715" cy="344170"/>
          </a:xfrm>
          <a:custGeom>
            <a:avLst/>
            <a:gdLst/>
            <a:ahLst/>
            <a:cxnLst/>
            <a:rect l="l" t="t" r="r" b="b"/>
            <a:pathLst>
              <a:path w="259714" h="344170">
                <a:moveTo>
                  <a:pt x="259439" y="343683"/>
                </a:moveTo>
                <a:lnTo>
                  <a:pt x="0" y="343683"/>
                </a:lnTo>
                <a:lnTo>
                  <a:pt x="0" y="0"/>
                </a:lnTo>
                <a:lnTo>
                  <a:pt x="259439" y="0"/>
                </a:lnTo>
                <a:lnTo>
                  <a:pt x="259439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2616" y="5505848"/>
            <a:ext cx="198120" cy="344170"/>
          </a:xfrm>
          <a:custGeom>
            <a:avLst/>
            <a:gdLst/>
            <a:ahLst/>
            <a:cxnLst/>
            <a:rect l="l" t="t" r="r" b="b"/>
            <a:pathLst>
              <a:path w="198120" h="344170">
                <a:moveTo>
                  <a:pt x="197506" y="343683"/>
                </a:moveTo>
                <a:lnTo>
                  <a:pt x="0" y="343683"/>
                </a:lnTo>
                <a:lnTo>
                  <a:pt x="0" y="0"/>
                </a:lnTo>
                <a:lnTo>
                  <a:pt x="197506" y="0"/>
                </a:lnTo>
                <a:lnTo>
                  <a:pt x="197506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2616" y="5941770"/>
            <a:ext cx="98425" cy="344170"/>
          </a:xfrm>
          <a:custGeom>
            <a:avLst/>
            <a:gdLst/>
            <a:ahLst/>
            <a:cxnLst/>
            <a:rect l="l" t="t" r="r" b="b"/>
            <a:pathLst>
              <a:path w="98425" h="344170">
                <a:moveTo>
                  <a:pt x="97869" y="343683"/>
                </a:moveTo>
                <a:lnTo>
                  <a:pt x="0" y="343683"/>
                </a:lnTo>
                <a:lnTo>
                  <a:pt x="0" y="0"/>
                </a:lnTo>
                <a:lnTo>
                  <a:pt x="97869" y="0"/>
                </a:lnTo>
                <a:lnTo>
                  <a:pt x="97869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2616" y="6377691"/>
            <a:ext cx="41275" cy="344170"/>
          </a:xfrm>
          <a:custGeom>
            <a:avLst/>
            <a:gdLst/>
            <a:ahLst/>
            <a:cxnLst/>
            <a:rect l="l" t="t" r="r" b="b"/>
            <a:pathLst>
              <a:path w="41275" h="344170">
                <a:moveTo>
                  <a:pt x="41244" y="343683"/>
                </a:moveTo>
                <a:lnTo>
                  <a:pt x="0" y="343683"/>
                </a:lnTo>
                <a:lnTo>
                  <a:pt x="0" y="0"/>
                </a:lnTo>
                <a:lnTo>
                  <a:pt x="41244" y="0"/>
                </a:lnTo>
                <a:lnTo>
                  <a:pt x="41244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2616" y="6813613"/>
            <a:ext cx="24130" cy="344170"/>
          </a:xfrm>
          <a:custGeom>
            <a:avLst/>
            <a:gdLst/>
            <a:ahLst/>
            <a:cxnLst/>
            <a:rect l="l" t="t" r="r" b="b"/>
            <a:pathLst>
              <a:path w="24129" h="344170">
                <a:moveTo>
                  <a:pt x="23806" y="343683"/>
                </a:moveTo>
                <a:lnTo>
                  <a:pt x="0" y="343683"/>
                </a:lnTo>
                <a:lnTo>
                  <a:pt x="0" y="0"/>
                </a:lnTo>
                <a:lnTo>
                  <a:pt x="23806" y="0"/>
                </a:lnTo>
                <a:lnTo>
                  <a:pt x="23806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2616" y="7249535"/>
            <a:ext cx="9525" cy="344170"/>
          </a:xfrm>
          <a:custGeom>
            <a:avLst/>
            <a:gdLst/>
            <a:ahLst/>
            <a:cxnLst/>
            <a:rect l="l" t="t" r="r" b="b"/>
            <a:pathLst>
              <a:path w="9525" h="344170">
                <a:moveTo>
                  <a:pt x="9529" y="343683"/>
                </a:moveTo>
                <a:lnTo>
                  <a:pt x="0" y="343683"/>
                </a:lnTo>
                <a:lnTo>
                  <a:pt x="0" y="0"/>
                </a:lnTo>
                <a:lnTo>
                  <a:pt x="9529" y="0"/>
                </a:lnTo>
                <a:lnTo>
                  <a:pt x="9529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0309" y="7685456"/>
            <a:ext cx="32384" cy="344170"/>
          </a:xfrm>
          <a:custGeom>
            <a:avLst/>
            <a:gdLst/>
            <a:ahLst/>
            <a:cxnLst/>
            <a:rect l="l" t="t" r="r" b="b"/>
            <a:pathLst>
              <a:path w="32385" h="344170">
                <a:moveTo>
                  <a:pt x="32307" y="343683"/>
                </a:moveTo>
                <a:lnTo>
                  <a:pt x="0" y="343683"/>
                </a:lnTo>
                <a:lnTo>
                  <a:pt x="0" y="0"/>
                </a:lnTo>
                <a:lnTo>
                  <a:pt x="32307" y="0"/>
                </a:lnTo>
                <a:lnTo>
                  <a:pt x="32307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82616" y="2454397"/>
            <a:ext cx="1198880" cy="344170"/>
          </a:xfrm>
          <a:prstGeom prst="rect">
            <a:avLst/>
          </a:prstGeom>
          <a:solidFill>
            <a:srgbClr val="40A3FF"/>
          </a:solidFill>
        </p:spPr>
        <p:txBody>
          <a:bodyPr vert="horz" wrap="square" lIns="0" tIns="9144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23.9%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82616" y="2890319"/>
            <a:ext cx="1110615" cy="344170"/>
          </a:xfrm>
          <a:prstGeom prst="rect">
            <a:avLst/>
          </a:prstGeom>
          <a:solidFill>
            <a:srgbClr val="40A3FF"/>
          </a:solidFill>
        </p:spPr>
        <p:txBody>
          <a:bodyPr vert="horz" wrap="square" lIns="0" tIns="91440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22.1%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1850" y="3405116"/>
            <a:ext cx="4298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19.0%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6048" y="3841038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9.4%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6324" y="4276959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7.6%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6097" y="4712881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6.2%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78334" y="5148802"/>
            <a:ext cx="1174750" cy="282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5.2%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00">
              <a:latin typeface="Segoe UI"/>
              <a:cs typeface="Segoe UI"/>
            </a:endParaRPr>
          </a:p>
          <a:p>
            <a:pPr marL="77787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3.9%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50">
              <a:latin typeface="Segoe UI"/>
              <a:cs typeface="Segoe UI"/>
            </a:endParaRPr>
          </a:p>
          <a:p>
            <a:pPr marL="678180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2.0%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Segoe UI"/>
              <a:cs typeface="Segoe UI"/>
            </a:endParaRPr>
          </a:p>
          <a:p>
            <a:pPr marL="62166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0.8%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00">
              <a:latin typeface="Segoe UI"/>
              <a:cs typeface="Segoe UI"/>
            </a:endParaRPr>
          </a:p>
          <a:p>
            <a:pPr marL="60388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0.5%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50">
              <a:latin typeface="Segoe UI"/>
              <a:cs typeface="Segoe UI"/>
            </a:endParaRPr>
          </a:p>
          <a:p>
            <a:pPr marL="58991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0.1%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-0.6%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73839" y="295213"/>
            <a:ext cx="2037080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tabLst>
                <a:tab pos="892810" algn="l"/>
                <a:tab pos="1576705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2017	2018	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9326" y="295213"/>
            <a:ext cx="666750" cy="4953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63758" y="295213"/>
            <a:ext cx="4587240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tabLst>
                <a:tab pos="953769" algn="l"/>
                <a:tab pos="1710689" algn="l"/>
                <a:tab pos="2489200" algn="l"/>
                <a:tab pos="3236595" algn="l"/>
                <a:tab pos="4029075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Feb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Mar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Apr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May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Jun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07034" y="4586374"/>
            <a:ext cx="836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custmer_name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24940" y="4586374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evenue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67038" y="4576820"/>
            <a:ext cx="873125" cy="349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Contribution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10772" y="4576820"/>
            <a:ext cx="873125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Profit Margin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Contribution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700" spc="-150" dirty="0">
                <a:solidFill>
                  <a:srgbClr val="605D5C"/>
                </a:solidFill>
                <a:latin typeface="Segoe UI Symbol"/>
                <a:cs typeface="Segoe UI Symbol"/>
              </a:rPr>
              <a:t></a:t>
            </a:r>
            <a:endParaRPr sz="700">
              <a:latin typeface="Segoe UI Symbol"/>
              <a:cs typeface="Segoe UI Symbo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972153" y="5006650"/>
          <a:ext cx="4676774" cy="325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590"/>
                <a:gridCol w="1147445"/>
                <a:gridCol w="1102994"/>
                <a:gridCol w="1007745"/>
              </a:tblGrid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Excel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C7C6C3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₹79,28,385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C7C6C3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C7C6C3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C7C6C3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Surge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₹39,53,600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Electricalsara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₹6,56,41,977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Info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₹50,64,374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Acclaimed</a:t>
                      </a: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₹31,16,384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Forward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₹25,60,961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Modular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₹24,53,519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Leader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₹16,71,901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Nixon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₹30,28,345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Nomad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₹19,78,550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Power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₹10,98,552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Unity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₹17,48,166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Electricalsocity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₹25,20,938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Surface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₹24,20,004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Elite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₹12,47,785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Electricalsopedia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₹9,95,764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556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Control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₹41,82,662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</a:tr>
              <a:tr h="174578">
                <a:tc>
                  <a:txBody>
                    <a:bodyPr/>
                    <a:lstStyle/>
                    <a:p>
                      <a:pPr marL="46990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₹14,22,24,545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11606516" y="4592698"/>
            <a:ext cx="85725" cy="3587750"/>
            <a:chOff x="11606516" y="4592698"/>
            <a:chExt cx="85725" cy="3587750"/>
          </a:xfrm>
        </p:grpSpPr>
        <p:sp>
          <p:nvSpPr>
            <p:cNvPr id="39" name="object 39"/>
            <p:cNvSpPr/>
            <p:nvPr/>
          </p:nvSpPr>
          <p:spPr>
            <a:xfrm>
              <a:off x="11606516" y="6229475"/>
              <a:ext cx="85725" cy="1951355"/>
            </a:xfrm>
            <a:custGeom>
              <a:avLst/>
              <a:gdLst/>
              <a:ahLst/>
              <a:cxnLst/>
              <a:rect l="l" t="t" r="r" b="b"/>
              <a:pathLst>
                <a:path w="85725" h="1951354">
                  <a:moveTo>
                    <a:pt x="0" y="1950809"/>
                  </a:moveTo>
                  <a:lnTo>
                    <a:pt x="85645" y="1950809"/>
                  </a:lnTo>
                  <a:lnTo>
                    <a:pt x="85645" y="0"/>
                  </a:lnTo>
                  <a:lnTo>
                    <a:pt x="0" y="0"/>
                  </a:lnTo>
                  <a:lnTo>
                    <a:pt x="0" y="19508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22574" y="802981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16058"/>
                  </a:moveTo>
                  <a:lnTo>
                    <a:pt x="0" y="0"/>
                  </a:lnTo>
                  <a:lnTo>
                    <a:pt x="26764" y="37469"/>
                  </a:lnTo>
                  <a:lnTo>
                    <a:pt x="53528" y="0"/>
                  </a:lnTo>
                  <a:lnTo>
                    <a:pt x="53528" y="16058"/>
                  </a:lnTo>
                  <a:lnTo>
                    <a:pt x="26764" y="53528"/>
                  </a:lnTo>
                  <a:lnTo>
                    <a:pt x="0" y="1605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06516" y="4592698"/>
              <a:ext cx="85725" cy="257175"/>
            </a:xfrm>
            <a:custGeom>
              <a:avLst/>
              <a:gdLst/>
              <a:ahLst/>
              <a:cxnLst/>
              <a:rect l="l" t="t" r="r" b="b"/>
              <a:pathLst>
                <a:path w="85725" h="257175">
                  <a:moveTo>
                    <a:pt x="0" y="256935"/>
                  </a:moveTo>
                  <a:lnTo>
                    <a:pt x="85645" y="256935"/>
                  </a:lnTo>
                  <a:lnTo>
                    <a:pt x="85645" y="0"/>
                  </a:lnTo>
                  <a:lnTo>
                    <a:pt x="0" y="0"/>
                  </a:lnTo>
                  <a:lnTo>
                    <a:pt x="0" y="2569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622574" y="468964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28" y="37469"/>
                  </a:moveTo>
                  <a:lnTo>
                    <a:pt x="53528" y="53528"/>
                  </a:lnTo>
                  <a:lnTo>
                    <a:pt x="26764" y="16058"/>
                  </a:lnTo>
                  <a:lnTo>
                    <a:pt x="0" y="53528"/>
                  </a:lnTo>
                  <a:lnTo>
                    <a:pt x="0" y="37469"/>
                  </a:lnTo>
                  <a:lnTo>
                    <a:pt x="26764" y="0"/>
                  </a:lnTo>
                  <a:lnTo>
                    <a:pt x="53528" y="3746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606516" y="4849634"/>
              <a:ext cx="85725" cy="1379855"/>
            </a:xfrm>
            <a:custGeom>
              <a:avLst/>
              <a:gdLst/>
              <a:ahLst/>
              <a:cxnLst/>
              <a:rect l="l" t="t" r="r" b="b"/>
              <a:pathLst>
                <a:path w="85725" h="1379854">
                  <a:moveTo>
                    <a:pt x="85645" y="1379841"/>
                  </a:moveTo>
                  <a:lnTo>
                    <a:pt x="0" y="1379841"/>
                  </a:lnTo>
                  <a:lnTo>
                    <a:pt x="0" y="0"/>
                  </a:lnTo>
                  <a:lnTo>
                    <a:pt x="85645" y="0"/>
                  </a:lnTo>
                  <a:lnTo>
                    <a:pt x="85645" y="1379841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949937" y="1177943"/>
            <a:ext cx="1092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4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52540" y="3968457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7409599" y="1717531"/>
            <a:ext cx="5201920" cy="2319655"/>
            <a:chOff x="7409599" y="1717531"/>
            <a:chExt cx="5201920" cy="2319655"/>
          </a:xfrm>
        </p:grpSpPr>
        <p:sp>
          <p:nvSpPr>
            <p:cNvPr id="47" name="object 47"/>
            <p:cNvSpPr/>
            <p:nvPr/>
          </p:nvSpPr>
          <p:spPr>
            <a:xfrm>
              <a:off x="7409599" y="3968457"/>
              <a:ext cx="4003675" cy="10160"/>
            </a:xfrm>
            <a:custGeom>
              <a:avLst/>
              <a:gdLst/>
              <a:ahLst/>
              <a:cxnLst/>
              <a:rect l="l" t="t" r="r" b="b"/>
              <a:pathLst>
                <a:path w="4003675" h="10160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4003675" h="10160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4003675" h="10160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4003675" h="10160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4003675" h="10160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4003675" h="10160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4003675" h="10160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4003675" h="10160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4003675" h="10160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4003675" h="10160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4003675" h="10160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4003675" h="10160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4003675" h="10160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4003675" h="10160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4003675" h="10160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4003675" h="10160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4003675" h="10160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4003675" h="10160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4003675" h="10160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4003675" h="10160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4003675" h="10160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4003675" h="10160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4003675" h="10160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4003675" h="10160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4003675" h="10160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4003675" h="10160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4003675" h="10160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4003675" h="10160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4003675" h="10160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4003675" h="10160">
                  <a:moveTo>
                    <a:pt x="1664208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08" y="9537"/>
                  </a:lnTo>
                  <a:lnTo>
                    <a:pt x="1664208" y="0"/>
                  </a:lnTo>
                  <a:close/>
                </a:path>
                <a:path w="4003675" h="10160">
                  <a:moveTo>
                    <a:pt x="1721269" y="0"/>
                  </a:moveTo>
                  <a:lnTo>
                    <a:pt x="1711756" y="0"/>
                  </a:lnTo>
                  <a:lnTo>
                    <a:pt x="1711756" y="9537"/>
                  </a:lnTo>
                  <a:lnTo>
                    <a:pt x="1721269" y="9537"/>
                  </a:lnTo>
                  <a:lnTo>
                    <a:pt x="1721269" y="0"/>
                  </a:lnTo>
                  <a:close/>
                </a:path>
                <a:path w="4003675" h="10160">
                  <a:moveTo>
                    <a:pt x="1778330" y="0"/>
                  </a:moveTo>
                  <a:lnTo>
                    <a:pt x="1768817" y="0"/>
                  </a:lnTo>
                  <a:lnTo>
                    <a:pt x="1768817" y="9537"/>
                  </a:lnTo>
                  <a:lnTo>
                    <a:pt x="1778330" y="9537"/>
                  </a:lnTo>
                  <a:lnTo>
                    <a:pt x="1778330" y="0"/>
                  </a:lnTo>
                  <a:close/>
                </a:path>
                <a:path w="4003675" h="10160">
                  <a:moveTo>
                    <a:pt x="1835391" y="0"/>
                  </a:moveTo>
                  <a:lnTo>
                    <a:pt x="1825879" y="0"/>
                  </a:lnTo>
                  <a:lnTo>
                    <a:pt x="1825879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4003675" h="10160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4003675" h="10160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4003675" h="10160">
                  <a:moveTo>
                    <a:pt x="2006561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61" y="9537"/>
                  </a:lnTo>
                  <a:lnTo>
                    <a:pt x="2006561" y="0"/>
                  </a:lnTo>
                  <a:close/>
                </a:path>
                <a:path w="4003675" h="10160">
                  <a:moveTo>
                    <a:pt x="2063623" y="0"/>
                  </a:moveTo>
                  <a:lnTo>
                    <a:pt x="2054110" y="0"/>
                  </a:lnTo>
                  <a:lnTo>
                    <a:pt x="2054110" y="9537"/>
                  </a:lnTo>
                  <a:lnTo>
                    <a:pt x="2063623" y="9537"/>
                  </a:lnTo>
                  <a:lnTo>
                    <a:pt x="2063623" y="0"/>
                  </a:lnTo>
                  <a:close/>
                </a:path>
                <a:path w="4003675" h="10160">
                  <a:moveTo>
                    <a:pt x="2120684" y="0"/>
                  </a:moveTo>
                  <a:lnTo>
                    <a:pt x="2111171" y="0"/>
                  </a:lnTo>
                  <a:lnTo>
                    <a:pt x="2111171" y="9537"/>
                  </a:lnTo>
                  <a:lnTo>
                    <a:pt x="2120684" y="9537"/>
                  </a:lnTo>
                  <a:lnTo>
                    <a:pt x="2120684" y="0"/>
                  </a:lnTo>
                  <a:close/>
                </a:path>
                <a:path w="4003675" h="10160">
                  <a:moveTo>
                    <a:pt x="2177745" y="0"/>
                  </a:moveTo>
                  <a:lnTo>
                    <a:pt x="2168233" y="0"/>
                  </a:lnTo>
                  <a:lnTo>
                    <a:pt x="2168233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4003675" h="10160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4003675" h="10160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4003675" h="10160">
                  <a:moveTo>
                    <a:pt x="2348915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15" y="9537"/>
                  </a:lnTo>
                  <a:lnTo>
                    <a:pt x="2348915" y="0"/>
                  </a:lnTo>
                  <a:close/>
                </a:path>
                <a:path w="4003675" h="10160">
                  <a:moveTo>
                    <a:pt x="2405977" y="0"/>
                  </a:moveTo>
                  <a:lnTo>
                    <a:pt x="2396464" y="0"/>
                  </a:lnTo>
                  <a:lnTo>
                    <a:pt x="2396464" y="9537"/>
                  </a:lnTo>
                  <a:lnTo>
                    <a:pt x="2405977" y="9537"/>
                  </a:lnTo>
                  <a:lnTo>
                    <a:pt x="2405977" y="0"/>
                  </a:lnTo>
                  <a:close/>
                </a:path>
                <a:path w="4003675" h="10160">
                  <a:moveTo>
                    <a:pt x="2463038" y="0"/>
                  </a:moveTo>
                  <a:lnTo>
                    <a:pt x="2453525" y="0"/>
                  </a:lnTo>
                  <a:lnTo>
                    <a:pt x="2453525" y="9537"/>
                  </a:lnTo>
                  <a:lnTo>
                    <a:pt x="2463038" y="9537"/>
                  </a:lnTo>
                  <a:lnTo>
                    <a:pt x="2463038" y="0"/>
                  </a:lnTo>
                  <a:close/>
                </a:path>
                <a:path w="4003675" h="10160">
                  <a:moveTo>
                    <a:pt x="2520099" y="0"/>
                  </a:moveTo>
                  <a:lnTo>
                    <a:pt x="2510586" y="0"/>
                  </a:lnTo>
                  <a:lnTo>
                    <a:pt x="2510586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4003675" h="10160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4003675" h="10160">
                  <a:moveTo>
                    <a:pt x="2634208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08" y="9537"/>
                  </a:lnTo>
                  <a:lnTo>
                    <a:pt x="2634208" y="0"/>
                  </a:lnTo>
                  <a:close/>
                </a:path>
                <a:path w="4003675" h="10160">
                  <a:moveTo>
                    <a:pt x="2691269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69" y="9537"/>
                  </a:lnTo>
                  <a:lnTo>
                    <a:pt x="2691269" y="0"/>
                  </a:lnTo>
                  <a:close/>
                </a:path>
                <a:path w="4003675" h="10160">
                  <a:moveTo>
                    <a:pt x="2748330" y="0"/>
                  </a:moveTo>
                  <a:lnTo>
                    <a:pt x="2738818" y="0"/>
                  </a:lnTo>
                  <a:lnTo>
                    <a:pt x="2738818" y="9537"/>
                  </a:lnTo>
                  <a:lnTo>
                    <a:pt x="2748330" y="9537"/>
                  </a:lnTo>
                  <a:lnTo>
                    <a:pt x="2748330" y="0"/>
                  </a:lnTo>
                  <a:close/>
                </a:path>
                <a:path w="4003675" h="10160">
                  <a:moveTo>
                    <a:pt x="2805392" y="0"/>
                  </a:moveTo>
                  <a:lnTo>
                    <a:pt x="2795879" y="0"/>
                  </a:lnTo>
                  <a:lnTo>
                    <a:pt x="2795879" y="9537"/>
                  </a:lnTo>
                  <a:lnTo>
                    <a:pt x="2805392" y="9537"/>
                  </a:lnTo>
                  <a:lnTo>
                    <a:pt x="2805392" y="0"/>
                  </a:lnTo>
                  <a:close/>
                </a:path>
                <a:path w="4003675" h="10160">
                  <a:moveTo>
                    <a:pt x="2862453" y="0"/>
                  </a:moveTo>
                  <a:lnTo>
                    <a:pt x="2852940" y="0"/>
                  </a:lnTo>
                  <a:lnTo>
                    <a:pt x="2852940" y="9537"/>
                  </a:lnTo>
                  <a:lnTo>
                    <a:pt x="2862453" y="9537"/>
                  </a:lnTo>
                  <a:lnTo>
                    <a:pt x="2862453" y="0"/>
                  </a:lnTo>
                  <a:close/>
                </a:path>
                <a:path w="4003675" h="10160">
                  <a:moveTo>
                    <a:pt x="2919514" y="0"/>
                  </a:moveTo>
                  <a:lnTo>
                    <a:pt x="2910001" y="0"/>
                  </a:lnTo>
                  <a:lnTo>
                    <a:pt x="2910001" y="9537"/>
                  </a:lnTo>
                  <a:lnTo>
                    <a:pt x="2919514" y="9537"/>
                  </a:lnTo>
                  <a:lnTo>
                    <a:pt x="2919514" y="0"/>
                  </a:lnTo>
                  <a:close/>
                </a:path>
                <a:path w="4003675" h="10160">
                  <a:moveTo>
                    <a:pt x="2976562" y="0"/>
                  </a:moveTo>
                  <a:lnTo>
                    <a:pt x="2967063" y="0"/>
                  </a:lnTo>
                  <a:lnTo>
                    <a:pt x="2967063" y="9537"/>
                  </a:lnTo>
                  <a:lnTo>
                    <a:pt x="2976562" y="9537"/>
                  </a:lnTo>
                  <a:lnTo>
                    <a:pt x="2976562" y="0"/>
                  </a:lnTo>
                  <a:close/>
                </a:path>
                <a:path w="4003675" h="10160">
                  <a:moveTo>
                    <a:pt x="3033623" y="0"/>
                  </a:moveTo>
                  <a:lnTo>
                    <a:pt x="3024111" y="0"/>
                  </a:lnTo>
                  <a:lnTo>
                    <a:pt x="3024111" y="9537"/>
                  </a:lnTo>
                  <a:lnTo>
                    <a:pt x="3033623" y="9537"/>
                  </a:lnTo>
                  <a:lnTo>
                    <a:pt x="3033623" y="0"/>
                  </a:lnTo>
                  <a:close/>
                </a:path>
                <a:path w="4003675" h="10160">
                  <a:moveTo>
                    <a:pt x="3090684" y="0"/>
                  </a:moveTo>
                  <a:lnTo>
                    <a:pt x="3081172" y="0"/>
                  </a:lnTo>
                  <a:lnTo>
                    <a:pt x="3081172" y="9537"/>
                  </a:lnTo>
                  <a:lnTo>
                    <a:pt x="3090684" y="9537"/>
                  </a:lnTo>
                  <a:lnTo>
                    <a:pt x="3090684" y="0"/>
                  </a:lnTo>
                  <a:close/>
                </a:path>
                <a:path w="4003675" h="10160">
                  <a:moveTo>
                    <a:pt x="3147745" y="0"/>
                  </a:moveTo>
                  <a:lnTo>
                    <a:pt x="3138233" y="0"/>
                  </a:lnTo>
                  <a:lnTo>
                    <a:pt x="3138233" y="9537"/>
                  </a:lnTo>
                  <a:lnTo>
                    <a:pt x="3147745" y="9537"/>
                  </a:lnTo>
                  <a:lnTo>
                    <a:pt x="3147745" y="0"/>
                  </a:lnTo>
                  <a:close/>
                </a:path>
                <a:path w="4003675" h="10160">
                  <a:moveTo>
                    <a:pt x="3204807" y="0"/>
                  </a:moveTo>
                  <a:lnTo>
                    <a:pt x="3195294" y="0"/>
                  </a:lnTo>
                  <a:lnTo>
                    <a:pt x="3195294" y="9537"/>
                  </a:lnTo>
                  <a:lnTo>
                    <a:pt x="3204807" y="9537"/>
                  </a:lnTo>
                  <a:lnTo>
                    <a:pt x="3204807" y="0"/>
                  </a:lnTo>
                  <a:close/>
                </a:path>
                <a:path w="4003675" h="10160">
                  <a:moveTo>
                    <a:pt x="3261868" y="0"/>
                  </a:moveTo>
                  <a:lnTo>
                    <a:pt x="3252355" y="0"/>
                  </a:lnTo>
                  <a:lnTo>
                    <a:pt x="3252355" y="9537"/>
                  </a:lnTo>
                  <a:lnTo>
                    <a:pt x="3261868" y="9537"/>
                  </a:lnTo>
                  <a:lnTo>
                    <a:pt x="3261868" y="0"/>
                  </a:lnTo>
                  <a:close/>
                </a:path>
                <a:path w="4003675" h="10160">
                  <a:moveTo>
                    <a:pt x="3318916" y="0"/>
                  </a:moveTo>
                  <a:lnTo>
                    <a:pt x="3309416" y="0"/>
                  </a:lnTo>
                  <a:lnTo>
                    <a:pt x="3309416" y="9537"/>
                  </a:lnTo>
                  <a:lnTo>
                    <a:pt x="3318916" y="9537"/>
                  </a:lnTo>
                  <a:lnTo>
                    <a:pt x="3318916" y="0"/>
                  </a:lnTo>
                  <a:close/>
                </a:path>
                <a:path w="4003675" h="10160">
                  <a:moveTo>
                    <a:pt x="3375977" y="0"/>
                  </a:moveTo>
                  <a:lnTo>
                    <a:pt x="3366465" y="0"/>
                  </a:lnTo>
                  <a:lnTo>
                    <a:pt x="3366465" y="9537"/>
                  </a:lnTo>
                  <a:lnTo>
                    <a:pt x="3375977" y="9537"/>
                  </a:lnTo>
                  <a:lnTo>
                    <a:pt x="3375977" y="0"/>
                  </a:lnTo>
                  <a:close/>
                </a:path>
                <a:path w="4003675" h="10160">
                  <a:moveTo>
                    <a:pt x="3433038" y="0"/>
                  </a:moveTo>
                  <a:lnTo>
                    <a:pt x="3423526" y="0"/>
                  </a:lnTo>
                  <a:lnTo>
                    <a:pt x="3423526" y="9537"/>
                  </a:lnTo>
                  <a:lnTo>
                    <a:pt x="3433038" y="9537"/>
                  </a:lnTo>
                  <a:lnTo>
                    <a:pt x="3433038" y="0"/>
                  </a:lnTo>
                  <a:close/>
                </a:path>
                <a:path w="4003675" h="10160">
                  <a:moveTo>
                    <a:pt x="3490099" y="0"/>
                  </a:moveTo>
                  <a:lnTo>
                    <a:pt x="3480587" y="0"/>
                  </a:lnTo>
                  <a:lnTo>
                    <a:pt x="3480587" y="9537"/>
                  </a:lnTo>
                  <a:lnTo>
                    <a:pt x="3490099" y="9537"/>
                  </a:lnTo>
                  <a:lnTo>
                    <a:pt x="3490099" y="0"/>
                  </a:lnTo>
                  <a:close/>
                </a:path>
                <a:path w="4003675" h="10160">
                  <a:moveTo>
                    <a:pt x="3547160" y="0"/>
                  </a:moveTo>
                  <a:lnTo>
                    <a:pt x="3537648" y="0"/>
                  </a:lnTo>
                  <a:lnTo>
                    <a:pt x="3537648" y="9537"/>
                  </a:lnTo>
                  <a:lnTo>
                    <a:pt x="3547160" y="9537"/>
                  </a:lnTo>
                  <a:lnTo>
                    <a:pt x="3547160" y="0"/>
                  </a:lnTo>
                  <a:close/>
                </a:path>
                <a:path w="4003675" h="10160">
                  <a:moveTo>
                    <a:pt x="3604222" y="0"/>
                  </a:moveTo>
                  <a:lnTo>
                    <a:pt x="3594709" y="0"/>
                  </a:lnTo>
                  <a:lnTo>
                    <a:pt x="3594709" y="9537"/>
                  </a:lnTo>
                  <a:lnTo>
                    <a:pt x="3604222" y="9537"/>
                  </a:lnTo>
                  <a:lnTo>
                    <a:pt x="3604222" y="0"/>
                  </a:lnTo>
                  <a:close/>
                </a:path>
                <a:path w="4003675" h="10160">
                  <a:moveTo>
                    <a:pt x="3661270" y="0"/>
                  </a:moveTo>
                  <a:lnTo>
                    <a:pt x="3651770" y="0"/>
                  </a:lnTo>
                  <a:lnTo>
                    <a:pt x="3651770" y="9537"/>
                  </a:lnTo>
                  <a:lnTo>
                    <a:pt x="3661270" y="9537"/>
                  </a:lnTo>
                  <a:lnTo>
                    <a:pt x="3661270" y="0"/>
                  </a:lnTo>
                  <a:close/>
                </a:path>
                <a:path w="4003675" h="10160">
                  <a:moveTo>
                    <a:pt x="3718331" y="0"/>
                  </a:moveTo>
                  <a:lnTo>
                    <a:pt x="3708819" y="0"/>
                  </a:lnTo>
                  <a:lnTo>
                    <a:pt x="3708819" y="9537"/>
                  </a:lnTo>
                  <a:lnTo>
                    <a:pt x="3718331" y="9537"/>
                  </a:lnTo>
                  <a:lnTo>
                    <a:pt x="3718331" y="0"/>
                  </a:lnTo>
                  <a:close/>
                </a:path>
                <a:path w="4003675" h="10160">
                  <a:moveTo>
                    <a:pt x="3775392" y="0"/>
                  </a:moveTo>
                  <a:lnTo>
                    <a:pt x="3765880" y="0"/>
                  </a:lnTo>
                  <a:lnTo>
                    <a:pt x="3765880" y="9537"/>
                  </a:lnTo>
                  <a:lnTo>
                    <a:pt x="3775392" y="9537"/>
                  </a:lnTo>
                  <a:lnTo>
                    <a:pt x="3775392" y="0"/>
                  </a:lnTo>
                  <a:close/>
                </a:path>
                <a:path w="4003675" h="10160">
                  <a:moveTo>
                    <a:pt x="3832453" y="0"/>
                  </a:moveTo>
                  <a:lnTo>
                    <a:pt x="3822941" y="0"/>
                  </a:lnTo>
                  <a:lnTo>
                    <a:pt x="3822941" y="9537"/>
                  </a:lnTo>
                  <a:lnTo>
                    <a:pt x="3832453" y="9537"/>
                  </a:lnTo>
                  <a:lnTo>
                    <a:pt x="3832453" y="0"/>
                  </a:lnTo>
                  <a:close/>
                </a:path>
                <a:path w="4003675" h="10160">
                  <a:moveTo>
                    <a:pt x="3889514" y="0"/>
                  </a:moveTo>
                  <a:lnTo>
                    <a:pt x="3880002" y="0"/>
                  </a:lnTo>
                  <a:lnTo>
                    <a:pt x="3880002" y="9537"/>
                  </a:lnTo>
                  <a:lnTo>
                    <a:pt x="3889514" y="9537"/>
                  </a:lnTo>
                  <a:lnTo>
                    <a:pt x="3889514" y="0"/>
                  </a:lnTo>
                  <a:close/>
                </a:path>
                <a:path w="4003675" h="10160">
                  <a:moveTo>
                    <a:pt x="3946575" y="0"/>
                  </a:moveTo>
                  <a:lnTo>
                    <a:pt x="3937063" y="0"/>
                  </a:lnTo>
                  <a:lnTo>
                    <a:pt x="3937063" y="9537"/>
                  </a:lnTo>
                  <a:lnTo>
                    <a:pt x="3946575" y="9537"/>
                  </a:lnTo>
                  <a:lnTo>
                    <a:pt x="3946575" y="0"/>
                  </a:lnTo>
                  <a:close/>
                </a:path>
                <a:path w="4003675" h="10160">
                  <a:moveTo>
                    <a:pt x="4003624" y="0"/>
                  </a:moveTo>
                  <a:lnTo>
                    <a:pt x="3994124" y="0"/>
                  </a:lnTo>
                  <a:lnTo>
                    <a:pt x="3994124" y="9537"/>
                  </a:lnTo>
                  <a:lnTo>
                    <a:pt x="4003624" y="9537"/>
                  </a:lnTo>
                  <a:lnTo>
                    <a:pt x="400362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09599" y="3030651"/>
              <a:ext cx="5201920" cy="947419"/>
            </a:xfrm>
            <a:custGeom>
              <a:avLst/>
              <a:gdLst/>
              <a:ahLst/>
              <a:cxnLst/>
              <a:rect l="l" t="t" r="r" b="b"/>
              <a:pathLst>
                <a:path w="5201920" h="947420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5201920" h="947420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5201920" h="947420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5201920" h="947420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5201920" h="947420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5201920" h="947420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5201920" h="947420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5201920" h="947420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5201920" h="947420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5201920" h="947420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5201920" h="947420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5201920" h="947420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5201920" h="947420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5201920" h="947420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5201920" h="947420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5201920" h="947420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5201920" h="947420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5201920" h="947420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5201920" h="947420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5201920" h="947420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5201920" h="947420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5201920" h="947420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5201920" h="947420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5201920" h="947420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5201920" h="947420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5201920" h="947420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5201920" h="947420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5201920" h="947420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5201920" h="947420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5201920" h="947420">
                  <a:moveTo>
                    <a:pt x="1664208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08" y="9537"/>
                  </a:lnTo>
                  <a:lnTo>
                    <a:pt x="1664208" y="0"/>
                  </a:lnTo>
                  <a:close/>
                </a:path>
                <a:path w="5201920" h="947420">
                  <a:moveTo>
                    <a:pt x="1721269" y="0"/>
                  </a:moveTo>
                  <a:lnTo>
                    <a:pt x="1711756" y="0"/>
                  </a:lnTo>
                  <a:lnTo>
                    <a:pt x="1711756" y="9537"/>
                  </a:lnTo>
                  <a:lnTo>
                    <a:pt x="1721269" y="9537"/>
                  </a:lnTo>
                  <a:lnTo>
                    <a:pt x="1721269" y="0"/>
                  </a:lnTo>
                  <a:close/>
                </a:path>
                <a:path w="5201920" h="947420">
                  <a:moveTo>
                    <a:pt x="1778330" y="0"/>
                  </a:moveTo>
                  <a:lnTo>
                    <a:pt x="1768817" y="0"/>
                  </a:lnTo>
                  <a:lnTo>
                    <a:pt x="1768817" y="9537"/>
                  </a:lnTo>
                  <a:lnTo>
                    <a:pt x="1778330" y="9537"/>
                  </a:lnTo>
                  <a:lnTo>
                    <a:pt x="1778330" y="0"/>
                  </a:lnTo>
                  <a:close/>
                </a:path>
                <a:path w="5201920" h="947420">
                  <a:moveTo>
                    <a:pt x="1835391" y="0"/>
                  </a:moveTo>
                  <a:lnTo>
                    <a:pt x="1825879" y="0"/>
                  </a:lnTo>
                  <a:lnTo>
                    <a:pt x="1825879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5201920" h="947420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5201920" h="947420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5201920" h="947420">
                  <a:moveTo>
                    <a:pt x="2006561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61" y="9537"/>
                  </a:lnTo>
                  <a:lnTo>
                    <a:pt x="2006561" y="0"/>
                  </a:lnTo>
                  <a:close/>
                </a:path>
                <a:path w="5201920" h="947420">
                  <a:moveTo>
                    <a:pt x="2063623" y="0"/>
                  </a:moveTo>
                  <a:lnTo>
                    <a:pt x="2054110" y="0"/>
                  </a:lnTo>
                  <a:lnTo>
                    <a:pt x="2054110" y="9537"/>
                  </a:lnTo>
                  <a:lnTo>
                    <a:pt x="2063623" y="9537"/>
                  </a:lnTo>
                  <a:lnTo>
                    <a:pt x="2063623" y="0"/>
                  </a:lnTo>
                  <a:close/>
                </a:path>
                <a:path w="5201920" h="947420">
                  <a:moveTo>
                    <a:pt x="2120684" y="0"/>
                  </a:moveTo>
                  <a:lnTo>
                    <a:pt x="2111171" y="0"/>
                  </a:lnTo>
                  <a:lnTo>
                    <a:pt x="2111171" y="9537"/>
                  </a:lnTo>
                  <a:lnTo>
                    <a:pt x="2120684" y="9537"/>
                  </a:lnTo>
                  <a:lnTo>
                    <a:pt x="2120684" y="0"/>
                  </a:lnTo>
                  <a:close/>
                </a:path>
                <a:path w="5201920" h="947420">
                  <a:moveTo>
                    <a:pt x="2177745" y="0"/>
                  </a:moveTo>
                  <a:lnTo>
                    <a:pt x="2168233" y="0"/>
                  </a:lnTo>
                  <a:lnTo>
                    <a:pt x="2168233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5201920" h="947420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5201920" h="947420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5201920" h="947420">
                  <a:moveTo>
                    <a:pt x="2348915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15" y="9537"/>
                  </a:lnTo>
                  <a:lnTo>
                    <a:pt x="2348915" y="0"/>
                  </a:lnTo>
                  <a:close/>
                </a:path>
                <a:path w="5201920" h="947420">
                  <a:moveTo>
                    <a:pt x="2405977" y="0"/>
                  </a:moveTo>
                  <a:lnTo>
                    <a:pt x="2396464" y="0"/>
                  </a:lnTo>
                  <a:lnTo>
                    <a:pt x="2396464" y="9537"/>
                  </a:lnTo>
                  <a:lnTo>
                    <a:pt x="2405977" y="9537"/>
                  </a:lnTo>
                  <a:lnTo>
                    <a:pt x="2405977" y="0"/>
                  </a:lnTo>
                  <a:close/>
                </a:path>
                <a:path w="5201920" h="947420">
                  <a:moveTo>
                    <a:pt x="2463038" y="0"/>
                  </a:moveTo>
                  <a:lnTo>
                    <a:pt x="2453525" y="0"/>
                  </a:lnTo>
                  <a:lnTo>
                    <a:pt x="2453525" y="9537"/>
                  </a:lnTo>
                  <a:lnTo>
                    <a:pt x="2463038" y="9537"/>
                  </a:lnTo>
                  <a:lnTo>
                    <a:pt x="2463038" y="0"/>
                  </a:lnTo>
                  <a:close/>
                </a:path>
                <a:path w="5201920" h="947420">
                  <a:moveTo>
                    <a:pt x="2520099" y="0"/>
                  </a:moveTo>
                  <a:lnTo>
                    <a:pt x="2510586" y="0"/>
                  </a:lnTo>
                  <a:lnTo>
                    <a:pt x="2510586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5201920" h="947420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5201920" h="947420">
                  <a:moveTo>
                    <a:pt x="2634208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08" y="9537"/>
                  </a:lnTo>
                  <a:lnTo>
                    <a:pt x="2634208" y="0"/>
                  </a:lnTo>
                  <a:close/>
                </a:path>
                <a:path w="5201920" h="947420">
                  <a:moveTo>
                    <a:pt x="2691269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69" y="9537"/>
                  </a:lnTo>
                  <a:lnTo>
                    <a:pt x="2691269" y="0"/>
                  </a:lnTo>
                  <a:close/>
                </a:path>
                <a:path w="5201920" h="947420">
                  <a:moveTo>
                    <a:pt x="2748330" y="0"/>
                  </a:moveTo>
                  <a:lnTo>
                    <a:pt x="2738818" y="0"/>
                  </a:lnTo>
                  <a:lnTo>
                    <a:pt x="2738818" y="9537"/>
                  </a:lnTo>
                  <a:lnTo>
                    <a:pt x="2748330" y="9537"/>
                  </a:lnTo>
                  <a:lnTo>
                    <a:pt x="2748330" y="0"/>
                  </a:lnTo>
                  <a:close/>
                </a:path>
                <a:path w="5201920" h="947420">
                  <a:moveTo>
                    <a:pt x="4003624" y="937806"/>
                  </a:moveTo>
                  <a:lnTo>
                    <a:pt x="3994124" y="937806"/>
                  </a:lnTo>
                  <a:lnTo>
                    <a:pt x="3994124" y="947343"/>
                  </a:lnTo>
                  <a:lnTo>
                    <a:pt x="4003624" y="947343"/>
                  </a:lnTo>
                  <a:lnTo>
                    <a:pt x="4003624" y="937806"/>
                  </a:lnTo>
                  <a:close/>
                </a:path>
                <a:path w="5201920" h="947420">
                  <a:moveTo>
                    <a:pt x="4060685" y="937806"/>
                  </a:moveTo>
                  <a:lnTo>
                    <a:pt x="4051173" y="937806"/>
                  </a:lnTo>
                  <a:lnTo>
                    <a:pt x="4051173" y="947343"/>
                  </a:lnTo>
                  <a:lnTo>
                    <a:pt x="4060685" y="947343"/>
                  </a:lnTo>
                  <a:lnTo>
                    <a:pt x="4060685" y="937806"/>
                  </a:lnTo>
                  <a:close/>
                </a:path>
                <a:path w="5201920" h="947420">
                  <a:moveTo>
                    <a:pt x="4117746" y="937806"/>
                  </a:moveTo>
                  <a:lnTo>
                    <a:pt x="4108234" y="937806"/>
                  </a:lnTo>
                  <a:lnTo>
                    <a:pt x="4108234" y="947343"/>
                  </a:lnTo>
                  <a:lnTo>
                    <a:pt x="4117746" y="947343"/>
                  </a:lnTo>
                  <a:lnTo>
                    <a:pt x="4117746" y="937806"/>
                  </a:lnTo>
                  <a:close/>
                </a:path>
                <a:path w="5201920" h="947420">
                  <a:moveTo>
                    <a:pt x="4174807" y="937806"/>
                  </a:moveTo>
                  <a:lnTo>
                    <a:pt x="4165295" y="937806"/>
                  </a:lnTo>
                  <a:lnTo>
                    <a:pt x="4165295" y="947343"/>
                  </a:lnTo>
                  <a:lnTo>
                    <a:pt x="4174807" y="947343"/>
                  </a:lnTo>
                  <a:lnTo>
                    <a:pt x="4174807" y="937806"/>
                  </a:lnTo>
                  <a:close/>
                </a:path>
                <a:path w="5201920" h="947420">
                  <a:moveTo>
                    <a:pt x="4231868" y="937806"/>
                  </a:moveTo>
                  <a:lnTo>
                    <a:pt x="4222356" y="937806"/>
                  </a:lnTo>
                  <a:lnTo>
                    <a:pt x="4222356" y="947343"/>
                  </a:lnTo>
                  <a:lnTo>
                    <a:pt x="4231868" y="947343"/>
                  </a:lnTo>
                  <a:lnTo>
                    <a:pt x="4231868" y="937806"/>
                  </a:lnTo>
                  <a:close/>
                </a:path>
                <a:path w="5201920" h="947420">
                  <a:moveTo>
                    <a:pt x="4288929" y="937806"/>
                  </a:moveTo>
                  <a:lnTo>
                    <a:pt x="4279417" y="937806"/>
                  </a:lnTo>
                  <a:lnTo>
                    <a:pt x="4279417" y="947343"/>
                  </a:lnTo>
                  <a:lnTo>
                    <a:pt x="4288929" y="947343"/>
                  </a:lnTo>
                  <a:lnTo>
                    <a:pt x="4288929" y="937806"/>
                  </a:lnTo>
                  <a:close/>
                </a:path>
                <a:path w="5201920" h="947420">
                  <a:moveTo>
                    <a:pt x="4345978" y="937806"/>
                  </a:moveTo>
                  <a:lnTo>
                    <a:pt x="4336478" y="937806"/>
                  </a:lnTo>
                  <a:lnTo>
                    <a:pt x="4336478" y="947343"/>
                  </a:lnTo>
                  <a:lnTo>
                    <a:pt x="4345978" y="947343"/>
                  </a:lnTo>
                  <a:lnTo>
                    <a:pt x="4345978" y="937806"/>
                  </a:lnTo>
                  <a:close/>
                </a:path>
                <a:path w="5201920" h="947420">
                  <a:moveTo>
                    <a:pt x="4403039" y="937806"/>
                  </a:moveTo>
                  <a:lnTo>
                    <a:pt x="4393527" y="937806"/>
                  </a:lnTo>
                  <a:lnTo>
                    <a:pt x="4393527" y="947343"/>
                  </a:lnTo>
                  <a:lnTo>
                    <a:pt x="4403039" y="947343"/>
                  </a:lnTo>
                  <a:lnTo>
                    <a:pt x="4403039" y="937806"/>
                  </a:lnTo>
                  <a:close/>
                </a:path>
                <a:path w="5201920" h="947420">
                  <a:moveTo>
                    <a:pt x="4460100" y="937806"/>
                  </a:moveTo>
                  <a:lnTo>
                    <a:pt x="4450588" y="937806"/>
                  </a:lnTo>
                  <a:lnTo>
                    <a:pt x="4450588" y="947343"/>
                  </a:lnTo>
                  <a:lnTo>
                    <a:pt x="4460100" y="947343"/>
                  </a:lnTo>
                  <a:lnTo>
                    <a:pt x="4460100" y="937806"/>
                  </a:lnTo>
                  <a:close/>
                </a:path>
                <a:path w="5201920" h="947420">
                  <a:moveTo>
                    <a:pt x="4517161" y="937806"/>
                  </a:moveTo>
                  <a:lnTo>
                    <a:pt x="4507649" y="937806"/>
                  </a:lnTo>
                  <a:lnTo>
                    <a:pt x="4507649" y="947343"/>
                  </a:lnTo>
                  <a:lnTo>
                    <a:pt x="4517161" y="947343"/>
                  </a:lnTo>
                  <a:lnTo>
                    <a:pt x="4517161" y="937806"/>
                  </a:lnTo>
                  <a:close/>
                </a:path>
                <a:path w="5201920" h="947420">
                  <a:moveTo>
                    <a:pt x="4574222" y="937806"/>
                  </a:moveTo>
                  <a:lnTo>
                    <a:pt x="4564710" y="937806"/>
                  </a:lnTo>
                  <a:lnTo>
                    <a:pt x="4564710" y="947343"/>
                  </a:lnTo>
                  <a:lnTo>
                    <a:pt x="4574222" y="947343"/>
                  </a:lnTo>
                  <a:lnTo>
                    <a:pt x="4574222" y="937806"/>
                  </a:lnTo>
                  <a:close/>
                </a:path>
                <a:path w="5201920" h="947420">
                  <a:moveTo>
                    <a:pt x="4631283" y="937806"/>
                  </a:moveTo>
                  <a:lnTo>
                    <a:pt x="4621771" y="937806"/>
                  </a:lnTo>
                  <a:lnTo>
                    <a:pt x="4621771" y="947343"/>
                  </a:lnTo>
                  <a:lnTo>
                    <a:pt x="4631283" y="947343"/>
                  </a:lnTo>
                  <a:lnTo>
                    <a:pt x="4631283" y="937806"/>
                  </a:lnTo>
                  <a:close/>
                </a:path>
                <a:path w="5201920" h="947420">
                  <a:moveTo>
                    <a:pt x="4688332" y="937806"/>
                  </a:moveTo>
                  <a:lnTo>
                    <a:pt x="4678832" y="937806"/>
                  </a:lnTo>
                  <a:lnTo>
                    <a:pt x="4678832" y="947343"/>
                  </a:lnTo>
                  <a:lnTo>
                    <a:pt x="4688332" y="947343"/>
                  </a:lnTo>
                  <a:lnTo>
                    <a:pt x="4688332" y="937806"/>
                  </a:lnTo>
                  <a:close/>
                </a:path>
                <a:path w="5201920" h="947420">
                  <a:moveTo>
                    <a:pt x="4745393" y="937806"/>
                  </a:moveTo>
                  <a:lnTo>
                    <a:pt x="4735881" y="937806"/>
                  </a:lnTo>
                  <a:lnTo>
                    <a:pt x="4735881" y="947343"/>
                  </a:lnTo>
                  <a:lnTo>
                    <a:pt x="4745393" y="947343"/>
                  </a:lnTo>
                  <a:lnTo>
                    <a:pt x="4745393" y="937806"/>
                  </a:lnTo>
                  <a:close/>
                </a:path>
                <a:path w="5201920" h="947420">
                  <a:moveTo>
                    <a:pt x="4802454" y="937806"/>
                  </a:moveTo>
                  <a:lnTo>
                    <a:pt x="4792942" y="937806"/>
                  </a:lnTo>
                  <a:lnTo>
                    <a:pt x="4792942" y="947343"/>
                  </a:lnTo>
                  <a:lnTo>
                    <a:pt x="4802454" y="947343"/>
                  </a:lnTo>
                  <a:lnTo>
                    <a:pt x="4802454" y="937806"/>
                  </a:lnTo>
                  <a:close/>
                </a:path>
                <a:path w="5201920" h="947420">
                  <a:moveTo>
                    <a:pt x="4859515" y="937806"/>
                  </a:moveTo>
                  <a:lnTo>
                    <a:pt x="4850003" y="937806"/>
                  </a:lnTo>
                  <a:lnTo>
                    <a:pt x="4850003" y="947343"/>
                  </a:lnTo>
                  <a:lnTo>
                    <a:pt x="4859515" y="947343"/>
                  </a:lnTo>
                  <a:lnTo>
                    <a:pt x="4859515" y="937806"/>
                  </a:lnTo>
                  <a:close/>
                </a:path>
                <a:path w="5201920" h="947420">
                  <a:moveTo>
                    <a:pt x="4916576" y="937806"/>
                  </a:moveTo>
                  <a:lnTo>
                    <a:pt x="4907064" y="937806"/>
                  </a:lnTo>
                  <a:lnTo>
                    <a:pt x="4907064" y="947343"/>
                  </a:lnTo>
                  <a:lnTo>
                    <a:pt x="4916576" y="947343"/>
                  </a:lnTo>
                  <a:lnTo>
                    <a:pt x="4916576" y="937806"/>
                  </a:lnTo>
                  <a:close/>
                </a:path>
                <a:path w="5201920" h="947420">
                  <a:moveTo>
                    <a:pt x="4973625" y="937806"/>
                  </a:moveTo>
                  <a:lnTo>
                    <a:pt x="4964125" y="937806"/>
                  </a:lnTo>
                  <a:lnTo>
                    <a:pt x="4964125" y="947343"/>
                  </a:lnTo>
                  <a:lnTo>
                    <a:pt x="4973625" y="947343"/>
                  </a:lnTo>
                  <a:lnTo>
                    <a:pt x="4973625" y="937806"/>
                  </a:lnTo>
                  <a:close/>
                </a:path>
                <a:path w="5201920" h="947420">
                  <a:moveTo>
                    <a:pt x="5030686" y="937806"/>
                  </a:moveTo>
                  <a:lnTo>
                    <a:pt x="5021186" y="937806"/>
                  </a:lnTo>
                  <a:lnTo>
                    <a:pt x="5021186" y="947343"/>
                  </a:lnTo>
                  <a:lnTo>
                    <a:pt x="5030686" y="947343"/>
                  </a:lnTo>
                  <a:lnTo>
                    <a:pt x="5030686" y="937806"/>
                  </a:lnTo>
                  <a:close/>
                </a:path>
                <a:path w="5201920" h="947420">
                  <a:moveTo>
                    <a:pt x="5087747" y="937806"/>
                  </a:moveTo>
                  <a:lnTo>
                    <a:pt x="5078234" y="937806"/>
                  </a:lnTo>
                  <a:lnTo>
                    <a:pt x="5078234" y="947343"/>
                  </a:lnTo>
                  <a:lnTo>
                    <a:pt x="5087747" y="947343"/>
                  </a:lnTo>
                  <a:lnTo>
                    <a:pt x="5087747" y="937806"/>
                  </a:lnTo>
                  <a:close/>
                </a:path>
                <a:path w="5201920" h="947420">
                  <a:moveTo>
                    <a:pt x="5144808" y="937806"/>
                  </a:moveTo>
                  <a:lnTo>
                    <a:pt x="5135296" y="937806"/>
                  </a:lnTo>
                  <a:lnTo>
                    <a:pt x="5135296" y="947343"/>
                  </a:lnTo>
                  <a:lnTo>
                    <a:pt x="5144808" y="947343"/>
                  </a:lnTo>
                  <a:lnTo>
                    <a:pt x="5144808" y="937806"/>
                  </a:lnTo>
                  <a:close/>
                </a:path>
                <a:path w="5201920" h="947420">
                  <a:moveTo>
                    <a:pt x="5201869" y="937806"/>
                  </a:moveTo>
                  <a:lnTo>
                    <a:pt x="5192357" y="937806"/>
                  </a:lnTo>
                  <a:lnTo>
                    <a:pt x="5192357" y="947343"/>
                  </a:lnTo>
                  <a:lnTo>
                    <a:pt x="5201869" y="947343"/>
                  </a:lnTo>
                  <a:lnTo>
                    <a:pt x="5201869" y="9378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09599" y="2092858"/>
              <a:ext cx="5201920" cy="947419"/>
            </a:xfrm>
            <a:custGeom>
              <a:avLst/>
              <a:gdLst/>
              <a:ahLst/>
              <a:cxnLst/>
              <a:rect l="l" t="t" r="r" b="b"/>
              <a:pathLst>
                <a:path w="5201920" h="947419">
                  <a:moveTo>
                    <a:pt x="949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499" y="9525"/>
                  </a:lnTo>
                  <a:lnTo>
                    <a:pt x="9499" y="0"/>
                  </a:lnTo>
                  <a:close/>
                </a:path>
                <a:path w="5201920" h="947419">
                  <a:moveTo>
                    <a:pt x="66560" y="0"/>
                  </a:moveTo>
                  <a:lnTo>
                    <a:pt x="57048" y="0"/>
                  </a:lnTo>
                  <a:lnTo>
                    <a:pt x="57048" y="9525"/>
                  </a:lnTo>
                  <a:lnTo>
                    <a:pt x="66560" y="9525"/>
                  </a:lnTo>
                  <a:lnTo>
                    <a:pt x="66560" y="0"/>
                  </a:lnTo>
                  <a:close/>
                </a:path>
                <a:path w="5201920" h="947419">
                  <a:moveTo>
                    <a:pt x="123621" y="0"/>
                  </a:moveTo>
                  <a:lnTo>
                    <a:pt x="114109" y="0"/>
                  </a:lnTo>
                  <a:lnTo>
                    <a:pt x="114109" y="9525"/>
                  </a:lnTo>
                  <a:lnTo>
                    <a:pt x="123621" y="9525"/>
                  </a:lnTo>
                  <a:lnTo>
                    <a:pt x="123621" y="0"/>
                  </a:lnTo>
                  <a:close/>
                </a:path>
                <a:path w="5201920" h="947419">
                  <a:moveTo>
                    <a:pt x="180682" y="0"/>
                  </a:moveTo>
                  <a:lnTo>
                    <a:pt x="171170" y="0"/>
                  </a:lnTo>
                  <a:lnTo>
                    <a:pt x="171170" y="9525"/>
                  </a:lnTo>
                  <a:lnTo>
                    <a:pt x="180682" y="9525"/>
                  </a:lnTo>
                  <a:lnTo>
                    <a:pt x="180682" y="0"/>
                  </a:lnTo>
                  <a:close/>
                </a:path>
                <a:path w="5201920" h="947419">
                  <a:moveTo>
                    <a:pt x="237744" y="0"/>
                  </a:moveTo>
                  <a:lnTo>
                    <a:pt x="228231" y="0"/>
                  </a:lnTo>
                  <a:lnTo>
                    <a:pt x="228231" y="9525"/>
                  </a:lnTo>
                  <a:lnTo>
                    <a:pt x="237744" y="9525"/>
                  </a:lnTo>
                  <a:lnTo>
                    <a:pt x="237744" y="0"/>
                  </a:lnTo>
                  <a:close/>
                </a:path>
                <a:path w="5201920" h="947419">
                  <a:moveTo>
                    <a:pt x="294792" y="0"/>
                  </a:moveTo>
                  <a:lnTo>
                    <a:pt x="285292" y="0"/>
                  </a:lnTo>
                  <a:lnTo>
                    <a:pt x="285292" y="9525"/>
                  </a:lnTo>
                  <a:lnTo>
                    <a:pt x="294792" y="9525"/>
                  </a:lnTo>
                  <a:lnTo>
                    <a:pt x="294792" y="0"/>
                  </a:lnTo>
                  <a:close/>
                </a:path>
                <a:path w="5201920" h="947419">
                  <a:moveTo>
                    <a:pt x="351853" y="0"/>
                  </a:moveTo>
                  <a:lnTo>
                    <a:pt x="342353" y="0"/>
                  </a:lnTo>
                  <a:lnTo>
                    <a:pt x="342353" y="9525"/>
                  </a:lnTo>
                  <a:lnTo>
                    <a:pt x="351853" y="9525"/>
                  </a:lnTo>
                  <a:lnTo>
                    <a:pt x="351853" y="0"/>
                  </a:lnTo>
                  <a:close/>
                </a:path>
                <a:path w="5201920" h="947419">
                  <a:moveTo>
                    <a:pt x="408914" y="0"/>
                  </a:moveTo>
                  <a:lnTo>
                    <a:pt x="399402" y="0"/>
                  </a:lnTo>
                  <a:lnTo>
                    <a:pt x="399402" y="9525"/>
                  </a:lnTo>
                  <a:lnTo>
                    <a:pt x="408914" y="9525"/>
                  </a:lnTo>
                  <a:lnTo>
                    <a:pt x="408914" y="0"/>
                  </a:lnTo>
                  <a:close/>
                </a:path>
                <a:path w="5201920" h="947419">
                  <a:moveTo>
                    <a:pt x="465975" y="0"/>
                  </a:moveTo>
                  <a:lnTo>
                    <a:pt x="456463" y="0"/>
                  </a:lnTo>
                  <a:lnTo>
                    <a:pt x="456463" y="9525"/>
                  </a:lnTo>
                  <a:lnTo>
                    <a:pt x="465975" y="9525"/>
                  </a:lnTo>
                  <a:lnTo>
                    <a:pt x="465975" y="0"/>
                  </a:lnTo>
                  <a:close/>
                </a:path>
                <a:path w="5201920" h="947419">
                  <a:moveTo>
                    <a:pt x="523036" y="0"/>
                  </a:moveTo>
                  <a:lnTo>
                    <a:pt x="513524" y="0"/>
                  </a:lnTo>
                  <a:lnTo>
                    <a:pt x="513524" y="9525"/>
                  </a:lnTo>
                  <a:lnTo>
                    <a:pt x="523036" y="9525"/>
                  </a:lnTo>
                  <a:lnTo>
                    <a:pt x="523036" y="0"/>
                  </a:lnTo>
                  <a:close/>
                </a:path>
                <a:path w="5201920" h="947419">
                  <a:moveTo>
                    <a:pt x="580097" y="0"/>
                  </a:moveTo>
                  <a:lnTo>
                    <a:pt x="570585" y="0"/>
                  </a:lnTo>
                  <a:lnTo>
                    <a:pt x="570585" y="9525"/>
                  </a:lnTo>
                  <a:lnTo>
                    <a:pt x="580097" y="9525"/>
                  </a:lnTo>
                  <a:lnTo>
                    <a:pt x="580097" y="0"/>
                  </a:lnTo>
                  <a:close/>
                </a:path>
                <a:path w="5201920" h="947419">
                  <a:moveTo>
                    <a:pt x="637146" y="0"/>
                  </a:moveTo>
                  <a:lnTo>
                    <a:pt x="627646" y="0"/>
                  </a:lnTo>
                  <a:lnTo>
                    <a:pt x="627646" y="9525"/>
                  </a:lnTo>
                  <a:lnTo>
                    <a:pt x="637146" y="9525"/>
                  </a:lnTo>
                  <a:lnTo>
                    <a:pt x="637146" y="0"/>
                  </a:lnTo>
                  <a:close/>
                </a:path>
                <a:path w="5201920" h="947419">
                  <a:moveTo>
                    <a:pt x="694207" y="0"/>
                  </a:moveTo>
                  <a:lnTo>
                    <a:pt x="684695" y="0"/>
                  </a:lnTo>
                  <a:lnTo>
                    <a:pt x="684695" y="9525"/>
                  </a:lnTo>
                  <a:lnTo>
                    <a:pt x="694207" y="9525"/>
                  </a:lnTo>
                  <a:lnTo>
                    <a:pt x="694207" y="0"/>
                  </a:lnTo>
                  <a:close/>
                </a:path>
                <a:path w="5201920" h="947419">
                  <a:moveTo>
                    <a:pt x="751268" y="0"/>
                  </a:moveTo>
                  <a:lnTo>
                    <a:pt x="741756" y="0"/>
                  </a:lnTo>
                  <a:lnTo>
                    <a:pt x="741756" y="9525"/>
                  </a:lnTo>
                  <a:lnTo>
                    <a:pt x="751268" y="9525"/>
                  </a:lnTo>
                  <a:lnTo>
                    <a:pt x="751268" y="0"/>
                  </a:lnTo>
                  <a:close/>
                </a:path>
                <a:path w="5201920" h="947419">
                  <a:moveTo>
                    <a:pt x="808329" y="0"/>
                  </a:moveTo>
                  <a:lnTo>
                    <a:pt x="798817" y="0"/>
                  </a:lnTo>
                  <a:lnTo>
                    <a:pt x="798817" y="9525"/>
                  </a:lnTo>
                  <a:lnTo>
                    <a:pt x="808329" y="9525"/>
                  </a:lnTo>
                  <a:lnTo>
                    <a:pt x="808329" y="0"/>
                  </a:lnTo>
                  <a:close/>
                </a:path>
                <a:path w="5201920" h="947419">
                  <a:moveTo>
                    <a:pt x="865390" y="0"/>
                  </a:moveTo>
                  <a:lnTo>
                    <a:pt x="855878" y="0"/>
                  </a:lnTo>
                  <a:lnTo>
                    <a:pt x="855878" y="9525"/>
                  </a:lnTo>
                  <a:lnTo>
                    <a:pt x="865390" y="9525"/>
                  </a:lnTo>
                  <a:lnTo>
                    <a:pt x="865390" y="0"/>
                  </a:lnTo>
                  <a:close/>
                </a:path>
                <a:path w="5201920" h="947419">
                  <a:moveTo>
                    <a:pt x="922451" y="0"/>
                  </a:moveTo>
                  <a:lnTo>
                    <a:pt x="912939" y="0"/>
                  </a:lnTo>
                  <a:lnTo>
                    <a:pt x="912939" y="9525"/>
                  </a:lnTo>
                  <a:lnTo>
                    <a:pt x="922451" y="9525"/>
                  </a:lnTo>
                  <a:lnTo>
                    <a:pt x="922451" y="0"/>
                  </a:lnTo>
                  <a:close/>
                </a:path>
                <a:path w="5201920" h="947419">
                  <a:moveTo>
                    <a:pt x="979500" y="0"/>
                  </a:moveTo>
                  <a:lnTo>
                    <a:pt x="970000" y="0"/>
                  </a:lnTo>
                  <a:lnTo>
                    <a:pt x="970000" y="9525"/>
                  </a:lnTo>
                  <a:lnTo>
                    <a:pt x="979500" y="9525"/>
                  </a:lnTo>
                  <a:lnTo>
                    <a:pt x="979500" y="0"/>
                  </a:lnTo>
                  <a:close/>
                </a:path>
                <a:path w="5201920" h="947419">
                  <a:moveTo>
                    <a:pt x="1036561" y="0"/>
                  </a:moveTo>
                  <a:lnTo>
                    <a:pt x="1027049" y="0"/>
                  </a:lnTo>
                  <a:lnTo>
                    <a:pt x="1027049" y="9525"/>
                  </a:lnTo>
                  <a:lnTo>
                    <a:pt x="1036561" y="9525"/>
                  </a:lnTo>
                  <a:lnTo>
                    <a:pt x="1036561" y="0"/>
                  </a:lnTo>
                  <a:close/>
                </a:path>
                <a:path w="5201920" h="947419">
                  <a:moveTo>
                    <a:pt x="1093622" y="0"/>
                  </a:moveTo>
                  <a:lnTo>
                    <a:pt x="1084110" y="0"/>
                  </a:lnTo>
                  <a:lnTo>
                    <a:pt x="1084110" y="9525"/>
                  </a:lnTo>
                  <a:lnTo>
                    <a:pt x="1093622" y="9525"/>
                  </a:lnTo>
                  <a:lnTo>
                    <a:pt x="1093622" y="0"/>
                  </a:lnTo>
                  <a:close/>
                </a:path>
                <a:path w="5201920" h="947419">
                  <a:moveTo>
                    <a:pt x="1150683" y="0"/>
                  </a:moveTo>
                  <a:lnTo>
                    <a:pt x="1141171" y="0"/>
                  </a:lnTo>
                  <a:lnTo>
                    <a:pt x="1141171" y="9525"/>
                  </a:lnTo>
                  <a:lnTo>
                    <a:pt x="1150683" y="9525"/>
                  </a:lnTo>
                  <a:lnTo>
                    <a:pt x="1150683" y="0"/>
                  </a:lnTo>
                  <a:close/>
                </a:path>
                <a:path w="5201920" h="947419">
                  <a:moveTo>
                    <a:pt x="1207744" y="0"/>
                  </a:moveTo>
                  <a:lnTo>
                    <a:pt x="1198232" y="0"/>
                  </a:lnTo>
                  <a:lnTo>
                    <a:pt x="1198232" y="9525"/>
                  </a:lnTo>
                  <a:lnTo>
                    <a:pt x="1207744" y="9525"/>
                  </a:lnTo>
                  <a:lnTo>
                    <a:pt x="1207744" y="0"/>
                  </a:lnTo>
                  <a:close/>
                </a:path>
                <a:path w="5201920" h="947419">
                  <a:moveTo>
                    <a:pt x="1264805" y="0"/>
                  </a:moveTo>
                  <a:lnTo>
                    <a:pt x="1255293" y="0"/>
                  </a:lnTo>
                  <a:lnTo>
                    <a:pt x="1255293" y="9525"/>
                  </a:lnTo>
                  <a:lnTo>
                    <a:pt x="1264805" y="9525"/>
                  </a:lnTo>
                  <a:lnTo>
                    <a:pt x="1264805" y="0"/>
                  </a:lnTo>
                  <a:close/>
                </a:path>
                <a:path w="5201920" h="947419">
                  <a:moveTo>
                    <a:pt x="1321854" y="0"/>
                  </a:moveTo>
                  <a:lnTo>
                    <a:pt x="1312354" y="0"/>
                  </a:lnTo>
                  <a:lnTo>
                    <a:pt x="1312354" y="9525"/>
                  </a:lnTo>
                  <a:lnTo>
                    <a:pt x="1321854" y="9525"/>
                  </a:lnTo>
                  <a:lnTo>
                    <a:pt x="1321854" y="0"/>
                  </a:lnTo>
                  <a:close/>
                </a:path>
                <a:path w="5201920" h="947419">
                  <a:moveTo>
                    <a:pt x="1378915" y="0"/>
                  </a:moveTo>
                  <a:lnTo>
                    <a:pt x="1369402" y="0"/>
                  </a:lnTo>
                  <a:lnTo>
                    <a:pt x="1369402" y="9525"/>
                  </a:lnTo>
                  <a:lnTo>
                    <a:pt x="1378915" y="9525"/>
                  </a:lnTo>
                  <a:lnTo>
                    <a:pt x="1378915" y="0"/>
                  </a:lnTo>
                  <a:close/>
                </a:path>
                <a:path w="5201920" h="947419">
                  <a:moveTo>
                    <a:pt x="1435976" y="0"/>
                  </a:moveTo>
                  <a:lnTo>
                    <a:pt x="1426464" y="0"/>
                  </a:lnTo>
                  <a:lnTo>
                    <a:pt x="1426464" y="9525"/>
                  </a:lnTo>
                  <a:lnTo>
                    <a:pt x="1435976" y="9525"/>
                  </a:lnTo>
                  <a:lnTo>
                    <a:pt x="1435976" y="0"/>
                  </a:lnTo>
                  <a:close/>
                </a:path>
                <a:path w="5201920" h="947419">
                  <a:moveTo>
                    <a:pt x="1493037" y="0"/>
                  </a:moveTo>
                  <a:lnTo>
                    <a:pt x="1483525" y="0"/>
                  </a:lnTo>
                  <a:lnTo>
                    <a:pt x="1483525" y="9525"/>
                  </a:lnTo>
                  <a:lnTo>
                    <a:pt x="1493037" y="9525"/>
                  </a:lnTo>
                  <a:lnTo>
                    <a:pt x="1493037" y="0"/>
                  </a:lnTo>
                  <a:close/>
                </a:path>
                <a:path w="5201920" h="947419">
                  <a:moveTo>
                    <a:pt x="2748330" y="937793"/>
                  </a:moveTo>
                  <a:lnTo>
                    <a:pt x="2738818" y="937793"/>
                  </a:lnTo>
                  <a:lnTo>
                    <a:pt x="2738818" y="947331"/>
                  </a:lnTo>
                  <a:lnTo>
                    <a:pt x="2748330" y="947331"/>
                  </a:lnTo>
                  <a:lnTo>
                    <a:pt x="2748330" y="937793"/>
                  </a:lnTo>
                  <a:close/>
                </a:path>
                <a:path w="5201920" h="947419">
                  <a:moveTo>
                    <a:pt x="2805392" y="937793"/>
                  </a:moveTo>
                  <a:lnTo>
                    <a:pt x="2795879" y="937793"/>
                  </a:lnTo>
                  <a:lnTo>
                    <a:pt x="2795879" y="947331"/>
                  </a:lnTo>
                  <a:lnTo>
                    <a:pt x="2805392" y="947331"/>
                  </a:lnTo>
                  <a:lnTo>
                    <a:pt x="2805392" y="937793"/>
                  </a:lnTo>
                  <a:close/>
                </a:path>
                <a:path w="5201920" h="947419">
                  <a:moveTo>
                    <a:pt x="2862453" y="937793"/>
                  </a:moveTo>
                  <a:lnTo>
                    <a:pt x="2852940" y="937793"/>
                  </a:lnTo>
                  <a:lnTo>
                    <a:pt x="2852940" y="947331"/>
                  </a:lnTo>
                  <a:lnTo>
                    <a:pt x="2862453" y="947331"/>
                  </a:lnTo>
                  <a:lnTo>
                    <a:pt x="2862453" y="937793"/>
                  </a:lnTo>
                  <a:close/>
                </a:path>
                <a:path w="5201920" h="947419">
                  <a:moveTo>
                    <a:pt x="2919514" y="937793"/>
                  </a:moveTo>
                  <a:lnTo>
                    <a:pt x="2910001" y="937793"/>
                  </a:lnTo>
                  <a:lnTo>
                    <a:pt x="2910001" y="947331"/>
                  </a:lnTo>
                  <a:lnTo>
                    <a:pt x="2919514" y="947331"/>
                  </a:lnTo>
                  <a:lnTo>
                    <a:pt x="2919514" y="937793"/>
                  </a:lnTo>
                  <a:close/>
                </a:path>
                <a:path w="5201920" h="947419">
                  <a:moveTo>
                    <a:pt x="2976562" y="937793"/>
                  </a:moveTo>
                  <a:lnTo>
                    <a:pt x="2967063" y="937793"/>
                  </a:lnTo>
                  <a:lnTo>
                    <a:pt x="2967063" y="947331"/>
                  </a:lnTo>
                  <a:lnTo>
                    <a:pt x="2976562" y="947331"/>
                  </a:lnTo>
                  <a:lnTo>
                    <a:pt x="2976562" y="937793"/>
                  </a:lnTo>
                  <a:close/>
                </a:path>
                <a:path w="5201920" h="947419">
                  <a:moveTo>
                    <a:pt x="3033623" y="937793"/>
                  </a:moveTo>
                  <a:lnTo>
                    <a:pt x="3024111" y="937793"/>
                  </a:lnTo>
                  <a:lnTo>
                    <a:pt x="3024111" y="947331"/>
                  </a:lnTo>
                  <a:lnTo>
                    <a:pt x="3033623" y="947331"/>
                  </a:lnTo>
                  <a:lnTo>
                    <a:pt x="3033623" y="937793"/>
                  </a:lnTo>
                  <a:close/>
                </a:path>
                <a:path w="5201920" h="947419">
                  <a:moveTo>
                    <a:pt x="3090684" y="937793"/>
                  </a:moveTo>
                  <a:lnTo>
                    <a:pt x="3081172" y="937793"/>
                  </a:lnTo>
                  <a:lnTo>
                    <a:pt x="3081172" y="947331"/>
                  </a:lnTo>
                  <a:lnTo>
                    <a:pt x="3090684" y="947331"/>
                  </a:lnTo>
                  <a:lnTo>
                    <a:pt x="3090684" y="937793"/>
                  </a:lnTo>
                  <a:close/>
                </a:path>
                <a:path w="5201920" h="947419">
                  <a:moveTo>
                    <a:pt x="3147745" y="937793"/>
                  </a:moveTo>
                  <a:lnTo>
                    <a:pt x="3138233" y="937793"/>
                  </a:lnTo>
                  <a:lnTo>
                    <a:pt x="3138233" y="947331"/>
                  </a:lnTo>
                  <a:lnTo>
                    <a:pt x="3147745" y="947331"/>
                  </a:lnTo>
                  <a:lnTo>
                    <a:pt x="3147745" y="937793"/>
                  </a:lnTo>
                  <a:close/>
                </a:path>
                <a:path w="5201920" h="947419">
                  <a:moveTo>
                    <a:pt x="3204807" y="937793"/>
                  </a:moveTo>
                  <a:lnTo>
                    <a:pt x="3195294" y="937793"/>
                  </a:lnTo>
                  <a:lnTo>
                    <a:pt x="3195294" y="947331"/>
                  </a:lnTo>
                  <a:lnTo>
                    <a:pt x="3204807" y="947331"/>
                  </a:lnTo>
                  <a:lnTo>
                    <a:pt x="3204807" y="937793"/>
                  </a:lnTo>
                  <a:close/>
                </a:path>
                <a:path w="5201920" h="947419">
                  <a:moveTo>
                    <a:pt x="3261868" y="937793"/>
                  </a:moveTo>
                  <a:lnTo>
                    <a:pt x="3252355" y="937793"/>
                  </a:lnTo>
                  <a:lnTo>
                    <a:pt x="3252355" y="947331"/>
                  </a:lnTo>
                  <a:lnTo>
                    <a:pt x="3261868" y="947331"/>
                  </a:lnTo>
                  <a:lnTo>
                    <a:pt x="3261868" y="937793"/>
                  </a:lnTo>
                  <a:close/>
                </a:path>
                <a:path w="5201920" h="947419">
                  <a:moveTo>
                    <a:pt x="3318916" y="937793"/>
                  </a:moveTo>
                  <a:lnTo>
                    <a:pt x="3309416" y="937793"/>
                  </a:lnTo>
                  <a:lnTo>
                    <a:pt x="3309416" y="947331"/>
                  </a:lnTo>
                  <a:lnTo>
                    <a:pt x="3318916" y="947331"/>
                  </a:lnTo>
                  <a:lnTo>
                    <a:pt x="3318916" y="937793"/>
                  </a:lnTo>
                  <a:close/>
                </a:path>
                <a:path w="5201920" h="947419">
                  <a:moveTo>
                    <a:pt x="3375977" y="937793"/>
                  </a:moveTo>
                  <a:lnTo>
                    <a:pt x="3366465" y="937793"/>
                  </a:lnTo>
                  <a:lnTo>
                    <a:pt x="3366465" y="947331"/>
                  </a:lnTo>
                  <a:lnTo>
                    <a:pt x="3375977" y="947331"/>
                  </a:lnTo>
                  <a:lnTo>
                    <a:pt x="3375977" y="937793"/>
                  </a:lnTo>
                  <a:close/>
                </a:path>
                <a:path w="5201920" h="947419">
                  <a:moveTo>
                    <a:pt x="3433038" y="937793"/>
                  </a:moveTo>
                  <a:lnTo>
                    <a:pt x="3423526" y="937793"/>
                  </a:lnTo>
                  <a:lnTo>
                    <a:pt x="3423526" y="947331"/>
                  </a:lnTo>
                  <a:lnTo>
                    <a:pt x="3433038" y="947331"/>
                  </a:lnTo>
                  <a:lnTo>
                    <a:pt x="3433038" y="937793"/>
                  </a:lnTo>
                  <a:close/>
                </a:path>
                <a:path w="5201920" h="947419">
                  <a:moveTo>
                    <a:pt x="3490099" y="937793"/>
                  </a:moveTo>
                  <a:lnTo>
                    <a:pt x="3480587" y="937793"/>
                  </a:lnTo>
                  <a:lnTo>
                    <a:pt x="3480587" y="947331"/>
                  </a:lnTo>
                  <a:lnTo>
                    <a:pt x="3490099" y="947331"/>
                  </a:lnTo>
                  <a:lnTo>
                    <a:pt x="3490099" y="937793"/>
                  </a:lnTo>
                  <a:close/>
                </a:path>
                <a:path w="5201920" h="947419">
                  <a:moveTo>
                    <a:pt x="3547160" y="937793"/>
                  </a:moveTo>
                  <a:lnTo>
                    <a:pt x="3537648" y="937793"/>
                  </a:lnTo>
                  <a:lnTo>
                    <a:pt x="3537648" y="947331"/>
                  </a:lnTo>
                  <a:lnTo>
                    <a:pt x="3547160" y="947331"/>
                  </a:lnTo>
                  <a:lnTo>
                    <a:pt x="3547160" y="937793"/>
                  </a:lnTo>
                  <a:close/>
                </a:path>
                <a:path w="5201920" h="947419">
                  <a:moveTo>
                    <a:pt x="3604222" y="937793"/>
                  </a:moveTo>
                  <a:lnTo>
                    <a:pt x="3594709" y="937793"/>
                  </a:lnTo>
                  <a:lnTo>
                    <a:pt x="3594709" y="947331"/>
                  </a:lnTo>
                  <a:lnTo>
                    <a:pt x="3604222" y="947331"/>
                  </a:lnTo>
                  <a:lnTo>
                    <a:pt x="3604222" y="937793"/>
                  </a:lnTo>
                  <a:close/>
                </a:path>
                <a:path w="5201920" h="947419">
                  <a:moveTo>
                    <a:pt x="3661270" y="937793"/>
                  </a:moveTo>
                  <a:lnTo>
                    <a:pt x="3651770" y="937793"/>
                  </a:lnTo>
                  <a:lnTo>
                    <a:pt x="3651770" y="947331"/>
                  </a:lnTo>
                  <a:lnTo>
                    <a:pt x="3661270" y="947331"/>
                  </a:lnTo>
                  <a:lnTo>
                    <a:pt x="3661270" y="937793"/>
                  </a:lnTo>
                  <a:close/>
                </a:path>
                <a:path w="5201920" h="947419">
                  <a:moveTo>
                    <a:pt x="3718331" y="937793"/>
                  </a:moveTo>
                  <a:lnTo>
                    <a:pt x="3708819" y="937793"/>
                  </a:lnTo>
                  <a:lnTo>
                    <a:pt x="3708819" y="947331"/>
                  </a:lnTo>
                  <a:lnTo>
                    <a:pt x="3718331" y="947331"/>
                  </a:lnTo>
                  <a:lnTo>
                    <a:pt x="3718331" y="937793"/>
                  </a:lnTo>
                  <a:close/>
                </a:path>
                <a:path w="5201920" h="947419">
                  <a:moveTo>
                    <a:pt x="3775392" y="937793"/>
                  </a:moveTo>
                  <a:lnTo>
                    <a:pt x="3765880" y="937793"/>
                  </a:lnTo>
                  <a:lnTo>
                    <a:pt x="3765880" y="947331"/>
                  </a:lnTo>
                  <a:lnTo>
                    <a:pt x="3775392" y="947331"/>
                  </a:lnTo>
                  <a:lnTo>
                    <a:pt x="3775392" y="937793"/>
                  </a:lnTo>
                  <a:close/>
                </a:path>
                <a:path w="5201920" h="947419">
                  <a:moveTo>
                    <a:pt x="3832453" y="937793"/>
                  </a:moveTo>
                  <a:lnTo>
                    <a:pt x="3822941" y="937793"/>
                  </a:lnTo>
                  <a:lnTo>
                    <a:pt x="3822941" y="947331"/>
                  </a:lnTo>
                  <a:lnTo>
                    <a:pt x="3832453" y="947331"/>
                  </a:lnTo>
                  <a:lnTo>
                    <a:pt x="3832453" y="937793"/>
                  </a:lnTo>
                  <a:close/>
                </a:path>
                <a:path w="5201920" h="947419">
                  <a:moveTo>
                    <a:pt x="3889514" y="937793"/>
                  </a:moveTo>
                  <a:lnTo>
                    <a:pt x="3880002" y="937793"/>
                  </a:lnTo>
                  <a:lnTo>
                    <a:pt x="3880002" y="947331"/>
                  </a:lnTo>
                  <a:lnTo>
                    <a:pt x="3889514" y="947331"/>
                  </a:lnTo>
                  <a:lnTo>
                    <a:pt x="3889514" y="937793"/>
                  </a:lnTo>
                  <a:close/>
                </a:path>
                <a:path w="5201920" h="947419">
                  <a:moveTo>
                    <a:pt x="3946575" y="937793"/>
                  </a:moveTo>
                  <a:lnTo>
                    <a:pt x="3937063" y="937793"/>
                  </a:lnTo>
                  <a:lnTo>
                    <a:pt x="3937063" y="947331"/>
                  </a:lnTo>
                  <a:lnTo>
                    <a:pt x="3946575" y="947331"/>
                  </a:lnTo>
                  <a:lnTo>
                    <a:pt x="3946575" y="937793"/>
                  </a:lnTo>
                  <a:close/>
                </a:path>
                <a:path w="5201920" h="947419">
                  <a:moveTo>
                    <a:pt x="4003624" y="937793"/>
                  </a:moveTo>
                  <a:lnTo>
                    <a:pt x="3994124" y="937793"/>
                  </a:lnTo>
                  <a:lnTo>
                    <a:pt x="3994124" y="947331"/>
                  </a:lnTo>
                  <a:lnTo>
                    <a:pt x="4003624" y="947331"/>
                  </a:lnTo>
                  <a:lnTo>
                    <a:pt x="4003624" y="937793"/>
                  </a:lnTo>
                  <a:close/>
                </a:path>
                <a:path w="5201920" h="947419">
                  <a:moveTo>
                    <a:pt x="4060685" y="937793"/>
                  </a:moveTo>
                  <a:lnTo>
                    <a:pt x="4051173" y="937793"/>
                  </a:lnTo>
                  <a:lnTo>
                    <a:pt x="4051173" y="947331"/>
                  </a:lnTo>
                  <a:lnTo>
                    <a:pt x="4060685" y="947331"/>
                  </a:lnTo>
                  <a:lnTo>
                    <a:pt x="4060685" y="937793"/>
                  </a:lnTo>
                  <a:close/>
                </a:path>
                <a:path w="5201920" h="947419">
                  <a:moveTo>
                    <a:pt x="4117746" y="937793"/>
                  </a:moveTo>
                  <a:lnTo>
                    <a:pt x="4108234" y="937793"/>
                  </a:lnTo>
                  <a:lnTo>
                    <a:pt x="4108234" y="947331"/>
                  </a:lnTo>
                  <a:lnTo>
                    <a:pt x="4117746" y="947331"/>
                  </a:lnTo>
                  <a:lnTo>
                    <a:pt x="4117746" y="937793"/>
                  </a:lnTo>
                  <a:close/>
                </a:path>
                <a:path w="5201920" h="947419">
                  <a:moveTo>
                    <a:pt x="4174807" y="937793"/>
                  </a:moveTo>
                  <a:lnTo>
                    <a:pt x="4165295" y="937793"/>
                  </a:lnTo>
                  <a:lnTo>
                    <a:pt x="4165295" y="947331"/>
                  </a:lnTo>
                  <a:lnTo>
                    <a:pt x="4174807" y="947331"/>
                  </a:lnTo>
                  <a:lnTo>
                    <a:pt x="4174807" y="937793"/>
                  </a:lnTo>
                  <a:close/>
                </a:path>
                <a:path w="5201920" h="947419">
                  <a:moveTo>
                    <a:pt x="4231868" y="937793"/>
                  </a:moveTo>
                  <a:lnTo>
                    <a:pt x="4222356" y="937793"/>
                  </a:lnTo>
                  <a:lnTo>
                    <a:pt x="4222356" y="947331"/>
                  </a:lnTo>
                  <a:lnTo>
                    <a:pt x="4231868" y="947331"/>
                  </a:lnTo>
                  <a:lnTo>
                    <a:pt x="4231868" y="937793"/>
                  </a:lnTo>
                  <a:close/>
                </a:path>
                <a:path w="5201920" h="947419">
                  <a:moveTo>
                    <a:pt x="4288929" y="937793"/>
                  </a:moveTo>
                  <a:lnTo>
                    <a:pt x="4279417" y="937793"/>
                  </a:lnTo>
                  <a:lnTo>
                    <a:pt x="4279417" y="947331"/>
                  </a:lnTo>
                  <a:lnTo>
                    <a:pt x="4288929" y="947331"/>
                  </a:lnTo>
                  <a:lnTo>
                    <a:pt x="4288929" y="937793"/>
                  </a:lnTo>
                  <a:close/>
                </a:path>
                <a:path w="5201920" h="947419">
                  <a:moveTo>
                    <a:pt x="4345978" y="937793"/>
                  </a:moveTo>
                  <a:lnTo>
                    <a:pt x="4336478" y="937793"/>
                  </a:lnTo>
                  <a:lnTo>
                    <a:pt x="4336478" y="947331"/>
                  </a:lnTo>
                  <a:lnTo>
                    <a:pt x="4345978" y="947331"/>
                  </a:lnTo>
                  <a:lnTo>
                    <a:pt x="4345978" y="937793"/>
                  </a:lnTo>
                  <a:close/>
                </a:path>
                <a:path w="5201920" h="947419">
                  <a:moveTo>
                    <a:pt x="4403039" y="937793"/>
                  </a:moveTo>
                  <a:lnTo>
                    <a:pt x="4393527" y="937793"/>
                  </a:lnTo>
                  <a:lnTo>
                    <a:pt x="4393527" y="947331"/>
                  </a:lnTo>
                  <a:lnTo>
                    <a:pt x="4403039" y="947331"/>
                  </a:lnTo>
                  <a:lnTo>
                    <a:pt x="4403039" y="937793"/>
                  </a:lnTo>
                  <a:close/>
                </a:path>
                <a:path w="5201920" h="947419">
                  <a:moveTo>
                    <a:pt x="4460100" y="937793"/>
                  </a:moveTo>
                  <a:lnTo>
                    <a:pt x="4450588" y="937793"/>
                  </a:lnTo>
                  <a:lnTo>
                    <a:pt x="4450588" y="947331"/>
                  </a:lnTo>
                  <a:lnTo>
                    <a:pt x="4460100" y="947331"/>
                  </a:lnTo>
                  <a:lnTo>
                    <a:pt x="4460100" y="937793"/>
                  </a:lnTo>
                  <a:close/>
                </a:path>
                <a:path w="5201920" h="947419">
                  <a:moveTo>
                    <a:pt x="4517161" y="937793"/>
                  </a:moveTo>
                  <a:lnTo>
                    <a:pt x="4507649" y="937793"/>
                  </a:lnTo>
                  <a:lnTo>
                    <a:pt x="4507649" y="947331"/>
                  </a:lnTo>
                  <a:lnTo>
                    <a:pt x="4517161" y="947331"/>
                  </a:lnTo>
                  <a:lnTo>
                    <a:pt x="4517161" y="937793"/>
                  </a:lnTo>
                  <a:close/>
                </a:path>
                <a:path w="5201920" h="947419">
                  <a:moveTo>
                    <a:pt x="4574222" y="937793"/>
                  </a:moveTo>
                  <a:lnTo>
                    <a:pt x="4564710" y="937793"/>
                  </a:lnTo>
                  <a:lnTo>
                    <a:pt x="4564710" y="947331"/>
                  </a:lnTo>
                  <a:lnTo>
                    <a:pt x="4574222" y="947331"/>
                  </a:lnTo>
                  <a:lnTo>
                    <a:pt x="4574222" y="937793"/>
                  </a:lnTo>
                  <a:close/>
                </a:path>
                <a:path w="5201920" h="947419">
                  <a:moveTo>
                    <a:pt x="4631283" y="937793"/>
                  </a:moveTo>
                  <a:lnTo>
                    <a:pt x="4621771" y="937793"/>
                  </a:lnTo>
                  <a:lnTo>
                    <a:pt x="4621771" y="947331"/>
                  </a:lnTo>
                  <a:lnTo>
                    <a:pt x="4631283" y="947331"/>
                  </a:lnTo>
                  <a:lnTo>
                    <a:pt x="4631283" y="937793"/>
                  </a:lnTo>
                  <a:close/>
                </a:path>
                <a:path w="5201920" h="947419">
                  <a:moveTo>
                    <a:pt x="4688332" y="937793"/>
                  </a:moveTo>
                  <a:lnTo>
                    <a:pt x="4678832" y="937793"/>
                  </a:lnTo>
                  <a:lnTo>
                    <a:pt x="4678832" y="947331"/>
                  </a:lnTo>
                  <a:lnTo>
                    <a:pt x="4688332" y="947331"/>
                  </a:lnTo>
                  <a:lnTo>
                    <a:pt x="4688332" y="937793"/>
                  </a:lnTo>
                  <a:close/>
                </a:path>
                <a:path w="5201920" h="947419">
                  <a:moveTo>
                    <a:pt x="4745393" y="937793"/>
                  </a:moveTo>
                  <a:lnTo>
                    <a:pt x="4735881" y="937793"/>
                  </a:lnTo>
                  <a:lnTo>
                    <a:pt x="4735881" y="947331"/>
                  </a:lnTo>
                  <a:lnTo>
                    <a:pt x="4745393" y="947331"/>
                  </a:lnTo>
                  <a:lnTo>
                    <a:pt x="4745393" y="937793"/>
                  </a:lnTo>
                  <a:close/>
                </a:path>
                <a:path w="5201920" h="947419">
                  <a:moveTo>
                    <a:pt x="4802454" y="937793"/>
                  </a:moveTo>
                  <a:lnTo>
                    <a:pt x="4792942" y="937793"/>
                  </a:lnTo>
                  <a:lnTo>
                    <a:pt x="4792942" y="947331"/>
                  </a:lnTo>
                  <a:lnTo>
                    <a:pt x="4802454" y="947331"/>
                  </a:lnTo>
                  <a:lnTo>
                    <a:pt x="4802454" y="937793"/>
                  </a:lnTo>
                  <a:close/>
                </a:path>
                <a:path w="5201920" h="947419">
                  <a:moveTo>
                    <a:pt x="4859515" y="937793"/>
                  </a:moveTo>
                  <a:lnTo>
                    <a:pt x="4850003" y="937793"/>
                  </a:lnTo>
                  <a:lnTo>
                    <a:pt x="4850003" y="947331"/>
                  </a:lnTo>
                  <a:lnTo>
                    <a:pt x="4859515" y="947331"/>
                  </a:lnTo>
                  <a:lnTo>
                    <a:pt x="4859515" y="937793"/>
                  </a:lnTo>
                  <a:close/>
                </a:path>
                <a:path w="5201920" h="947419">
                  <a:moveTo>
                    <a:pt x="4916576" y="937793"/>
                  </a:moveTo>
                  <a:lnTo>
                    <a:pt x="4907064" y="937793"/>
                  </a:lnTo>
                  <a:lnTo>
                    <a:pt x="4907064" y="947331"/>
                  </a:lnTo>
                  <a:lnTo>
                    <a:pt x="4916576" y="947331"/>
                  </a:lnTo>
                  <a:lnTo>
                    <a:pt x="4916576" y="937793"/>
                  </a:lnTo>
                  <a:close/>
                </a:path>
                <a:path w="5201920" h="947419">
                  <a:moveTo>
                    <a:pt x="4973625" y="937793"/>
                  </a:moveTo>
                  <a:lnTo>
                    <a:pt x="4964125" y="937793"/>
                  </a:lnTo>
                  <a:lnTo>
                    <a:pt x="4964125" y="947331"/>
                  </a:lnTo>
                  <a:lnTo>
                    <a:pt x="4973625" y="947331"/>
                  </a:lnTo>
                  <a:lnTo>
                    <a:pt x="4973625" y="937793"/>
                  </a:lnTo>
                  <a:close/>
                </a:path>
                <a:path w="5201920" h="947419">
                  <a:moveTo>
                    <a:pt x="5030686" y="937793"/>
                  </a:moveTo>
                  <a:lnTo>
                    <a:pt x="5021186" y="937793"/>
                  </a:lnTo>
                  <a:lnTo>
                    <a:pt x="5021186" y="947331"/>
                  </a:lnTo>
                  <a:lnTo>
                    <a:pt x="5030686" y="947331"/>
                  </a:lnTo>
                  <a:lnTo>
                    <a:pt x="5030686" y="937793"/>
                  </a:lnTo>
                  <a:close/>
                </a:path>
                <a:path w="5201920" h="947419">
                  <a:moveTo>
                    <a:pt x="5087747" y="937793"/>
                  </a:moveTo>
                  <a:lnTo>
                    <a:pt x="5078234" y="937793"/>
                  </a:lnTo>
                  <a:lnTo>
                    <a:pt x="5078234" y="947331"/>
                  </a:lnTo>
                  <a:lnTo>
                    <a:pt x="5087747" y="947331"/>
                  </a:lnTo>
                  <a:lnTo>
                    <a:pt x="5087747" y="937793"/>
                  </a:lnTo>
                  <a:close/>
                </a:path>
                <a:path w="5201920" h="947419">
                  <a:moveTo>
                    <a:pt x="5144808" y="937793"/>
                  </a:moveTo>
                  <a:lnTo>
                    <a:pt x="5135296" y="937793"/>
                  </a:lnTo>
                  <a:lnTo>
                    <a:pt x="5135296" y="947331"/>
                  </a:lnTo>
                  <a:lnTo>
                    <a:pt x="5144808" y="947331"/>
                  </a:lnTo>
                  <a:lnTo>
                    <a:pt x="5144808" y="937793"/>
                  </a:lnTo>
                  <a:close/>
                </a:path>
                <a:path w="5201920" h="947419">
                  <a:moveTo>
                    <a:pt x="5201869" y="937793"/>
                  </a:moveTo>
                  <a:lnTo>
                    <a:pt x="5192357" y="937793"/>
                  </a:lnTo>
                  <a:lnTo>
                    <a:pt x="5192357" y="947331"/>
                  </a:lnTo>
                  <a:lnTo>
                    <a:pt x="5201869" y="947331"/>
                  </a:lnTo>
                  <a:lnTo>
                    <a:pt x="5201869" y="93779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93124" y="2092858"/>
              <a:ext cx="3718560" cy="9525"/>
            </a:xfrm>
            <a:custGeom>
              <a:avLst/>
              <a:gdLst/>
              <a:ahLst/>
              <a:cxnLst/>
              <a:rect l="l" t="t" r="r" b="b"/>
              <a:pathLst>
                <a:path w="3718559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3718559" h="9525">
                  <a:moveTo>
                    <a:pt x="66573" y="0"/>
                  </a:moveTo>
                  <a:lnTo>
                    <a:pt x="57061" y="0"/>
                  </a:lnTo>
                  <a:lnTo>
                    <a:pt x="57061" y="9525"/>
                  </a:lnTo>
                  <a:lnTo>
                    <a:pt x="66573" y="9525"/>
                  </a:lnTo>
                  <a:lnTo>
                    <a:pt x="66573" y="0"/>
                  </a:lnTo>
                  <a:close/>
                </a:path>
                <a:path w="3718559" h="9525">
                  <a:moveTo>
                    <a:pt x="123634" y="0"/>
                  </a:moveTo>
                  <a:lnTo>
                    <a:pt x="114122" y="0"/>
                  </a:lnTo>
                  <a:lnTo>
                    <a:pt x="114122" y="9525"/>
                  </a:lnTo>
                  <a:lnTo>
                    <a:pt x="123634" y="9525"/>
                  </a:lnTo>
                  <a:lnTo>
                    <a:pt x="123634" y="0"/>
                  </a:lnTo>
                  <a:close/>
                </a:path>
                <a:path w="3718559" h="9525">
                  <a:moveTo>
                    <a:pt x="180682" y="0"/>
                  </a:moveTo>
                  <a:lnTo>
                    <a:pt x="171183" y="0"/>
                  </a:lnTo>
                  <a:lnTo>
                    <a:pt x="171183" y="9525"/>
                  </a:lnTo>
                  <a:lnTo>
                    <a:pt x="180682" y="9525"/>
                  </a:lnTo>
                  <a:lnTo>
                    <a:pt x="180682" y="0"/>
                  </a:lnTo>
                  <a:close/>
                </a:path>
                <a:path w="3718559" h="9525">
                  <a:moveTo>
                    <a:pt x="237744" y="0"/>
                  </a:moveTo>
                  <a:lnTo>
                    <a:pt x="228231" y="0"/>
                  </a:lnTo>
                  <a:lnTo>
                    <a:pt x="228231" y="9525"/>
                  </a:lnTo>
                  <a:lnTo>
                    <a:pt x="237744" y="9525"/>
                  </a:lnTo>
                  <a:lnTo>
                    <a:pt x="237744" y="0"/>
                  </a:lnTo>
                  <a:close/>
                </a:path>
                <a:path w="3718559" h="9525">
                  <a:moveTo>
                    <a:pt x="294805" y="0"/>
                  </a:moveTo>
                  <a:lnTo>
                    <a:pt x="285292" y="0"/>
                  </a:lnTo>
                  <a:lnTo>
                    <a:pt x="285292" y="9525"/>
                  </a:lnTo>
                  <a:lnTo>
                    <a:pt x="294805" y="9525"/>
                  </a:lnTo>
                  <a:lnTo>
                    <a:pt x="294805" y="0"/>
                  </a:lnTo>
                  <a:close/>
                </a:path>
                <a:path w="3718559" h="9525">
                  <a:moveTo>
                    <a:pt x="351866" y="0"/>
                  </a:moveTo>
                  <a:lnTo>
                    <a:pt x="342353" y="0"/>
                  </a:lnTo>
                  <a:lnTo>
                    <a:pt x="342353" y="9525"/>
                  </a:lnTo>
                  <a:lnTo>
                    <a:pt x="351866" y="9525"/>
                  </a:lnTo>
                  <a:lnTo>
                    <a:pt x="351866" y="0"/>
                  </a:lnTo>
                  <a:close/>
                </a:path>
                <a:path w="3718559" h="9525">
                  <a:moveTo>
                    <a:pt x="408927" y="0"/>
                  </a:moveTo>
                  <a:lnTo>
                    <a:pt x="399415" y="0"/>
                  </a:lnTo>
                  <a:lnTo>
                    <a:pt x="399415" y="9525"/>
                  </a:lnTo>
                  <a:lnTo>
                    <a:pt x="408927" y="9525"/>
                  </a:lnTo>
                  <a:lnTo>
                    <a:pt x="408927" y="0"/>
                  </a:lnTo>
                  <a:close/>
                </a:path>
                <a:path w="3718559" h="9525">
                  <a:moveTo>
                    <a:pt x="465988" y="0"/>
                  </a:moveTo>
                  <a:lnTo>
                    <a:pt x="456476" y="0"/>
                  </a:lnTo>
                  <a:lnTo>
                    <a:pt x="456476" y="9525"/>
                  </a:lnTo>
                  <a:lnTo>
                    <a:pt x="465988" y="9525"/>
                  </a:lnTo>
                  <a:lnTo>
                    <a:pt x="465988" y="0"/>
                  </a:lnTo>
                  <a:close/>
                </a:path>
                <a:path w="3718559" h="9525">
                  <a:moveTo>
                    <a:pt x="523036" y="0"/>
                  </a:moveTo>
                  <a:lnTo>
                    <a:pt x="513537" y="0"/>
                  </a:lnTo>
                  <a:lnTo>
                    <a:pt x="513537" y="9525"/>
                  </a:lnTo>
                  <a:lnTo>
                    <a:pt x="523036" y="9525"/>
                  </a:lnTo>
                  <a:lnTo>
                    <a:pt x="523036" y="0"/>
                  </a:lnTo>
                  <a:close/>
                </a:path>
                <a:path w="3718559" h="9525">
                  <a:moveTo>
                    <a:pt x="580097" y="0"/>
                  </a:moveTo>
                  <a:lnTo>
                    <a:pt x="570585" y="0"/>
                  </a:lnTo>
                  <a:lnTo>
                    <a:pt x="570585" y="9525"/>
                  </a:lnTo>
                  <a:lnTo>
                    <a:pt x="580097" y="9525"/>
                  </a:lnTo>
                  <a:lnTo>
                    <a:pt x="580097" y="0"/>
                  </a:lnTo>
                  <a:close/>
                </a:path>
                <a:path w="3718559" h="9525">
                  <a:moveTo>
                    <a:pt x="637159" y="0"/>
                  </a:moveTo>
                  <a:lnTo>
                    <a:pt x="627646" y="0"/>
                  </a:lnTo>
                  <a:lnTo>
                    <a:pt x="627646" y="9525"/>
                  </a:lnTo>
                  <a:lnTo>
                    <a:pt x="637159" y="9525"/>
                  </a:lnTo>
                  <a:lnTo>
                    <a:pt x="637159" y="0"/>
                  </a:lnTo>
                  <a:close/>
                </a:path>
                <a:path w="3718559" h="9525">
                  <a:moveTo>
                    <a:pt x="694220" y="0"/>
                  </a:moveTo>
                  <a:lnTo>
                    <a:pt x="684707" y="0"/>
                  </a:lnTo>
                  <a:lnTo>
                    <a:pt x="684707" y="9525"/>
                  </a:lnTo>
                  <a:lnTo>
                    <a:pt x="694220" y="9525"/>
                  </a:lnTo>
                  <a:lnTo>
                    <a:pt x="694220" y="0"/>
                  </a:lnTo>
                  <a:close/>
                </a:path>
                <a:path w="3718559" h="9525">
                  <a:moveTo>
                    <a:pt x="751281" y="0"/>
                  </a:moveTo>
                  <a:lnTo>
                    <a:pt x="741768" y="0"/>
                  </a:lnTo>
                  <a:lnTo>
                    <a:pt x="741768" y="9525"/>
                  </a:lnTo>
                  <a:lnTo>
                    <a:pt x="751281" y="9525"/>
                  </a:lnTo>
                  <a:lnTo>
                    <a:pt x="751281" y="0"/>
                  </a:lnTo>
                  <a:close/>
                </a:path>
                <a:path w="3718559" h="9525">
                  <a:moveTo>
                    <a:pt x="808342" y="0"/>
                  </a:moveTo>
                  <a:lnTo>
                    <a:pt x="798830" y="0"/>
                  </a:lnTo>
                  <a:lnTo>
                    <a:pt x="798830" y="9525"/>
                  </a:lnTo>
                  <a:lnTo>
                    <a:pt x="808342" y="9525"/>
                  </a:lnTo>
                  <a:lnTo>
                    <a:pt x="808342" y="0"/>
                  </a:lnTo>
                  <a:close/>
                </a:path>
                <a:path w="3718559" h="9525">
                  <a:moveTo>
                    <a:pt x="865390" y="0"/>
                  </a:moveTo>
                  <a:lnTo>
                    <a:pt x="855891" y="0"/>
                  </a:lnTo>
                  <a:lnTo>
                    <a:pt x="855891" y="9525"/>
                  </a:lnTo>
                  <a:lnTo>
                    <a:pt x="865390" y="9525"/>
                  </a:lnTo>
                  <a:lnTo>
                    <a:pt x="865390" y="0"/>
                  </a:lnTo>
                  <a:close/>
                </a:path>
                <a:path w="3718559" h="9525">
                  <a:moveTo>
                    <a:pt x="922451" y="0"/>
                  </a:moveTo>
                  <a:lnTo>
                    <a:pt x="912939" y="0"/>
                  </a:lnTo>
                  <a:lnTo>
                    <a:pt x="912939" y="9525"/>
                  </a:lnTo>
                  <a:lnTo>
                    <a:pt x="922451" y="9525"/>
                  </a:lnTo>
                  <a:lnTo>
                    <a:pt x="922451" y="0"/>
                  </a:lnTo>
                  <a:close/>
                </a:path>
                <a:path w="3718559" h="9525">
                  <a:moveTo>
                    <a:pt x="979512" y="0"/>
                  </a:moveTo>
                  <a:lnTo>
                    <a:pt x="970000" y="0"/>
                  </a:lnTo>
                  <a:lnTo>
                    <a:pt x="970000" y="9525"/>
                  </a:lnTo>
                  <a:lnTo>
                    <a:pt x="979512" y="9525"/>
                  </a:lnTo>
                  <a:lnTo>
                    <a:pt x="979512" y="0"/>
                  </a:lnTo>
                  <a:close/>
                </a:path>
                <a:path w="3718559" h="9525">
                  <a:moveTo>
                    <a:pt x="1036574" y="0"/>
                  </a:moveTo>
                  <a:lnTo>
                    <a:pt x="1027061" y="0"/>
                  </a:lnTo>
                  <a:lnTo>
                    <a:pt x="1027061" y="9525"/>
                  </a:lnTo>
                  <a:lnTo>
                    <a:pt x="1036574" y="9525"/>
                  </a:lnTo>
                  <a:lnTo>
                    <a:pt x="1036574" y="0"/>
                  </a:lnTo>
                  <a:close/>
                </a:path>
                <a:path w="3718559" h="9525">
                  <a:moveTo>
                    <a:pt x="1093635" y="0"/>
                  </a:moveTo>
                  <a:lnTo>
                    <a:pt x="1084122" y="0"/>
                  </a:lnTo>
                  <a:lnTo>
                    <a:pt x="1084122" y="9525"/>
                  </a:lnTo>
                  <a:lnTo>
                    <a:pt x="1093635" y="9525"/>
                  </a:lnTo>
                  <a:lnTo>
                    <a:pt x="1093635" y="0"/>
                  </a:lnTo>
                  <a:close/>
                </a:path>
                <a:path w="3718559" h="9525">
                  <a:moveTo>
                    <a:pt x="1150683" y="0"/>
                  </a:moveTo>
                  <a:lnTo>
                    <a:pt x="1141183" y="0"/>
                  </a:lnTo>
                  <a:lnTo>
                    <a:pt x="1141183" y="9525"/>
                  </a:lnTo>
                  <a:lnTo>
                    <a:pt x="1150683" y="9525"/>
                  </a:lnTo>
                  <a:lnTo>
                    <a:pt x="1150683" y="0"/>
                  </a:lnTo>
                  <a:close/>
                </a:path>
                <a:path w="3718559" h="9525">
                  <a:moveTo>
                    <a:pt x="1207744" y="0"/>
                  </a:moveTo>
                  <a:lnTo>
                    <a:pt x="1198245" y="0"/>
                  </a:lnTo>
                  <a:lnTo>
                    <a:pt x="1198245" y="9525"/>
                  </a:lnTo>
                  <a:lnTo>
                    <a:pt x="1207744" y="9525"/>
                  </a:lnTo>
                  <a:lnTo>
                    <a:pt x="1207744" y="0"/>
                  </a:lnTo>
                  <a:close/>
                </a:path>
                <a:path w="3718559" h="9525">
                  <a:moveTo>
                    <a:pt x="1264805" y="0"/>
                  </a:moveTo>
                  <a:lnTo>
                    <a:pt x="1255293" y="0"/>
                  </a:lnTo>
                  <a:lnTo>
                    <a:pt x="1255293" y="9525"/>
                  </a:lnTo>
                  <a:lnTo>
                    <a:pt x="1264805" y="9525"/>
                  </a:lnTo>
                  <a:lnTo>
                    <a:pt x="1264805" y="0"/>
                  </a:lnTo>
                  <a:close/>
                </a:path>
                <a:path w="3718559" h="9525">
                  <a:moveTo>
                    <a:pt x="1321866" y="0"/>
                  </a:moveTo>
                  <a:lnTo>
                    <a:pt x="1312354" y="0"/>
                  </a:lnTo>
                  <a:lnTo>
                    <a:pt x="1312354" y="9525"/>
                  </a:lnTo>
                  <a:lnTo>
                    <a:pt x="1321866" y="9525"/>
                  </a:lnTo>
                  <a:lnTo>
                    <a:pt x="1321866" y="0"/>
                  </a:lnTo>
                  <a:close/>
                </a:path>
                <a:path w="3718559" h="9525">
                  <a:moveTo>
                    <a:pt x="1378927" y="0"/>
                  </a:moveTo>
                  <a:lnTo>
                    <a:pt x="1369415" y="0"/>
                  </a:lnTo>
                  <a:lnTo>
                    <a:pt x="1369415" y="9525"/>
                  </a:lnTo>
                  <a:lnTo>
                    <a:pt x="1378927" y="9525"/>
                  </a:lnTo>
                  <a:lnTo>
                    <a:pt x="1378927" y="0"/>
                  </a:lnTo>
                  <a:close/>
                </a:path>
                <a:path w="3718559" h="9525">
                  <a:moveTo>
                    <a:pt x="1435989" y="0"/>
                  </a:moveTo>
                  <a:lnTo>
                    <a:pt x="1426476" y="0"/>
                  </a:lnTo>
                  <a:lnTo>
                    <a:pt x="1426476" y="9525"/>
                  </a:lnTo>
                  <a:lnTo>
                    <a:pt x="1435989" y="9525"/>
                  </a:lnTo>
                  <a:lnTo>
                    <a:pt x="1435989" y="0"/>
                  </a:lnTo>
                  <a:close/>
                </a:path>
                <a:path w="3718559" h="9525">
                  <a:moveTo>
                    <a:pt x="1493037" y="0"/>
                  </a:moveTo>
                  <a:lnTo>
                    <a:pt x="1483537" y="0"/>
                  </a:lnTo>
                  <a:lnTo>
                    <a:pt x="1483537" y="9525"/>
                  </a:lnTo>
                  <a:lnTo>
                    <a:pt x="1493037" y="9525"/>
                  </a:lnTo>
                  <a:lnTo>
                    <a:pt x="1493037" y="0"/>
                  </a:lnTo>
                  <a:close/>
                </a:path>
                <a:path w="3718559" h="9525">
                  <a:moveTo>
                    <a:pt x="1550098" y="0"/>
                  </a:moveTo>
                  <a:lnTo>
                    <a:pt x="1540586" y="0"/>
                  </a:lnTo>
                  <a:lnTo>
                    <a:pt x="1540586" y="9525"/>
                  </a:lnTo>
                  <a:lnTo>
                    <a:pt x="1550098" y="9525"/>
                  </a:lnTo>
                  <a:lnTo>
                    <a:pt x="1550098" y="0"/>
                  </a:lnTo>
                  <a:close/>
                </a:path>
                <a:path w="3718559" h="9525">
                  <a:moveTo>
                    <a:pt x="1607159" y="0"/>
                  </a:moveTo>
                  <a:lnTo>
                    <a:pt x="1597647" y="0"/>
                  </a:lnTo>
                  <a:lnTo>
                    <a:pt x="1597647" y="9525"/>
                  </a:lnTo>
                  <a:lnTo>
                    <a:pt x="1607159" y="9525"/>
                  </a:lnTo>
                  <a:lnTo>
                    <a:pt x="1607159" y="0"/>
                  </a:lnTo>
                  <a:close/>
                </a:path>
                <a:path w="3718559" h="9525">
                  <a:moveTo>
                    <a:pt x="1664220" y="0"/>
                  </a:moveTo>
                  <a:lnTo>
                    <a:pt x="1654708" y="0"/>
                  </a:lnTo>
                  <a:lnTo>
                    <a:pt x="1654708" y="9525"/>
                  </a:lnTo>
                  <a:lnTo>
                    <a:pt x="1664220" y="9525"/>
                  </a:lnTo>
                  <a:lnTo>
                    <a:pt x="1664220" y="0"/>
                  </a:lnTo>
                  <a:close/>
                </a:path>
                <a:path w="3718559" h="9525">
                  <a:moveTo>
                    <a:pt x="1721281" y="0"/>
                  </a:moveTo>
                  <a:lnTo>
                    <a:pt x="1711769" y="0"/>
                  </a:lnTo>
                  <a:lnTo>
                    <a:pt x="1711769" y="9525"/>
                  </a:lnTo>
                  <a:lnTo>
                    <a:pt x="1721281" y="9525"/>
                  </a:lnTo>
                  <a:lnTo>
                    <a:pt x="1721281" y="0"/>
                  </a:lnTo>
                  <a:close/>
                </a:path>
                <a:path w="3718559" h="9525">
                  <a:moveTo>
                    <a:pt x="1778342" y="0"/>
                  </a:moveTo>
                  <a:lnTo>
                    <a:pt x="1768830" y="0"/>
                  </a:lnTo>
                  <a:lnTo>
                    <a:pt x="1768830" y="9525"/>
                  </a:lnTo>
                  <a:lnTo>
                    <a:pt x="1778342" y="9525"/>
                  </a:lnTo>
                  <a:lnTo>
                    <a:pt x="1778342" y="0"/>
                  </a:lnTo>
                  <a:close/>
                </a:path>
                <a:path w="3718559" h="9525">
                  <a:moveTo>
                    <a:pt x="1835391" y="0"/>
                  </a:moveTo>
                  <a:lnTo>
                    <a:pt x="1825891" y="0"/>
                  </a:lnTo>
                  <a:lnTo>
                    <a:pt x="1825891" y="9525"/>
                  </a:lnTo>
                  <a:lnTo>
                    <a:pt x="1835391" y="9525"/>
                  </a:lnTo>
                  <a:lnTo>
                    <a:pt x="1835391" y="0"/>
                  </a:lnTo>
                  <a:close/>
                </a:path>
                <a:path w="3718559" h="9525">
                  <a:moveTo>
                    <a:pt x="1892452" y="0"/>
                  </a:moveTo>
                  <a:lnTo>
                    <a:pt x="1882940" y="0"/>
                  </a:lnTo>
                  <a:lnTo>
                    <a:pt x="1882940" y="9525"/>
                  </a:lnTo>
                  <a:lnTo>
                    <a:pt x="1892452" y="9525"/>
                  </a:lnTo>
                  <a:lnTo>
                    <a:pt x="1892452" y="0"/>
                  </a:lnTo>
                  <a:close/>
                </a:path>
                <a:path w="3718559" h="9525">
                  <a:moveTo>
                    <a:pt x="1949513" y="0"/>
                  </a:moveTo>
                  <a:lnTo>
                    <a:pt x="1940001" y="0"/>
                  </a:lnTo>
                  <a:lnTo>
                    <a:pt x="1940001" y="9525"/>
                  </a:lnTo>
                  <a:lnTo>
                    <a:pt x="1949513" y="9525"/>
                  </a:lnTo>
                  <a:lnTo>
                    <a:pt x="1949513" y="0"/>
                  </a:lnTo>
                  <a:close/>
                </a:path>
                <a:path w="3718559" h="9525">
                  <a:moveTo>
                    <a:pt x="2006574" y="0"/>
                  </a:moveTo>
                  <a:lnTo>
                    <a:pt x="1997062" y="0"/>
                  </a:lnTo>
                  <a:lnTo>
                    <a:pt x="1997062" y="9525"/>
                  </a:lnTo>
                  <a:lnTo>
                    <a:pt x="2006574" y="9525"/>
                  </a:lnTo>
                  <a:lnTo>
                    <a:pt x="2006574" y="0"/>
                  </a:lnTo>
                  <a:close/>
                </a:path>
                <a:path w="3718559" h="9525">
                  <a:moveTo>
                    <a:pt x="2063635" y="0"/>
                  </a:moveTo>
                  <a:lnTo>
                    <a:pt x="2054123" y="0"/>
                  </a:lnTo>
                  <a:lnTo>
                    <a:pt x="2054123" y="9525"/>
                  </a:lnTo>
                  <a:lnTo>
                    <a:pt x="2063635" y="9525"/>
                  </a:lnTo>
                  <a:lnTo>
                    <a:pt x="2063635" y="0"/>
                  </a:lnTo>
                  <a:close/>
                </a:path>
                <a:path w="3718559" h="9525">
                  <a:moveTo>
                    <a:pt x="2120696" y="0"/>
                  </a:moveTo>
                  <a:lnTo>
                    <a:pt x="2111184" y="0"/>
                  </a:lnTo>
                  <a:lnTo>
                    <a:pt x="2111184" y="9525"/>
                  </a:lnTo>
                  <a:lnTo>
                    <a:pt x="2120696" y="9525"/>
                  </a:lnTo>
                  <a:lnTo>
                    <a:pt x="2120696" y="0"/>
                  </a:lnTo>
                  <a:close/>
                </a:path>
                <a:path w="3718559" h="9525">
                  <a:moveTo>
                    <a:pt x="2177745" y="0"/>
                  </a:moveTo>
                  <a:lnTo>
                    <a:pt x="2168245" y="0"/>
                  </a:lnTo>
                  <a:lnTo>
                    <a:pt x="2168245" y="9525"/>
                  </a:lnTo>
                  <a:lnTo>
                    <a:pt x="2177745" y="9525"/>
                  </a:lnTo>
                  <a:lnTo>
                    <a:pt x="2177745" y="0"/>
                  </a:lnTo>
                  <a:close/>
                </a:path>
                <a:path w="3718559" h="9525">
                  <a:moveTo>
                    <a:pt x="2234806" y="0"/>
                  </a:moveTo>
                  <a:lnTo>
                    <a:pt x="2225294" y="0"/>
                  </a:lnTo>
                  <a:lnTo>
                    <a:pt x="2225294" y="9525"/>
                  </a:lnTo>
                  <a:lnTo>
                    <a:pt x="2234806" y="9525"/>
                  </a:lnTo>
                  <a:lnTo>
                    <a:pt x="2234806" y="0"/>
                  </a:lnTo>
                  <a:close/>
                </a:path>
                <a:path w="3718559" h="9525">
                  <a:moveTo>
                    <a:pt x="2291867" y="0"/>
                  </a:moveTo>
                  <a:lnTo>
                    <a:pt x="2282355" y="0"/>
                  </a:lnTo>
                  <a:lnTo>
                    <a:pt x="2282355" y="9525"/>
                  </a:lnTo>
                  <a:lnTo>
                    <a:pt x="2291867" y="9525"/>
                  </a:lnTo>
                  <a:lnTo>
                    <a:pt x="2291867" y="0"/>
                  </a:lnTo>
                  <a:close/>
                </a:path>
                <a:path w="3718559" h="9525">
                  <a:moveTo>
                    <a:pt x="2348928" y="0"/>
                  </a:moveTo>
                  <a:lnTo>
                    <a:pt x="2339416" y="0"/>
                  </a:lnTo>
                  <a:lnTo>
                    <a:pt x="2339416" y="9525"/>
                  </a:lnTo>
                  <a:lnTo>
                    <a:pt x="2348928" y="9525"/>
                  </a:lnTo>
                  <a:lnTo>
                    <a:pt x="2348928" y="0"/>
                  </a:lnTo>
                  <a:close/>
                </a:path>
                <a:path w="3718559" h="9525">
                  <a:moveTo>
                    <a:pt x="2405989" y="0"/>
                  </a:moveTo>
                  <a:lnTo>
                    <a:pt x="2396477" y="0"/>
                  </a:lnTo>
                  <a:lnTo>
                    <a:pt x="2396477" y="9525"/>
                  </a:lnTo>
                  <a:lnTo>
                    <a:pt x="2405989" y="9525"/>
                  </a:lnTo>
                  <a:lnTo>
                    <a:pt x="2405989" y="0"/>
                  </a:lnTo>
                  <a:close/>
                </a:path>
                <a:path w="3718559" h="9525">
                  <a:moveTo>
                    <a:pt x="2463050" y="0"/>
                  </a:moveTo>
                  <a:lnTo>
                    <a:pt x="2453538" y="0"/>
                  </a:lnTo>
                  <a:lnTo>
                    <a:pt x="2453538" y="9525"/>
                  </a:lnTo>
                  <a:lnTo>
                    <a:pt x="2463050" y="9525"/>
                  </a:lnTo>
                  <a:lnTo>
                    <a:pt x="2463050" y="0"/>
                  </a:lnTo>
                  <a:close/>
                </a:path>
                <a:path w="3718559" h="9525">
                  <a:moveTo>
                    <a:pt x="2520099" y="0"/>
                  </a:moveTo>
                  <a:lnTo>
                    <a:pt x="2510599" y="0"/>
                  </a:lnTo>
                  <a:lnTo>
                    <a:pt x="2510599" y="9525"/>
                  </a:lnTo>
                  <a:lnTo>
                    <a:pt x="2520099" y="9525"/>
                  </a:lnTo>
                  <a:lnTo>
                    <a:pt x="2520099" y="0"/>
                  </a:lnTo>
                  <a:close/>
                </a:path>
                <a:path w="3718559" h="9525">
                  <a:moveTo>
                    <a:pt x="2577160" y="0"/>
                  </a:moveTo>
                  <a:lnTo>
                    <a:pt x="2567648" y="0"/>
                  </a:lnTo>
                  <a:lnTo>
                    <a:pt x="2567648" y="9525"/>
                  </a:lnTo>
                  <a:lnTo>
                    <a:pt x="2577160" y="9525"/>
                  </a:lnTo>
                  <a:lnTo>
                    <a:pt x="2577160" y="0"/>
                  </a:lnTo>
                  <a:close/>
                </a:path>
                <a:path w="3718559" h="9525">
                  <a:moveTo>
                    <a:pt x="2634221" y="0"/>
                  </a:moveTo>
                  <a:lnTo>
                    <a:pt x="2624709" y="0"/>
                  </a:lnTo>
                  <a:lnTo>
                    <a:pt x="2624709" y="9525"/>
                  </a:lnTo>
                  <a:lnTo>
                    <a:pt x="2634221" y="9525"/>
                  </a:lnTo>
                  <a:lnTo>
                    <a:pt x="2634221" y="0"/>
                  </a:lnTo>
                  <a:close/>
                </a:path>
                <a:path w="3718559" h="9525">
                  <a:moveTo>
                    <a:pt x="2691282" y="0"/>
                  </a:moveTo>
                  <a:lnTo>
                    <a:pt x="2681770" y="0"/>
                  </a:lnTo>
                  <a:lnTo>
                    <a:pt x="2681770" y="9525"/>
                  </a:lnTo>
                  <a:lnTo>
                    <a:pt x="2691282" y="9525"/>
                  </a:lnTo>
                  <a:lnTo>
                    <a:pt x="2691282" y="0"/>
                  </a:lnTo>
                  <a:close/>
                </a:path>
                <a:path w="3718559" h="9525">
                  <a:moveTo>
                    <a:pt x="2748343" y="0"/>
                  </a:moveTo>
                  <a:lnTo>
                    <a:pt x="2738831" y="0"/>
                  </a:lnTo>
                  <a:lnTo>
                    <a:pt x="2738831" y="9525"/>
                  </a:lnTo>
                  <a:lnTo>
                    <a:pt x="2748343" y="9525"/>
                  </a:lnTo>
                  <a:lnTo>
                    <a:pt x="2748343" y="0"/>
                  </a:lnTo>
                  <a:close/>
                </a:path>
                <a:path w="3718559" h="9525">
                  <a:moveTo>
                    <a:pt x="2805404" y="0"/>
                  </a:moveTo>
                  <a:lnTo>
                    <a:pt x="2795892" y="0"/>
                  </a:lnTo>
                  <a:lnTo>
                    <a:pt x="2795892" y="9525"/>
                  </a:lnTo>
                  <a:lnTo>
                    <a:pt x="2805404" y="9525"/>
                  </a:lnTo>
                  <a:lnTo>
                    <a:pt x="2805404" y="0"/>
                  </a:lnTo>
                  <a:close/>
                </a:path>
                <a:path w="3718559" h="9525">
                  <a:moveTo>
                    <a:pt x="2862453" y="0"/>
                  </a:moveTo>
                  <a:lnTo>
                    <a:pt x="2852953" y="0"/>
                  </a:lnTo>
                  <a:lnTo>
                    <a:pt x="2852953" y="9525"/>
                  </a:lnTo>
                  <a:lnTo>
                    <a:pt x="2862453" y="9525"/>
                  </a:lnTo>
                  <a:lnTo>
                    <a:pt x="2862453" y="0"/>
                  </a:lnTo>
                  <a:close/>
                </a:path>
                <a:path w="3718559" h="9525">
                  <a:moveTo>
                    <a:pt x="2919514" y="0"/>
                  </a:moveTo>
                  <a:lnTo>
                    <a:pt x="2910001" y="0"/>
                  </a:lnTo>
                  <a:lnTo>
                    <a:pt x="2910001" y="9525"/>
                  </a:lnTo>
                  <a:lnTo>
                    <a:pt x="2919514" y="9525"/>
                  </a:lnTo>
                  <a:lnTo>
                    <a:pt x="2919514" y="0"/>
                  </a:lnTo>
                  <a:close/>
                </a:path>
                <a:path w="3718559" h="9525">
                  <a:moveTo>
                    <a:pt x="2976575" y="0"/>
                  </a:moveTo>
                  <a:lnTo>
                    <a:pt x="2967063" y="0"/>
                  </a:lnTo>
                  <a:lnTo>
                    <a:pt x="2967063" y="9525"/>
                  </a:lnTo>
                  <a:lnTo>
                    <a:pt x="2976575" y="9525"/>
                  </a:lnTo>
                  <a:lnTo>
                    <a:pt x="2976575" y="0"/>
                  </a:lnTo>
                  <a:close/>
                </a:path>
                <a:path w="3718559" h="9525">
                  <a:moveTo>
                    <a:pt x="3033636" y="0"/>
                  </a:moveTo>
                  <a:lnTo>
                    <a:pt x="3024124" y="0"/>
                  </a:lnTo>
                  <a:lnTo>
                    <a:pt x="3024124" y="9525"/>
                  </a:lnTo>
                  <a:lnTo>
                    <a:pt x="3033636" y="9525"/>
                  </a:lnTo>
                  <a:lnTo>
                    <a:pt x="3033636" y="0"/>
                  </a:lnTo>
                  <a:close/>
                </a:path>
                <a:path w="3718559" h="9525">
                  <a:moveTo>
                    <a:pt x="3090697" y="0"/>
                  </a:moveTo>
                  <a:lnTo>
                    <a:pt x="3081185" y="0"/>
                  </a:lnTo>
                  <a:lnTo>
                    <a:pt x="3081185" y="9525"/>
                  </a:lnTo>
                  <a:lnTo>
                    <a:pt x="3090697" y="9525"/>
                  </a:lnTo>
                  <a:lnTo>
                    <a:pt x="3090697" y="0"/>
                  </a:lnTo>
                  <a:close/>
                </a:path>
                <a:path w="3718559" h="9525">
                  <a:moveTo>
                    <a:pt x="3147758" y="0"/>
                  </a:moveTo>
                  <a:lnTo>
                    <a:pt x="3138246" y="0"/>
                  </a:lnTo>
                  <a:lnTo>
                    <a:pt x="3138246" y="9525"/>
                  </a:lnTo>
                  <a:lnTo>
                    <a:pt x="3147758" y="9525"/>
                  </a:lnTo>
                  <a:lnTo>
                    <a:pt x="3147758" y="0"/>
                  </a:lnTo>
                  <a:close/>
                </a:path>
                <a:path w="3718559" h="9525">
                  <a:moveTo>
                    <a:pt x="3204807" y="0"/>
                  </a:moveTo>
                  <a:lnTo>
                    <a:pt x="3195307" y="0"/>
                  </a:lnTo>
                  <a:lnTo>
                    <a:pt x="3195307" y="9525"/>
                  </a:lnTo>
                  <a:lnTo>
                    <a:pt x="3204807" y="9525"/>
                  </a:lnTo>
                  <a:lnTo>
                    <a:pt x="3204807" y="0"/>
                  </a:lnTo>
                  <a:close/>
                </a:path>
                <a:path w="3718559" h="9525">
                  <a:moveTo>
                    <a:pt x="3261868" y="0"/>
                  </a:moveTo>
                  <a:lnTo>
                    <a:pt x="3252355" y="0"/>
                  </a:lnTo>
                  <a:lnTo>
                    <a:pt x="3252355" y="9525"/>
                  </a:lnTo>
                  <a:lnTo>
                    <a:pt x="3261868" y="9525"/>
                  </a:lnTo>
                  <a:lnTo>
                    <a:pt x="3261868" y="0"/>
                  </a:lnTo>
                  <a:close/>
                </a:path>
                <a:path w="3718559" h="9525">
                  <a:moveTo>
                    <a:pt x="3318929" y="0"/>
                  </a:moveTo>
                  <a:lnTo>
                    <a:pt x="3309416" y="0"/>
                  </a:lnTo>
                  <a:lnTo>
                    <a:pt x="3309416" y="9525"/>
                  </a:lnTo>
                  <a:lnTo>
                    <a:pt x="3318929" y="9525"/>
                  </a:lnTo>
                  <a:lnTo>
                    <a:pt x="3318929" y="0"/>
                  </a:lnTo>
                  <a:close/>
                </a:path>
                <a:path w="3718559" h="9525">
                  <a:moveTo>
                    <a:pt x="3375990" y="0"/>
                  </a:moveTo>
                  <a:lnTo>
                    <a:pt x="3366478" y="0"/>
                  </a:lnTo>
                  <a:lnTo>
                    <a:pt x="3366478" y="9525"/>
                  </a:lnTo>
                  <a:lnTo>
                    <a:pt x="3375990" y="9525"/>
                  </a:lnTo>
                  <a:lnTo>
                    <a:pt x="3375990" y="0"/>
                  </a:lnTo>
                  <a:close/>
                </a:path>
                <a:path w="3718559" h="9525">
                  <a:moveTo>
                    <a:pt x="3433051" y="0"/>
                  </a:moveTo>
                  <a:lnTo>
                    <a:pt x="3423539" y="0"/>
                  </a:lnTo>
                  <a:lnTo>
                    <a:pt x="3423539" y="9525"/>
                  </a:lnTo>
                  <a:lnTo>
                    <a:pt x="3433051" y="9525"/>
                  </a:lnTo>
                  <a:lnTo>
                    <a:pt x="3433051" y="0"/>
                  </a:lnTo>
                  <a:close/>
                </a:path>
                <a:path w="3718559" h="9525">
                  <a:moveTo>
                    <a:pt x="3490099" y="0"/>
                  </a:moveTo>
                  <a:lnTo>
                    <a:pt x="3480600" y="0"/>
                  </a:lnTo>
                  <a:lnTo>
                    <a:pt x="3480600" y="9525"/>
                  </a:lnTo>
                  <a:lnTo>
                    <a:pt x="3490099" y="9525"/>
                  </a:lnTo>
                  <a:lnTo>
                    <a:pt x="3490099" y="0"/>
                  </a:lnTo>
                  <a:close/>
                </a:path>
                <a:path w="3718559" h="9525">
                  <a:moveTo>
                    <a:pt x="3547160" y="0"/>
                  </a:moveTo>
                  <a:lnTo>
                    <a:pt x="3537661" y="0"/>
                  </a:lnTo>
                  <a:lnTo>
                    <a:pt x="3537661" y="9525"/>
                  </a:lnTo>
                  <a:lnTo>
                    <a:pt x="3547160" y="9525"/>
                  </a:lnTo>
                  <a:lnTo>
                    <a:pt x="3547160" y="0"/>
                  </a:lnTo>
                  <a:close/>
                </a:path>
                <a:path w="3718559" h="9525">
                  <a:moveTo>
                    <a:pt x="3604222" y="0"/>
                  </a:moveTo>
                  <a:lnTo>
                    <a:pt x="3594709" y="0"/>
                  </a:lnTo>
                  <a:lnTo>
                    <a:pt x="3594709" y="9525"/>
                  </a:lnTo>
                  <a:lnTo>
                    <a:pt x="3604222" y="9525"/>
                  </a:lnTo>
                  <a:lnTo>
                    <a:pt x="3604222" y="0"/>
                  </a:lnTo>
                  <a:close/>
                </a:path>
                <a:path w="3718559" h="9525">
                  <a:moveTo>
                    <a:pt x="3661283" y="0"/>
                  </a:moveTo>
                  <a:lnTo>
                    <a:pt x="3651770" y="0"/>
                  </a:lnTo>
                  <a:lnTo>
                    <a:pt x="3651770" y="9525"/>
                  </a:lnTo>
                  <a:lnTo>
                    <a:pt x="3661283" y="9525"/>
                  </a:lnTo>
                  <a:lnTo>
                    <a:pt x="3661283" y="0"/>
                  </a:lnTo>
                  <a:close/>
                </a:path>
                <a:path w="3718559" h="9525">
                  <a:moveTo>
                    <a:pt x="3718344" y="0"/>
                  </a:moveTo>
                  <a:lnTo>
                    <a:pt x="3708831" y="0"/>
                  </a:lnTo>
                  <a:lnTo>
                    <a:pt x="3708831" y="9525"/>
                  </a:lnTo>
                  <a:lnTo>
                    <a:pt x="3718344" y="9525"/>
                  </a:lnTo>
                  <a:lnTo>
                    <a:pt x="371834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7638" y="1731828"/>
              <a:ext cx="5101590" cy="2291080"/>
            </a:xfrm>
            <a:custGeom>
              <a:avLst/>
              <a:gdLst/>
              <a:ahLst/>
              <a:cxnLst/>
              <a:rect l="l" t="t" r="r" b="b"/>
              <a:pathLst>
                <a:path w="5101590" h="2291079">
                  <a:moveTo>
                    <a:pt x="0" y="237871"/>
                  </a:moveTo>
                  <a:lnTo>
                    <a:pt x="1040387" y="0"/>
                  </a:lnTo>
                  <a:lnTo>
                    <a:pt x="2013652" y="101437"/>
                  </a:lnTo>
                  <a:lnTo>
                    <a:pt x="3054039" y="312118"/>
                  </a:lnTo>
                  <a:lnTo>
                    <a:pt x="4060865" y="682110"/>
                  </a:lnTo>
                  <a:lnTo>
                    <a:pt x="5101252" y="2290940"/>
                  </a:lnTo>
                </a:path>
              </a:pathLst>
            </a:custGeom>
            <a:ln w="28593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57758" y="3882731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52540" y="3030651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957758" y="2944925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52540" y="209284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57758" y="2007119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19371" y="4181475"/>
            <a:ext cx="466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50203" y="4181475"/>
            <a:ext cx="4857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Feb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214610" y="4181475"/>
            <a:ext cx="5029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264914" y="4181475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Apr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254051" y="4181475"/>
            <a:ext cx="5187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317364" y="4181475"/>
            <a:ext cx="4730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Jun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6297" y="1962765"/>
            <a:ext cx="24765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Contr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52423"/>
                </a:solidFill>
                <a:latin typeface="Trebuchet MS"/>
                <a:cs typeface="Trebuchet MS"/>
              </a:rPr>
              <a:t>ti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on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2779" y="2560345"/>
            <a:ext cx="541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Delhi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9815" y="2992080"/>
            <a:ext cx="444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04014" y="3423814"/>
            <a:ext cx="6400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Ahmedabad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6009" y="3855548"/>
            <a:ext cx="4083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8354" y="4287283"/>
            <a:ext cx="375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16670" y="2909692"/>
            <a:ext cx="504190" cy="340995"/>
          </a:xfrm>
          <a:custGeom>
            <a:avLst/>
            <a:gdLst/>
            <a:ahLst/>
            <a:cxnLst/>
            <a:rect l="l" t="t" r="r" b="b"/>
            <a:pathLst>
              <a:path w="504190" h="340994">
                <a:moveTo>
                  <a:pt x="504071" y="340381"/>
                </a:moveTo>
                <a:lnTo>
                  <a:pt x="0" y="340381"/>
                </a:lnTo>
                <a:lnTo>
                  <a:pt x="0" y="0"/>
                </a:lnTo>
                <a:lnTo>
                  <a:pt x="504071" y="0"/>
                </a:lnTo>
                <a:lnTo>
                  <a:pt x="504071" y="340381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16670" y="3341426"/>
            <a:ext cx="450215" cy="340995"/>
          </a:xfrm>
          <a:custGeom>
            <a:avLst/>
            <a:gdLst/>
            <a:ahLst/>
            <a:cxnLst/>
            <a:rect l="l" t="t" r="r" b="b"/>
            <a:pathLst>
              <a:path w="450215" h="340995">
                <a:moveTo>
                  <a:pt x="449881" y="340381"/>
                </a:moveTo>
                <a:lnTo>
                  <a:pt x="0" y="340381"/>
                </a:lnTo>
                <a:lnTo>
                  <a:pt x="0" y="0"/>
                </a:lnTo>
                <a:lnTo>
                  <a:pt x="449881" y="0"/>
                </a:lnTo>
                <a:lnTo>
                  <a:pt x="449881" y="340381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16670" y="3773161"/>
            <a:ext cx="206375" cy="340995"/>
          </a:xfrm>
          <a:custGeom>
            <a:avLst/>
            <a:gdLst/>
            <a:ahLst/>
            <a:cxnLst/>
            <a:rect l="l" t="t" r="r" b="b"/>
            <a:pathLst>
              <a:path w="206375" h="340995">
                <a:moveTo>
                  <a:pt x="206176" y="340381"/>
                </a:moveTo>
                <a:lnTo>
                  <a:pt x="0" y="340381"/>
                </a:lnTo>
                <a:lnTo>
                  <a:pt x="0" y="0"/>
                </a:lnTo>
                <a:lnTo>
                  <a:pt x="206176" y="0"/>
                </a:lnTo>
                <a:lnTo>
                  <a:pt x="206176" y="340381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16670" y="4204895"/>
            <a:ext cx="191770" cy="340995"/>
          </a:xfrm>
          <a:custGeom>
            <a:avLst/>
            <a:gdLst/>
            <a:ahLst/>
            <a:cxnLst/>
            <a:rect l="l" t="t" r="r" b="b"/>
            <a:pathLst>
              <a:path w="191769" h="340995">
                <a:moveTo>
                  <a:pt x="191372" y="340381"/>
                </a:moveTo>
                <a:lnTo>
                  <a:pt x="0" y="340381"/>
                </a:lnTo>
                <a:lnTo>
                  <a:pt x="0" y="0"/>
                </a:lnTo>
                <a:lnTo>
                  <a:pt x="191372" y="0"/>
                </a:lnTo>
                <a:lnTo>
                  <a:pt x="191372" y="340381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116670" y="2477958"/>
            <a:ext cx="1941830" cy="340995"/>
          </a:xfrm>
          <a:prstGeom prst="rect">
            <a:avLst/>
          </a:prstGeom>
          <a:solidFill>
            <a:srgbClr val="094680"/>
          </a:solidFill>
        </p:spPr>
        <p:txBody>
          <a:bodyPr vert="horz" wrap="square" lIns="0" tIns="89535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70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54.7%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84332" y="2987003"/>
            <a:ext cx="42925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14.2%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30142" y="3418738"/>
            <a:ext cx="42925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12.7%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86408" y="3850471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5.8%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71605" y="4282206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5.4%</a:t>
            </a:r>
            <a:endParaRPr sz="1200">
              <a:latin typeface="Segoe UI"/>
              <a:cs typeface="Segoe UI"/>
            </a:endParaRPr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358083" y="4636629"/>
          <a:ext cx="3768724" cy="3362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/>
                <a:gridCol w="1395095"/>
                <a:gridCol w="1609089"/>
              </a:tblGrid>
              <a:tr h="340381"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Kochi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762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1.9%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L w="762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Kochi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3980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762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1.7%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L w="762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Bhopal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7790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Kanpur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762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1.5%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L w="762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Hyderabad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02235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Hyderabad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381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0.8%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L w="381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900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Patna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06680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Patna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2857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0.6%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Bhubanesh…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0489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127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0.3%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Kanpur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4935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Surat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952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0.2%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Surat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8745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Bhubanesh…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952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0.1%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3189" marB="0"/>
                </a:tc>
              </a:tr>
            </a:tbl>
          </a:graphicData>
        </a:graphic>
      </p:graphicFrame>
      <p:sp>
        <p:nvSpPr>
          <p:cNvPr id="79" name="object 79"/>
          <p:cNvSpPr txBox="1"/>
          <p:nvPr/>
        </p:nvSpPr>
        <p:spPr>
          <a:xfrm>
            <a:off x="3361685" y="645643"/>
            <a:ext cx="1275080" cy="90296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60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60" dirty="0">
                <a:solidFill>
                  <a:srgbClr val="252423"/>
                </a:solidFill>
                <a:latin typeface="Trebuchet MS"/>
                <a:cs typeface="Trebuchet MS"/>
              </a:rPr>
              <a:t>2M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spc="-25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Margin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826000" y="1606550"/>
            <a:ext cx="47244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130800" y="3054350"/>
            <a:ext cx="3916165" cy="2604816"/>
          </a:xfrm>
          <a:prstGeom prst="rect">
            <a:avLst/>
          </a:prstGeom>
        </p:spPr>
        <p:txBody>
          <a:bodyPr vert="horz" wrap="square" lIns="0" tIns="242824" rIns="0" bIns="0" rtlCol="0">
            <a:spAutoFit/>
          </a:bodyPr>
          <a:lstStyle/>
          <a:p>
            <a:pPr marL="680878" marR="3885" indent="-671651" algn="ctr">
              <a:lnSpc>
                <a:spcPts val="9178"/>
              </a:lnSpc>
              <a:spcBef>
                <a:spcPts val="1912"/>
              </a:spcBef>
            </a:pPr>
            <a:r>
              <a:rPr sz="8800" b="1" dirty="0">
                <a:solidFill>
                  <a:srgbClr val="2E2E2E"/>
                </a:solidFill>
                <a:latin typeface="Arial Narrow" pitchFamily="34" charset="0"/>
                <a:cs typeface="Tahoma"/>
              </a:rPr>
              <a:t>THANK  YOU!</a:t>
            </a:r>
            <a:endParaRPr sz="8800">
              <a:latin typeface="Arial Narrow" pitchFamily="34" charset="0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4600" y="2787901"/>
            <a:ext cx="9630198" cy="5759199"/>
            <a:chOff x="1611335" y="3355422"/>
            <a:chExt cx="13232333" cy="6931577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0968" y="7069445"/>
              <a:ext cx="2552700" cy="25526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335" y="3355422"/>
              <a:ext cx="4653260" cy="693157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398000" y="6178550"/>
            <a:ext cx="1074473" cy="1195261"/>
          </a:xfrm>
          <a:prstGeom prst="rect">
            <a:avLst/>
          </a:prstGeom>
        </p:spPr>
        <p:txBody>
          <a:bodyPr vert="horz" wrap="square" lIns="0" tIns="9713" rIns="0" bIns="0" rtlCol="0">
            <a:spAutoFit/>
          </a:bodyPr>
          <a:lstStyle/>
          <a:p>
            <a:pPr marL="9713" marR="3885">
              <a:lnSpc>
                <a:spcPct val="106800"/>
              </a:lnSpc>
              <a:spcBef>
                <a:spcPts val="76"/>
              </a:spcBef>
            </a:pPr>
            <a:r>
              <a:rPr spc="11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pc="-92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pc="1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pc="-1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pc="1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pc="1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pc="1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pc="-1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99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pc="-69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pc="-23" dirty="0">
                <a:solidFill>
                  <a:srgbClr val="FFFFFF"/>
                </a:solidFill>
                <a:latin typeface="Verdana"/>
                <a:cs typeface="Verdana"/>
              </a:rPr>
              <a:t>ahead.</a:t>
            </a:r>
            <a:endParaRPr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2687" y="1387149"/>
            <a:ext cx="318875" cy="1060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06918" y="2210856"/>
            <a:ext cx="6002722" cy="918022"/>
            <a:chOff x="10040039" y="2660912"/>
            <a:chExt cx="8248015" cy="1104900"/>
          </a:xfrm>
        </p:grpSpPr>
        <p:sp>
          <p:nvSpPr>
            <p:cNvPr id="3" name="object 3"/>
            <p:cNvSpPr/>
            <p:nvPr/>
          </p:nvSpPr>
          <p:spPr>
            <a:xfrm>
              <a:off x="10591782" y="2660912"/>
              <a:ext cx="7696834" cy="1104900"/>
            </a:xfrm>
            <a:custGeom>
              <a:avLst/>
              <a:gdLst/>
              <a:ahLst/>
              <a:cxnLst/>
              <a:rect l="l" t="t" r="r" b="b"/>
              <a:pathLst>
                <a:path w="7696834" h="1104900">
                  <a:moveTo>
                    <a:pt x="7696217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7696217" y="0"/>
                  </a:lnTo>
                  <a:lnTo>
                    <a:pt x="7696217" y="1104899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0039" y="2660912"/>
              <a:ext cx="1104900" cy="1104900"/>
            </a:xfrm>
            <a:custGeom>
              <a:avLst/>
              <a:gdLst/>
              <a:ahLst/>
              <a:cxnLst/>
              <a:rect l="l" t="t" r="r" b="b"/>
              <a:pathLst>
                <a:path w="1104900" h="1104900">
                  <a:moveTo>
                    <a:pt x="552449" y="1104899"/>
                  </a:moveTo>
                  <a:lnTo>
                    <a:pt x="504782" y="1102872"/>
                  </a:lnTo>
                  <a:lnTo>
                    <a:pt x="458240" y="1096899"/>
                  </a:lnTo>
                  <a:lnTo>
                    <a:pt x="412991" y="1087147"/>
                  </a:lnTo>
                  <a:lnTo>
                    <a:pt x="369199" y="1073781"/>
                  </a:lnTo>
                  <a:lnTo>
                    <a:pt x="327030" y="1056968"/>
                  </a:lnTo>
                  <a:lnTo>
                    <a:pt x="286651" y="1036873"/>
                  </a:lnTo>
                  <a:lnTo>
                    <a:pt x="248227" y="1013662"/>
                  </a:lnTo>
                  <a:lnTo>
                    <a:pt x="211924" y="987501"/>
                  </a:lnTo>
                  <a:lnTo>
                    <a:pt x="177907" y="958556"/>
                  </a:lnTo>
                  <a:lnTo>
                    <a:pt x="146343" y="926992"/>
                  </a:lnTo>
                  <a:lnTo>
                    <a:pt x="117398" y="892975"/>
                  </a:lnTo>
                  <a:lnTo>
                    <a:pt x="91237" y="856672"/>
                  </a:lnTo>
                  <a:lnTo>
                    <a:pt x="68026" y="818248"/>
                  </a:lnTo>
                  <a:lnTo>
                    <a:pt x="47931" y="777869"/>
                  </a:lnTo>
                  <a:lnTo>
                    <a:pt x="31118" y="735700"/>
                  </a:lnTo>
                  <a:lnTo>
                    <a:pt x="17752" y="691908"/>
                  </a:lnTo>
                  <a:lnTo>
                    <a:pt x="8000" y="646659"/>
                  </a:lnTo>
                  <a:lnTo>
                    <a:pt x="2027" y="600117"/>
                  </a:lnTo>
                  <a:lnTo>
                    <a:pt x="0" y="552449"/>
                  </a:lnTo>
                  <a:lnTo>
                    <a:pt x="2027" y="504782"/>
                  </a:lnTo>
                  <a:lnTo>
                    <a:pt x="8000" y="458240"/>
                  </a:lnTo>
                  <a:lnTo>
                    <a:pt x="17752" y="412991"/>
                  </a:lnTo>
                  <a:lnTo>
                    <a:pt x="31118" y="369199"/>
                  </a:lnTo>
                  <a:lnTo>
                    <a:pt x="47931" y="327030"/>
                  </a:lnTo>
                  <a:lnTo>
                    <a:pt x="68026" y="286651"/>
                  </a:lnTo>
                  <a:lnTo>
                    <a:pt x="91237" y="248227"/>
                  </a:lnTo>
                  <a:lnTo>
                    <a:pt x="117398" y="211924"/>
                  </a:lnTo>
                  <a:lnTo>
                    <a:pt x="146343" y="177907"/>
                  </a:lnTo>
                  <a:lnTo>
                    <a:pt x="177907" y="146343"/>
                  </a:lnTo>
                  <a:lnTo>
                    <a:pt x="211924" y="117398"/>
                  </a:lnTo>
                  <a:lnTo>
                    <a:pt x="248227" y="91237"/>
                  </a:lnTo>
                  <a:lnTo>
                    <a:pt x="286651" y="68026"/>
                  </a:lnTo>
                  <a:lnTo>
                    <a:pt x="327030" y="47931"/>
                  </a:lnTo>
                  <a:lnTo>
                    <a:pt x="369199" y="31118"/>
                  </a:lnTo>
                  <a:lnTo>
                    <a:pt x="412991" y="17752"/>
                  </a:lnTo>
                  <a:lnTo>
                    <a:pt x="458240" y="8000"/>
                  </a:lnTo>
                  <a:lnTo>
                    <a:pt x="504782" y="2027"/>
                  </a:lnTo>
                  <a:lnTo>
                    <a:pt x="552449" y="0"/>
                  </a:lnTo>
                  <a:lnTo>
                    <a:pt x="600117" y="2027"/>
                  </a:lnTo>
                  <a:lnTo>
                    <a:pt x="646659" y="8000"/>
                  </a:lnTo>
                  <a:lnTo>
                    <a:pt x="691908" y="17752"/>
                  </a:lnTo>
                  <a:lnTo>
                    <a:pt x="735700" y="31118"/>
                  </a:lnTo>
                  <a:lnTo>
                    <a:pt x="777869" y="47931"/>
                  </a:lnTo>
                  <a:lnTo>
                    <a:pt x="818248" y="68026"/>
                  </a:lnTo>
                  <a:lnTo>
                    <a:pt x="856672" y="91237"/>
                  </a:lnTo>
                  <a:lnTo>
                    <a:pt x="892975" y="117398"/>
                  </a:lnTo>
                  <a:lnTo>
                    <a:pt x="926992" y="146343"/>
                  </a:lnTo>
                  <a:lnTo>
                    <a:pt x="958556" y="177907"/>
                  </a:lnTo>
                  <a:lnTo>
                    <a:pt x="987501" y="211924"/>
                  </a:lnTo>
                  <a:lnTo>
                    <a:pt x="1013662" y="248227"/>
                  </a:lnTo>
                  <a:lnTo>
                    <a:pt x="1036873" y="286651"/>
                  </a:lnTo>
                  <a:lnTo>
                    <a:pt x="1056968" y="327030"/>
                  </a:lnTo>
                  <a:lnTo>
                    <a:pt x="1073781" y="369199"/>
                  </a:lnTo>
                  <a:lnTo>
                    <a:pt x="1087147" y="412991"/>
                  </a:lnTo>
                  <a:lnTo>
                    <a:pt x="1096899" y="458240"/>
                  </a:lnTo>
                  <a:lnTo>
                    <a:pt x="1102872" y="504782"/>
                  </a:lnTo>
                  <a:lnTo>
                    <a:pt x="1104899" y="552449"/>
                  </a:lnTo>
                  <a:lnTo>
                    <a:pt x="1102872" y="600117"/>
                  </a:lnTo>
                  <a:lnTo>
                    <a:pt x="1096899" y="646659"/>
                  </a:lnTo>
                  <a:lnTo>
                    <a:pt x="1087147" y="691908"/>
                  </a:lnTo>
                  <a:lnTo>
                    <a:pt x="1073781" y="735700"/>
                  </a:lnTo>
                  <a:lnTo>
                    <a:pt x="1056968" y="777869"/>
                  </a:lnTo>
                  <a:lnTo>
                    <a:pt x="1036873" y="818248"/>
                  </a:lnTo>
                  <a:lnTo>
                    <a:pt x="1013662" y="856672"/>
                  </a:lnTo>
                  <a:lnTo>
                    <a:pt x="987501" y="892975"/>
                  </a:lnTo>
                  <a:lnTo>
                    <a:pt x="958556" y="926992"/>
                  </a:lnTo>
                  <a:lnTo>
                    <a:pt x="926992" y="958556"/>
                  </a:lnTo>
                  <a:lnTo>
                    <a:pt x="892975" y="987501"/>
                  </a:lnTo>
                  <a:lnTo>
                    <a:pt x="856672" y="1013662"/>
                  </a:lnTo>
                  <a:lnTo>
                    <a:pt x="818248" y="1036873"/>
                  </a:lnTo>
                  <a:lnTo>
                    <a:pt x="777869" y="1056968"/>
                  </a:lnTo>
                  <a:lnTo>
                    <a:pt x="735700" y="1073781"/>
                  </a:lnTo>
                  <a:lnTo>
                    <a:pt x="691908" y="1087147"/>
                  </a:lnTo>
                  <a:lnTo>
                    <a:pt x="646659" y="1096899"/>
                  </a:lnTo>
                  <a:lnTo>
                    <a:pt x="600117" y="1102872"/>
                  </a:lnTo>
                  <a:lnTo>
                    <a:pt x="552449" y="1104899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306918" y="3521502"/>
            <a:ext cx="6002722" cy="918022"/>
            <a:chOff x="10040039" y="4238360"/>
            <a:chExt cx="8248015" cy="1104900"/>
          </a:xfrm>
        </p:grpSpPr>
        <p:sp>
          <p:nvSpPr>
            <p:cNvPr id="6" name="object 6"/>
            <p:cNvSpPr/>
            <p:nvPr/>
          </p:nvSpPr>
          <p:spPr>
            <a:xfrm>
              <a:off x="10591782" y="4238360"/>
              <a:ext cx="7696834" cy="1104900"/>
            </a:xfrm>
            <a:custGeom>
              <a:avLst/>
              <a:gdLst/>
              <a:ahLst/>
              <a:cxnLst/>
              <a:rect l="l" t="t" r="r" b="b"/>
              <a:pathLst>
                <a:path w="7696834" h="1104900">
                  <a:moveTo>
                    <a:pt x="7696217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7696217" y="0"/>
                  </a:lnTo>
                  <a:lnTo>
                    <a:pt x="7696217" y="1104899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40039" y="4238360"/>
              <a:ext cx="1104900" cy="1104900"/>
            </a:xfrm>
            <a:custGeom>
              <a:avLst/>
              <a:gdLst/>
              <a:ahLst/>
              <a:cxnLst/>
              <a:rect l="l" t="t" r="r" b="b"/>
              <a:pathLst>
                <a:path w="1104900" h="1104900">
                  <a:moveTo>
                    <a:pt x="552449" y="1104899"/>
                  </a:moveTo>
                  <a:lnTo>
                    <a:pt x="504782" y="1102872"/>
                  </a:lnTo>
                  <a:lnTo>
                    <a:pt x="458240" y="1096899"/>
                  </a:lnTo>
                  <a:lnTo>
                    <a:pt x="412991" y="1087147"/>
                  </a:lnTo>
                  <a:lnTo>
                    <a:pt x="369199" y="1073781"/>
                  </a:lnTo>
                  <a:lnTo>
                    <a:pt x="327030" y="1056968"/>
                  </a:lnTo>
                  <a:lnTo>
                    <a:pt x="286651" y="1036873"/>
                  </a:lnTo>
                  <a:lnTo>
                    <a:pt x="248227" y="1013662"/>
                  </a:lnTo>
                  <a:lnTo>
                    <a:pt x="211924" y="987501"/>
                  </a:lnTo>
                  <a:lnTo>
                    <a:pt x="177907" y="958556"/>
                  </a:lnTo>
                  <a:lnTo>
                    <a:pt x="146343" y="926992"/>
                  </a:lnTo>
                  <a:lnTo>
                    <a:pt x="117398" y="892975"/>
                  </a:lnTo>
                  <a:lnTo>
                    <a:pt x="91237" y="856672"/>
                  </a:lnTo>
                  <a:lnTo>
                    <a:pt x="68026" y="818248"/>
                  </a:lnTo>
                  <a:lnTo>
                    <a:pt x="47931" y="777869"/>
                  </a:lnTo>
                  <a:lnTo>
                    <a:pt x="31118" y="735700"/>
                  </a:lnTo>
                  <a:lnTo>
                    <a:pt x="17752" y="691908"/>
                  </a:lnTo>
                  <a:lnTo>
                    <a:pt x="8000" y="646659"/>
                  </a:lnTo>
                  <a:lnTo>
                    <a:pt x="2027" y="600117"/>
                  </a:lnTo>
                  <a:lnTo>
                    <a:pt x="0" y="552449"/>
                  </a:lnTo>
                  <a:lnTo>
                    <a:pt x="2027" y="504782"/>
                  </a:lnTo>
                  <a:lnTo>
                    <a:pt x="8000" y="458240"/>
                  </a:lnTo>
                  <a:lnTo>
                    <a:pt x="17752" y="412991"/>
                  </a:lnTo>
                  <a:lnTo>
                    <a:pt x="31118" y="369199"/>
                  </a:lnTo>
                  <a:lnTo>
                    <a:pt x="47931" y="327030"/>
                  </a:lnTo>
                  <a:lnTo>
                    <a:pt x="68026" y="286651"/>
                  </a:lnTo>
                  <a:lnTo>
                    <a:pt x="91237" y="248227"/>
                  </a:lnTo>
                  <a:lnTo>
                    <a:pt x="117398" y="211924"/>
                  </a:lnTo>
                  <a:lnTo>
                    <a:pt x="146343" y="177907"/>
                  </a:lnTo>
                  <a:lnTo>
                    <a:pt x="177907" y="146343"/>
                  </a:lnTo>
                  <a:lnTo>
                    <a:pt x="211924" y="117398"/>
                  </a:lnTo>
                  <a:lnTo>
                    <a:pt x="248227" y="91237"/>
                  </a:lnTo>
                  <a:lnTo>
                    <a:pt x="286651" y="68026"/>
                  </a:lnTo>
                  <a:lnTo>
                    <a:pt x="327030" y="47931"/>
                  </a:lnTo>
                  <a:lnTo>
                    <a:pt x="369199" y="31118"/>
                  </a:lnTo>
                  <a:lnTo>
                    <a:pt x="412991" y="17752"/>
                  </a:lnTo>
                  <a:lnTo>
                    <a:pt x="458240" y="8000"/>
                  </a:lnTo>
                  <a:lnTo>
                    <a:pt x="504782" y="2027"/>
                  </a:lnTo>
                  <a:lnTo>
                    <a:pt x="552449" y="0"/>
                  </a:lnTo>
                  <a:lnTo>
                    <a:pt x="600117" y="2027"/>
                  </a:lnTo>
                  <a:lnTo>
                    <a:pt x="646659" y="8000"/>
                  </a:lnTo>
                  <a:lnTo>
                    <a:pt x="691908" y="17752"/>
                  </a:lnTo>
                  <a:lnTo>
                    <a:pt x="735700" y="31118"/>
                  </a:lnTo>
                  <a:lnTo>
                    <a:pt x="777869" y="47931"/>
                  </a:lnTo>
                  <a:lnTo>
                    <a:pt x="818248" y="68026"/>
                  </a:lnTo>
                  <a:lnTo>
                    <a:pt x="856672" y="91237"/>
                  </a:lnTo>
                  <a:lnTo>
                    <a:pt x="892975" y="117398"/>
                  </a:lnTo>
                  <a:lnTo>
                    <a:pt x="926992" y="146343"/>
                  </a:lnTo>
                  <a:lnTo>
                    <a:pt x="958556" y="177907"/>
                  </a:lnTo>
                  <a:lnTo>
                    <a:pt x="987501" y="211924"/>
                  </a:lnTo>
                  <a:lnTo>
                    <a:pt x="1013662" y="248227"/>
                  </a:lnTo>
                  <a:lnTo>
                    <a:pt x="1036873" y="286651"/>
                  </a:lnTo>
                  <a:lnTo>
                    <a:pt x="1056968" y="327030"/>
                  </a:lnTo>
                  <a:lnTo>
                    <a:pt x="1073781" y="369199"/>
                  </a:lnTo>
                  <a:lnTo>
                    <a:pt x="1087147" y="412991"/>
                  </a:lnTo>
                  <a:lnTo>
                    <a:pt x="1096899" y="458240"/>
                  </a:lnTo>
                  <a:lnTo>
                    <a:pt x="1102872" y="504782"/>
                  </a:lnTo>
                  <a:lnTo>
                    <a:pt x="1104899" y="552449"/>
                  </a:lnTo>
                  <a:lnTo>
                    <a:pt x="1102872" y="600117"/>
                  </a:lnTo>
                  <a:lnTo>
                    <a:pt x="1096899" y="646659"/>
                  </a:lnTo>
                  <a:lnTo>
                    <a:pt x="1087147" y="691908"/>
                  </a:lnTo>
                  <a:lnTo>
                    <a:pt x="1073781" y="735700"/>
                  </a:lnTo>
                  <a:lnTo>
                    <a:pt x="1056968" y="777869"/>
                  </a:lnTo>
                  <a:lnTo>
                    <a:pt x="1036873" y="818248"/>
                  </a:lnTo>
                  <a:lnTo>
                    <a:pt x="1013662" y="856672"/>
                  </a:lnTo>
                  <a:lnTo>
                    <a:pt x="987501" y="892975"/>
                  </a:lnTo>
                  <a:lnTo>
                    <a:pt x="958556" y="926992"/>
                  </a:lnTo>
                  <a:lnTo>
                    <a:pt x="926992" y="958556"/>
                  </a:lnTo>
                  <a:lnTo>
                    <a:pt x="892975" y="987501"/>
                  </a:lnTo>
                  <a:lnTo>
                    <a:pt x="856672" y="1013662"/>
                  </a:lnTo>
                  <a:lnTo>
                    <a:pt x="818248" y="1036873"/>
                  </a:lnTo>
                  <a:lnTo>
                    <a:pt x="777869" y="1056968"/>
                  </a:lnTo>
                  <a:lnTo>
                    <a:pt x="735700" y="1073781"/>
                  </a:lnTo>
                  <a:lnTo>
                    <a:pt x="691908" y="1087147"/>
                  </a:lnTo>
                  <a:lnTo>
                    <a:pt x="646659" y="1096899"/>
                  </a:lnTo>
                  <a:lnTo>
                    <a:pt x="600117" y="1102872"/>
                  </a:lnTo>
                  <a:lnTo>
                    <a:pt x="552449" y="1104899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06918" y="4753441"/>
            <a:ext cx="6002722" cy="918022"/>
            <a:chOff x="10040039" y="5721081"/>
            <a:chExt cx="8248015" cy="1104900"/>
          </a:xfrm>
        </p:grpSpPr>
        <p:sp>
          <p:nvSpPr>
            <p:cNvPr id="9" name="object 9"/>
            <p:cNvSpPr/>
            <p:nvPr/>
          </p:nvSpPr>
          <p:spPr>
            <a:xfrm>
              <a:off x="10591782" y="5721081"/>
              <a:ext cx="7696834" cy="1104900"/>
            </a:xfrm>
            <a:custGeom>
              <a:avLst/>
              <a:gdLst/>
              <a:ahLst/>
              <a:cxnLst/>
              <a:rect l="l" t="t" r="r" b="b"/>
              <a:pathLst>
                <a:path w="7696834" h="1104900">
                  <a:moveTo>
                    <a:pt x="7696217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7696217" y="0"/>
                  </a:lnTo>
                  <a:lnTo>
                    <a:pt x="7696217" y="1104899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40039" y="5721081"/>
              <a:ext cx="1104900" cy="1104900"/>
            </a:xfrm>
            <a:custGeom>
              <a:avLst/>
              <a:gdLst/>
              <a:ahLst/>
              <a:cxnLst/>
              <a:rect l="l" t="t" r="r" b="b"/>
              <a:pathLst>
                <a:path w="1104900" h="1104900">
                  <a:moveTo>
                    <a:pt x="552449" y="1104899"/>
                  </a:moveTo>
                  <a:lnTo>
                    <a:pt x="504782" y="1102872"/>
                  </a:lnTo>
                  <a:lnTo>
                    <a:pt x="458240" y="1096899"/>
                  </a:lnTo>
                  <a:lnTo>
                    <a:pt x="412991" y="1087147"/>
                  </a:lnTo>
                  <a:lnTo>
                    <a:pt x="369199" y="1073781"/>
                  </a:lnTo>
                  <a:lnTo>
                    <a:pt x="327030" y="1056968"/>
                  </a:lnTo>
                  <a:lnTo>
                    <a:pt x="286651" y="1036873"/>
                  </a:lnTo>
                  <a:lnTo>
                    <a:pt x="248227" y="1013662"/>
                  </a:lnTo>
                  <a:lnTo>
                    <a:pt x="211924" y="987501"/>
                  </a:lnTo>
                  <a:lnTo>
                    <a:pt x="177907" y="958556"/>
                  </a:lnTo>
                  <a:lnTo>
                    <a:pt x="146343" y="926992"/>
                  </a:lnTo>
                  <a:lnTo>
                    <a:pt x="117398" y="892975"/>
                  </a:lnTo>
                  <a:lnTo>
                    <a:pt x="91237" y="856672"/>
                  </a:lnTo>
                  <a:lnTo>
                    <a:pt x="68026" y="818248"/>
                  </a:lnTo>
                  <a:lnTo>
                    <a:pt x="47931" y="777869"/>
                  </a:lnTo>
                  <a:lnTo>
                    <a:pt x="31118" y="735700"/>
                  </a:lnTo>
                  <a:lnTo>
                    <a:pt x="17752" y="691908"/>
                  </a:lnTo>
                  <a:lnTo>
                    <a:pt x="8000" y="646659"/>
                  </a:lnTo>
                  <a:lnTo>
                    <a:pt x="2027" y="600117"/>
                  </a:lnTo>
                  <a:lnTo>
                    <a:pt x="0" y="552449"/>
                  </a:lnTo>
                  <a:lnTo>
                    <a:pt x="2027" y="504782"/>
                  </a:lnTo>
                  <a:lnTo>
                    <a:pt x="8000" y="458240"/>
                  </a:lnTo>
                  <a:lnTo>
                    <a:pt x="17752" y="412991"/>
                  </a:lnTo>
                  <a:lnTo>
                    <a:pt x="31118" y="369199"/>
                  </a:lnTo>
                  <a:lnTo>
                    <a:pt x="47931" y="327030"/>
                  </a:lnTo>
                  <a:lnTo>
                    <a:pt x="68026" y="286651"/>
                  </a:lnTo>
                  <a:lnTo>
                    <a:pt x="91237" y="248227"/>
                  </a:lnTo>
                  <a:lnTo>
                    <a:pt x="117398" y="211924"/>
                  </a:lnTo>
                  <a:lnTo>
                    <a:pt x="146343" y="177907"/>
                  </a:lnTo>
                  <a:lnTo>
                    <a:pt x="177907" y="146343"/>
                  </a:lnTo>
                  <a:lnTo>
                    <a:pt x="211924" y="117398"/>
                  </a:lnTo>
                  <a:lnTo>
                    <a:pt x="248227" y="91237"/>
                  </a:lnTo>
                  <a:lnTo>
                    <a:pt x="286651" y="68026"/>
                  </a:lnTo>
                  <a:lnTo>
                    <a:pt x="327030" y="47931"/>
                  </a:lnTo>
                  <a:lnTo>
                    <a:pt x="369199" y="31118"/>
                  </a:lnTo>
                  <a:lnTo>
                    <a:pt x="412991" y="17752"/>
                  </a:lnTo>
                  <a:lnTo>
                    <a:pt x="458240" y="8000"/>
                  </a:lnTo>
                  <a:lnTo>
                    <a:pt x="504782" y="2027"/>
                  </a:lnTo>
                  <a:lnTo>
                    <a:pt x="552449" y="0"/>
                  </a:lnTo>
                  <a:lnTo>
                    <a:pt x="600117" y="2027"/>
                  </a:lnTo>
                  <a:lnTo>
                    <a:pt x="646659" y="8000"/>
                  </a:lnTo>
                  <a:lnTo>
                    <a:pt x="691908" y="17752"/>
                  </a:lnTo>
                  <a:lnTo>
                    <a:pt x="735700" y="31118"/>
                  </a:lnTo>
                  <a:lnTo>
                    <a:pt x="777869" y="47931"/>
                  </a:lnTo>
                  <a:lnTo>
                    <a:pt x="818248" y="68026"/>
                  </a:lnTo>
                  <a:lnTo>
                    <a:pt x="856672" y="91237"/>
                  </a:lnTo>
                  <a:lnTo>
                    <a:pt x="892975" y="117398"/>
                  </a:lnTo>
                  <a:lnTo>
                    <a:pt x="926992" y="146343"/>
                  </a:lnTo>
                  <a:lnTo>
                    <a:pt x="958556" y="177907"/>
                  </a:lnTo>
                  <a:lnTo>
                    <a:pt x="987501" y="211924"/>
                  </a:lnTo>
                  <a:lnTo>
                    <a:pt x="1013662" y="248227"/>
                  </a:lnTo>
                  <a:lnTo>
                    <a:pt x="1036873" y="286651"/>
                  </a:lnTo>
                  <a:lnTo>
                    <a:pt x="1056968" y="327030"/>
                  </a:lnTo>
                  <a:lnTo>
                    <a:pt x="1073781" y="369199"/>
                  </a:lnTo>
                  <a:lnTo>
                    <a:pt x="1087147" y="412991"/>
                  </a:lnTo>
                  <a:lnTo>
                    <a:pt x="1096899" y="458240"/>
                  </a:lnTo>
                  <a:lnTo>
                    <a:pt x="1102872" y="504782"/>
                  </a:lnTo>
                  <a:lnTo>
                    <a:pt x="1104899" y="552449"/>
                  </a:lnTo>
                  <a:lnTo>
                    <a:pt x="1102872" y="600117"/>
                  </a:lnTo>
                  <a:lnTo>
                    <a:pt x="1096899" y="646659"/>
                  </a:lnTo>
                  <a:lnTo>
                    <a:pt x="1087147" y="691908"/>
                  </a:lnTo>
                  <a:lnTo>
                    <a:pt x="1073781" y="735700"/>
                  </a:lnTo>
                  <a:lnTo>
                    <a:pt x="1056968" y="777869"/>
                  </a:lnTo>
                  <a:lnTo>
                    <a:pt x="1036873" y="818248"/>
                  </a:lnTo>
                  <a:lnTo>
                    <a:pt x="1013662" y="856672"/>
                  </a:lnTo>
                  <a:lnTo>
                    <a:pt x="987501" y="892975"/>
                  </a:lnTo>
                  <a:lnTo>
                    <a:pt x="958556" y="926992"/>
                  </a:lnTo>
                  <a:lnTo>
                    <a:pt x="926992" y="958556"/>
                  </a:lnTo>
                  <a:lnTo>
                    <a:pt x="892975" y="987501"/>
                  </a:lnTo>
                  <a:lnTo>
                    <a:pt x="856672" y="1013662"/>
                  </a:lnTo>
                  <a:lnTo>
                    <a:pt x="818248" y="1036873"/>
                  </a:lnTo>
                  <a:lnTo>
                    <a:pt x="777869" y="1056968"/>
                  </a:lnTo>
                  <a:lnTo>
                    <a:pt x="735700" y="1073781"/>
                  </a:lnTo>
                  <a:lnTo>
                    <a:pt x="691908" y="1087147"/>
                  </a:lnTo>
                  <a:lnTo>
                    <a:pt x="646659" y="1096899"/>
                  </a:lnTo>
                  <a:lnTo>
                    <a:pt x="600117" y="1102872"/>
                  </a:lnTo>
                  <a:lnTo>
                    <a:pt x="552449" y="1104899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06918" y="6064086"/>
            <a:ext cx="6002722" cy="918022"/>
            <a:chOff x="10040039" y="7298528"/>
            <a:chExt cx="8248015" cy="1104900"/>
          </a:xfrm>
        </p:grpSpPr>
        <p:sp>
          <p:nvSpPr>
            <p:cNvPr id="12" name="object 12"/>
            <p:cNvSpPr/>
            <p:nvPr/>
          </p:nvSpPr>
          <p:spPr>
            <a:xfrm>
              <a:off x="10591782" y="7298529"/>
              <a:ext cx="7696834" cy="1104900"/>
            </a:xfrm>
            <a:custGeom>
              <a:avLst/>
              <a:gdLst/>
              <a:ahLst/>
              <a:cxnLst/>
              <a:rect l="l" t="t" r="r" b="b"/>
              <a:pathLst>
                <a:path w="7696834" h="1104900">
                  <a:moveTo>
                    <a:pt x="7696217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7696217" y="0"/>
                  </a:lnTo>
                  <a:lnTo>
                    <a:pt x="7696217" y="1104899"/>
                  </a:lnTo>
                  <a:close/>
                </a:path>
              </a:pathLst>
            </a:custGeom>
            <a:solidFill>
              <a:srgbClr val="3F5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40039" y="7298528"/>
              <a:ext cx="1104900" cy="1104900"/>
            </a:xfrm>
            <a:custGeom>
              <a:avLst/>
              <a:gdLst/>
              <a:ahLst/>
              <a:cxnLst/>
              <a:rect l="l" t="t" r="r" b="b"/>
              <a:pathLst>
                <a:path w="1104900" h="1104900">
                  <a:moveTo>
                    <a:pt x="552449" y="1104899"/>
                  </a:moveTo>
                  <a:lnTo>
                    <a:pt x="504782" y="1102872"/>
                  </a:lnTo>
                  <a:lnTo>
                    <a:pt x="458240" y="1096899"/>
                  </a:lnTo>
                  <a:lnTo>
                    <a:pt x="412991" y="1087147"/>
                  </a:lnTo>
                  <a:lnTo>
                    <a:pt x="369199" y="1073781"/>
                  </a:lnTo>
                  <a:lnTo>
                    <a:pt x="327030" y="1056968"/>
                  </a:lnTo>
                  <a:lnTo>
                    <a:pt x="286651" y="1036873"/>
                  </a:lnTo>
                  <a:lnTo>
                    <a:pt x="248227" y="1013662"/>
                  </a:lnTo>
                  <a:lnTo>
                    <a:pt x="211924" y="987501"/>
                  </a:lnTo>
                  <a:lnTo>
                    <a:pt x="177907" y="958556"/>
                  </a:lnTo>
                  <a:lnTo>
                    <a:pt x="146343" y="926992"/>
                  </a:lnTo>
                  <a:lnTo>
                    <a:pt x="117398" y="892975"/>
                  </a:lnTo>
                  <a:lnTo>
                    <a:pt x="91237" y="856672"/>
                  </a:lnTo>
                  <a:lnTo>
                    <a:pt x="68026" y="818248"/>
                  </a:lnTo>
                  <a:lnTo>
                    <a:pt x="47931" y="777869"/>
                  </a:lnTo>
                  <a:lnTo>
                    <a:pt x="31118" y="735700"/>
                  </a:lnTo>
                  <a:lnTo>
                    <a:pt x="17752" y="691908"/>
                  </a:lnTo>
                  <a:lnTo>
                    <a:pt x="8000" y="646659"/>
                  </a:lnTo>
                  <a:lnTo>
                    <a:pt x="2027" y="600117"/>
                  </a:lnTo>
                  <a:lnTo>
                    <a:pt x="0" y="552449"/>
                  </a:lnTo>
                  <a:lnTo>
                    <a:pt x="2027" y="504782"/>
                  </a:lnTo>
                  <a:lnTo>
                    <a:pt x="8000" y="458240"/>
                  </a:lnTo>
                  <a:lnTo>
                    <a:pt x="17752" y="412991"/>
                  </a:lnTo>
                  <a:lnTo>
                    <a:pt x="31118" y="369199"/>
                  </a:lnTo>
                  <a:lnTo>
                    <a:pt x="47931" y="327030"/>
                  </a:lnTo>
                  <a:lnTo>
                    <a:pt x="68026" y="286651"/>
                  </a:lnTo>
                  <a:lnTo>
                    <a:pt x="91237" y="248227"/>
                  </a:lnTo>
                  <a:lnTo>
                    <a:pt x="117398" y="211924"/>
                  </a:lnTo>
                  <a:lnTo>
                    <a:pt x="146343" y="177907"/>
                  </a:lnTo>
                  <a:lnTo>
                    <a:pt x="177907" y="146343"/>
                  </a:lnTo>
                  <a:lnTo>
                    <a:pt x="211924" y="117398"/>
                  </a:lnTo>
                  <a:lnTo>
                    <a:pt x="248227" y="91237"/>
                  </a:lnTo>
                  <a:lnTo>
                    <a:pt x="286651" y="68026"/>
                  </a:lnTo>
                  <a:lnTo>
                    <a:pt x="327030" y="47931"/>
                  </a:lnTo>
                  <a:lnTo>
                    <a:pt x="369199" y="31118"/>
                  </a:lnTo>
                  <a:lnTo>
                    <a:pt x="412991" y="17752"/>
                  </a:lnTo>
                  <a:lnTo>
                    <a:pt x="458240" y="8000"/>
                  </a:lnTo>
                  <a:lnTo>
                    <a:pt x="504782" y="2027"/>
                  </a:lnTo>
                  <a:lnTo>
                    <a:pt x="552449" y="0"/>
                  </a:lnTo>
                  <a:lnTo>
                    <a:pt x="600117" y="2027"/>
                  </a:lnTo>
                  <a:lnTo>
                    <a:pt x="646659" y="8000"/>
                  </a:lnTo>
                  <a:lnTo>
                    <a:pt x="691908" y="17752"/>
                  </a:lnTo>
                  <a:lnTo>
                    <a:pt x="735700" y="31118"/>
                  </a:lnTo>
                  <a:lnTo>
                    <a:pt x="777869" y="47931"/>
                  </a:lnTo>
                  <a:lnTo>
                    <a:pt x="818248" y="68026"/>
                  </a:lnTo>
                  <a:lnTo>
                    <a:pt x="856672" y="91237"/>
                  </a:lnTo>
                  <a:lnTo>
                    <a:pt x="892975" y="117398"/>
                  </a:lnTo>
                  <a:lnTo>
                    <a:pt x="926992" y="146343"/>
                  </a:lnTo>
                  <a:lnTo>
                    <a:pt x="958556" y="177907"/>
                  </a:lnTo>
                  <a:lnTo>
                    <a:pt x="987501" y="211924"/>
                  </a:lnTo>
                  <a:lnTo>
                    <a:pt x="1013662" y="248227"/>
                  </a:lnTo>
                  <a:lnTo>
                    <a:pt x="1036873" y="286651"/>
                  </a:lnTo>
                  <a:lnTo>
                    <a:pt x="1056968" y="327030"/>
                  </a:lnTo>
                  <a:lnTo>
                    <a:pt x="1073781" y="369199"/>
                  </a:lnTo>
                  <a:lnTo>
                    <a:pt x="1087147" y="412991"/>
                  </a:lnTo>
                  <a:lnTo>
                    <a:pt x="1096899" y="458240"/>
                  </a:lnTo>
                  <a:lnTo>
                    <a:pt x="1102872" y="504782"/>
                  </a:lnTo>
                  <a:lnTo>
                    <a:pt x="1104899" y="552449"/>
                  </a:lnTo>
                  <a:lnTo>
                    <a:pt x="1102872" y="600117"/>
                  </a:lnTo>
                  <a:lnTo>
                    <a:pt x="1096899" y="646659"/>
                  </a:lnTo>
                  <a:lnTo>
                    <a:pt x="1087147" y="691908"/>
                  </a:lnTo>
                  <a:lnTo>
                    <a:pt x="1073781" y="735700"/>
                  </a:lnTo>
                  <a:lnTo>
                    <a:pt x="1056968" y="777869"/>
                  </a:lnTo>
                  <a:lnTo>
                    <a:pt x="1036873" y="818248"/>
                  </a:lnTo>
                  <a:lnTo>
                    <a:pt x="1013662" y="856672"/>
                  </a:lnTo>
                  <a:lnTo>
                    <a:pt x="987501" y="892975"/>
                  </a:lnTo>
                  <a:lnTo>
                    <a:pt x="958556" y="926992"/>
                  </a:lnTo>
                  <a:lnTo>
                    <a:pt x="926992" y="958556"/>
                  </a:lnTo>
                  <a:lnTo>
                    <a:pt x="892975" y="987501"/>
                  </a:lnTo>
                  <a:lnTo>
                    <a:pt x="856672" y="1013662"/>
                  </a:lnTo>
                  <a:lnTo>
                    <a:pt x="818248" y="1036873"/>
                  </a:lnTo>
                  <a:lnTo>
                    <a:pt x="777869" y="1056968"/>
                  </a:lnTo>
                  <a:lnTo>
                    <a:pt x="735700" y="1073781"/>
                  </a:lnTo>
                  <a:lnTo>
                    <a:pt x="691908" y="1087147"/>
                  </a:lnTo>
                  <a:lnTo>
                    <a:pt x="646659" y="1096899"/>
                  </a:lnTo>
                  <a:lnTo>
                    <a:pt x="600117" y="1102872"/>
                  </a:lnTo>
                  <a:lnTo>
                    <a:pt x="552449" y="1104899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05297" y="795558"/>
            <a:ext cx="5140371" cy="6950586"/>
            <a:chOff x="1793538" y="957506"/>
            <a:chExt cx="7063105" cy="836549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3538" y="957506"/>
              <a:ext cx="6486524" cy="63722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538" y="5341009"/>
              <a:ext cx="7062935" cy="39814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60730" y="2333497"/>
            <a:ext cx="2829676" cy="1520823"/>
          </a:xfrm>
          <a:prstGeom prst="rect">
            <a:avLst/>
          </a:prstGeom>
        </p:spPr>
        <p:txBody>
          <a:bodyPr vert="horz" wrap="square" lIns="0" tIns="147151" rIns="0" bIns="0" rtlCol="0">
            <a:spAutoFit/>
          </a:bodyPr>
          <a:lstStyle/>
          <a:p>
            <a:pPr marL="32538" marR="3885" indent="-23311">
              <a:lnSpc>
                <a:spcPts val="5338"/>
              </a:lnSpc>
              <a:spcBef>
                <a:spcPts val="1159"/>
              </a:spcBef>
            </a:pPr>
            <a:r>
              <a:rPr sz="5400" spc="194" dirty="0"/>
              <a:t>T</a:t>
            </a:r>
            <a:r>
              <a:rPr sz="5400" spc="-175" dirty="0"/>
              <a:t>O</a:t>
            </a:r>
            <a:r>
              <a:rPr sz="5400" spc="-264" dirty="0"/>
              <a:t>D</a:t>
            </a:r>
            <a:r>
              <a:rPr sz="5400" spc="233" dirty="0"/>
              <a:t>A</a:t>
            </a:r>
            <a:r>
              <a:rPr sz="5400" spc="-61" dirty="0"/>
              <a:t>Y</a:t>
            </a:r>
            <a:r>
              <a:rPr sz="5400" spc="-486" dirty="0"/>
              <a:t>'</a:t>
            </a:r>
            <a:r>
              <a:rPr sz="5400" spc="138" dirty="0"/>
              <a:t>S  </a:t>
            </a:r>
            <a:r>
              <a:rPr sz="5400" spc="11" dirty="0"/>
              <a:t>AGENDA</a:t>
            </a:r>
            <a:endParaRPr sz="5400"/>
          </a:p>
        </p:txBody>
      </p:sp>
      <p:sp>
        <p:nvSpPr>
          <p:cNvPr id="18" name="object 18"/>
          <p:cNvSpPr txBox="1"/>
          <p:nvPr/>
        </p:nvSpPr>
        <p:spPr>
          <a:xfrm>
            <a:off x="8431248" y="2496144"/>
            <a:ext cx="3031631" cy="286807"/>
          </a:xfrm>
          <a:prstGeom prst="rect">
            <a:avLst/>
          </a:prstGeom>
        </p:spPr>
        <p:txBody>
          <a:bodyPr vert="horz" wrap="square" lIns="0" tIns="9713" rIns="0" bIns="0" rtlCol="0">
            <a:spAutoFit/>
          </a:bodyPr>
          <a:lstStyle/>
          <a:p>
            <a:pPr marL="9713">
              <a:spcBef>
                <a:spcPts val="76"/>
              </a:spcBef>
            </a:pPr>
            <a:r>
              <a:rPr lang="en-IN" dirty="0">
                <a:solidFill>
                  <a:srgbClr val="FFFFFF"/>
                </a:solidFill>
                <a:latin typeface="Verdana"/>
                <a:cs typeface="Verdana"/>
              </a:rPr>
              <a:t>To Unlock Sales Insight</a:t>
            </a:r>
            <a:endParaRPr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4531" y="2424918"/>
            <a:ext cx="147422" cy="440695"/>
          </a:xfrm>
          <a:prstGeom prst="rect">
            <a:avLst/>
          </a:prstGeom>
        </p:spPr>
        <p:txBody>
          <a:bodyPr vert="horz" wrap="square" lIns="0" tIns="9713" rIns="0" bIns="0" rtlCol="0">
            <a:spAutoFit/>
          </a:bodyPr>
          <a:lstStyle/>
          <a:p>
            <a:pPr marL="9713">
              <a:spcBef>
                <a:spcPts val="76"/>
              </a:spcBef>
            </a:pPr>
            <a:r>
              <a:rPr sz="2800" b="1" spc="-688" dirty="0">
                <a:solidFill>
                  <a:srgbClr val="3F5895"/>
                </a:solidFill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31248" y="3806789"/>
            <a:ext cx="4268329" cy="286807"/>
          </a:xfrm>
          <a:prstGeom prst="rect">
            <a:avLst/>
          </a:prstGeom>
        </p:spPr>
        <p:txBody>
          <a:bodyPr vert="horz" wrap="square" lIns="0" tIns="9713" rIns="0" bIns="0" rtlCol="0">
            <a:spAutoFit/>
          </a:bodyPr>
          <a:lstStyle/>
          <a:p>
            <a:pPr marL="9713">
              <a:spcBef>
                <a:spcPts val="76"/>
              </a:spcBef>
            </a:pPr>
            <a:r>
              <a:rPr lang="en-IN" spc="-80" dirty="0">
                <a:solidFill>
                  <a:srgbClr val="FFFFFF"/>
                </a:solidFill>
                <a:latin typeface="Verdana"/>
                <a:cs typeface="Verdana"/>
              </a:rPr>
              <a:t>Reduce Manual Time in Data Gathering</a:t>
            </a:r>
            <a:endParaRPr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5898" y="3735564"/>
            <a:ext cx="244471" cy="440695"/>
          </a:xfrm>
          <a:prstGeom prst="rect">
            <a:avLst/>
          </a:prstGeom>
        </p:spPr>
        <p:txBody>
          <a:bodyPr vert="horz" wrap="square" lIns="0" tIns="9713" rIns="0" bIns="0" rtlCol="0">
            <a:spAutoFit/>
          </a:bodyPr>
          <a:lstStyle/>
          <a:p>
            <a:pPr marL="9713">
              <a:spcBef>
                <a:spcPts val="76"/>
              </a:spcBef>
            </a:pPr>
            <a:r>
              <a:rPr sz="2800" b="1" spc="115" dirty="0">
                <a:solidFill>
                  <a:srgbClr val="3F5895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31248" y="5038728"/>
            <a:ext cx="2947952" cy="286807"/>
          </a:xfrm>
          <a:prstGeom prst="rect">
            <a:avLst/>
          </a:prstGeom>
        </p:spPr>
        <p:txBody>
          <a:bodyPr vert="horz" wrap="square" lIns="0" tIns="9713" rIns="0" bIns="0" rtlCol="0">
            <a:spAutoFit/>
          </a:bodyPr>
          <a:lstStyle/>
          <a:p>
            <a:pPr marL="9713">
              <a:spcBef>
                <a:spcPts val="76"/>
              </a:spcBef>
            </a:pPr>
            <a:r>
              <a:rPr spc="34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pc="16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pc="99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pc="1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pc="1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pc="-1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pc="1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pc="-1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pc="-92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pc="1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pc="-1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6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pc="-1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pc="-92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pc="-6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pc="-1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pc="-6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8715" y="4967503"/>
            <a:ext cx="238926" cy="440695"/>
          </a:xfrm>
          <a:prstGeom prst="rect">
            <a:avLst/>
          </a:prstGeom>
        </p:spPr>
        <p:txBody>
          <a:bodyPr vert="horz" wrap="square" lIns="0" tIns="9713" rIns="0" bIns="0" rtlCol="0">
            <a:spAutoFit/>
          </a:bodyPr>
          <a:lstStyle/>
          <a:p>
            <a:pPr marL="9713">
              <a:spcBef>
                <a:spcPts val="76"/>
              </a:spcBef>
            </a:pPr>
            <a:r>
              <a:rPr sz="2800" b="1" spc="69" dirty="0">
                <a:solidFill>
                  <a:srgbClr val="3F5895"/>
                </a:solidFill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31248" y="6349374"/>
            <a:ext cx="3078769" cy="286807"/>
          </a:xfrm>
          <a:prstGeom prst="rect">
            <a:avLst/>
          </a:prstGeom>
        </p:spPr>
        <p:txBody>
          <a:bodyPr vert="horz" wrap="square" lIns="0" tIns="9713" rIns="0" bIns="0" rtlCol="0">
            <a:spAutoFit/>
          </a:bodyPr>
          <a:lstStyle/>
          <a:p>
            <a:pPr marL="9713">
              <a:spcBef>
                <a:spcPts val="76"/>
              </a:spcBef>
            </a:pPr>
            <a:r>
              <a:rPr lang="en-IN" dirty="0">
                <a:solidFill>
                  <a:srgbClr val="FFFFFF"/>
                </a:solidFill>
                <a:latin typeface="Verdana"/>
                <a:cs typeface="Verdana"/>
              </a:rPr>
              <a:t>Tracking the Sales</a:t>
            </a:r>
            <a:endParaRPr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75716" y="6278149"/>
            <a:ext cx="264806" cy="440695"/>
          </a:xfrm>
          <a:prstGeom prst="rect">
            <a:avLst/>
          </a:prstGeom>
        </p:spPr>
        <p:txBody>
          <a:bodyPr vert="horz" wrap="square" lIns="0" tIns="9713" rIns="0" bIns="0" rtlCol="0">
            <a:spAutoFit/>
          </a:bodyPr>
          <a:lstStyle/>
          <a:p>
            <a:pPr marL="9713">
              <a:spcBef>
                <a:spcPts val="76"/>
              </a:spcBef>
            </a:pPr>
            <a:r>
              <a:rPr sz="2800" b="1" spc="283" dirty="0">
                <a:solidFill>
                  <a:srgbClr val="3F5895"/>
                </a:solidFill>
                <a:latin typeface="Tahoma"/>
                <a:cs typeface="Tahoma"/>
              </a:rPr>
              <a:t>4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926" y="314830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852400" cy="8089265"/>
          </a:xfrm>
          <a:custGeom>
            <a:avLst/>
            <a:gdLst/>
            <a:ahLst/>
            <a:cxnLst/>
            <a:rect l="l" t="t" r="r" b="b"/>
            <a:pathLst>
              <a:path w="12852400" h="8089265">
                <a:moveTo>
                  <a:pt x="12852398" y="8088722"/>
                </a:moveTo>
                <a:lnTo>
                  <a:pt x="0" y="8088722"/>
                </a:lnTo>
                <a:lnTo>
                  <a:pt x="0" y="0"/>
                </a:lnTo>
                <a:lnTo>
                  <a:pt x="12852398" y="0"/>
                </a:lnTo>
                <a:lnTo>
                  <a:pt x="12852398" y="808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4782" y="613426"/>
            <a:ext cx="1679018" cy="8489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200" spc="-55" dirty="0">
                <a:latin typeface="Microsoft Sans Serif"/>
                <a:cs typeface="Microsoft Sans Serif"/>
              </a:rPr>
              <a:t>₹</a:t>
            </a:r>
            <a:r>
              <a:rPr sz="3200" spc="-55" dirty="0"/>
              <a:t>985M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5800" y="539750"/>
            <a:ext cx="647065" cy="9004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30"/>
              </a:spcBef>
            </a:pPr>
            <a:r>
              <a:rPr sz="3500" spc="-95" dirty="0">
                <a:solidFill>
                  <a:srgbClr val="252423"/>
                </a:solidFill>
                <a:latin typeface="Trebuchet MS"/>
                <a:cs typeface="Trebuchet MS"/>
              </a:rPr>
              <a:t>2M</a:t>
            </a: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sz="1200" spc="-7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Qty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297" y="2026056"/>
            <a:ext cx="1473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ets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04" y="2588502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Delhi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145" y="2976318"/>
            <a:ext cx="443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312" y="3364134"/>
            <a:ext cx="596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Ahmedab…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546" y="3751950"/>
            <a:ext cx="374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266" y="4139767"/>
            <a:ext cx="4070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903" y="4527583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494" y="4915399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028" y="5303215"/>
            <a:ext cx="385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Kanpur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36" y="5691032"/>
            <a:ext cx="578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729" y="6078848"/>
            <a:ext cx="304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atna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658" y="6466664"/>
            <a:ext cx="466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Lucknow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483" y="6854480"/>
            <a:ext cx="287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Surat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417" y="7242297"/>
            <a:ext cx="6013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Bhubanes…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978" y="7630113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Bengaluru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57986" y="1916561"/>
            <a:ext cx="11582400" cy="5955030"/>
            <a:chOff x="1057986" y="1916561"/>
            <a:chExt cx="11582400" cy="5955030"/>
          </a:xfrm>
        </p:grpSpPr>
        <p:sp>
          <p:nvSpPr>
            <p:cNvPr id="22" name="object 22"/>
            <p:cNvSpPr/>
            <p:nvPr/>
          </p:nvSpPr>
          <p:spPr>
            <a:xfrm>
              <a:off x="1057986" y="2911576"/>
              <a:ext cx="369570" cy="4959985"/>
            </a:xfrm>
            <a:custGeom>
              <a:avLst/>
              <a:gdLst/>
              <a:ahLst/>
              <a:cxnLst/>
              <a:rect l="l" t="t" r="r" b="b"/>
              <a:pathLst>
                <a:path w="369569" h="4959984">
                  <a:moveTo>
                    <a:pt x="9499" y="4653800"/>
                  </a:moveTo>
                  <a:lnTo>
                    <a:pt x="0" y="4653800"/>
                  </a:lnTo>
                  <a:lnTo>
                    <a:pt x="0" y="4959858"/>
                  </a:lnTo>
                  <a:lnTo>
                    <a:pt x="9499" y="4959858"/>
                  </a:lnTo>
                  <a:lnTo>
                    <a:pt x="9499" y="4653800"/>
                  </a:lnTo>
                  <a:close/>
                </a:path>
                <a:path w="369569" h="4959984">
                  <a:moveTo>
                    <a:pt x="9499" y="4265981"/>
                  </a:moveTo>
                  <a:lnTo>
                    <a:pt x="0" y="4265981"/>
                  </a:lnTo>
                  <a:lnTo>
                    <a:pt x="0" y="4572038"/>
                  </a:lnTo>
                  <a:lnTo>
                    <a:pt x="9499" y="4572038"/>
                  </a:lnTo>
                  <a:lnTo>
                    <a:pt x="9499" y="4265981"/>
                  </a:lnTo>
                  <a:close/>
                </a:path>
                <a:path w="369569" h="4959984">
                  <a:moveTo>
                    <a:pt x="9499" y="3878161"/>
                  </a:moveTo>
                  <a:lnTo>
                    <a:pt x="0" y="3878161"/>
                  </a:lnTo>
                  <a:lnTo>
                    <a:pt x="0" y="4184231"/>
                  </a:lnTo>
                  <a:lnTo>
                    <a:pt x="9499" y="4184231"/>
                  </a:lnTo>
                  <a:lnTo>
                    <a:pt x="9499" y="3878161"/>
                  </a:lnTo>
                  <a:close/>
                </a:path>
                <a:path w="369569" h="4959984">
                  <a:moveTo>
                    <a:pt x="9499" y="3490353"/>
                  </a:moveTo>
                  <a:lnTo>
                    <a:pt x="0" y="3490353"/>
                  </a:lnTo>
                  <a:lnTo>
                    <a:pt x="0" y="3796411"/>
                  </a:lnTo>
                  <a:lnTo>
                    <a:pt x="9499" y="3796411"/>
                  </a:lnTo>
                  <a:lnTo>
                    <a:pt x="9499" y="3490353"/>
                  </a:lnTo>
                  <a:close/>
                </a:path>
                <a:path w="369569" h="4959984">
                  <a:moveTo>
                    <a:pt x="10896" y="3102533"/>
                  </a:moveTo>
                  <a:lnTo>
                    <a:pt x="0" y="3102533"/>
                  </a:lnTo>
                  <a:lnTo>
                    <a:pt x="0" y="3408591"/>
                  </a:lnTo>
                  <a:lnTo>
                    <a:pt x="10896" y="3408591"/>
                  </a:lnTo>
                  <a:lnTo>
                    <a:pt x="10896" y="3102533"/>
                  </a:lnTo>
                  <a:close/>
                </a:path>
                <a:path w="369569" h="4959984">
                  <a:moveTo>
                    <a:pt x="18288" y="2714714"/>
                  </a:moveTo>
                  <a:lnTo>
                    <a:pt x="0" y="2714714"/>
                  </a:lnTo>
                  <a:lnTo>
                    <a:pt x="0" y="3020784"/>
                  </a:lnTo>
                  <a:lnTo>
                    <a:pt x="18288" y="3020784"/>
                  </a:lnTo>
                  <a:lnTo>
                    <a:pt x="18288" y="2714714"/>
                  </a:lnTo>
                  <a:close/>
                </a:path>
                <a:path w="369569" h="4959984">
                  <a:moveTo>
                    <a:pt x="33413" y="2326906"/>
                  </a:moveTo>
                  <a:lnTo>
                    <a:pt x="0" y="2326906"/>
                  </a:lnTo>
                  <a:lnTo>
                    <a:pt x="0" y="2632964"/>
                  </a:lnTo>
                  <a:lnTo>
                    <a:pt x="33413" y="2632964"/>
                  </a:lnTo>
                  <a:lnTo>
                    <a:pt x="33413" y="2326906"/>
                  </a:lnTo>
                  <a:close/>
                </a:path>
                <a:path w="369569" h="4959984">
                  <a:moveTo>
                    <a:pt x="44386" y="1939086"/>
                  </a:moveTo>
                  <a:lnTo>
                    <a:pt x="0" y="1939086"/>
                  </a:lnTo>
                  <a:lnTo>
                    <a:pt x="0" y="2245144"/>
                  </a:lnTo>
                  <a:lnTo>
                    <a:pt x="44386" y="2245144"/>
                  </a:lnTo>
                  <a:lnTo>
                    <a:pt x="44386" y="1939086"/>
                  </a:lnTo>
                  <a:close/>
                </a:path>
                <a:path w="369569" h="4959984">
                  <a:moveTo>
                    <a:pt x="46291" y="1551266"/>
                  </a:moveTo>
                  <a:lnTo>
                    <a:pt x="0" y="1551266"/>
                  </a:lnTo>
                  <a:lnTo>
                    <a:pt x="0" y="1857324"/>
                  </a:lnTo>
                  <a:lnTo>
                    <a:pt x="46291" y="1857324"/>
                  </a:lnTo>
                  <a:lnTo>
                    <a:pt x="46291" y="1551266"/>
                  </a:lnTo>
                  <a:close/>
                </a:path>
                <a:path w="369569" h="4959984">
                  <a:moveTo>
                    <a:pt x="135394" y="1163447"/>
                  </a:moveTo>
                  <a:lnTo>
                    <a:pt x="0" y="1163447"/>
                  </a:lnTo>
                  <a:lnTo>
                    <a:pt x="0" y="1469517"/>
                  </a:lnTo>
                  <a:lnTo>
                    <a:pt x="135394" y="1469517"/>
                  </a:lnTo>
                  <a:lnTo>
                    <a:pt x="135394" y="1163447"/>
                  </a:lnTo>
                  <a:close/>
                </a:path>
                <a:path w="369569" h="4959984">
                  <a:moveTo>
                    <a:pt x="144221" y="775639"/>
                  </a:moveTo>
                  <a:lnTo>
                    <a:pt x="0" y="775639"/>
                  </a:lnTo>
                  <a:lnTo>
                    <a:pt x="0" y="1081697"/>
                  </a:lnTo>
                  <a:lnTo>
                    <a:pt x="144221" y="1081697"/>
                  </a:lnTo>
                  <a:lnTo>
                    <a:pt x="144221" y="775639"/>
                  </a:lnTo>
                  <a:close/>
                </a:path>
                <a:path w="369569" h="4959984">
                  <a:moveTo>
                    <a:pt x="325564" y="387819"/>
                  </a:moveTo>
                  <a:lnTo>
                    <a:pt x="0" y="387819"/>
                  </a:lnTo>
                  <a:lnTo>
                    <a:pt x="0" y="693877"/>
                  </a:lnTo>
                  <a:lnTo>
                    <a:pt x="325564" y="693877"/>
                  </a:lnTo>
                  <a:lnTo>
                    <a:pt x="325564" y="387819"/>
                  </a:lnTo>
                  <a:close/>
                </a:path>
                <a:path w="369569" h="4959984">
                  <a:moveTo>
                    <a:pt x="369316" y="0"/>
                  </a:moveTo>
                  <a:lnTo>
                    <a:pt x="0" y="0"/>
                  </a:lnTo>
                  <a:lnTo>
                    <a:pt x="0" y="306070"/>
                  </a:lnTo>
                  <a:lnTo>
                    <a:pt x="369316" y="306070"/>
                  </a:lnTo>
                  <a:lnTo>
                    <a:pt x="369316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95599" y="2835630"/>
              <a:ext cx="580390" cy="4959985"/>
            </a:xfrm>
            <a:custGeom>
              <a:avLst/>
              <a:gdLst/>
              <a:ahLst/>
              <a:cxnLst/>
              <a:rect l="l" t="t" r="r" b="b"/>
              <a:pathLst>
                <a:path w="580389" h="4959984">
                  <a:moveTo>
                    <a:pt x="9525" y="4653800"/>
                  </a:moveTo>
                  <a:lnTo>
                    <a:pt x="0" y="4653800"/>
                  </a:lnTo>
                  <a:lnTo>
                    <a:pt x="0" y="4959858"/>
                  </a:lnTo>
                  <a:lnTo>
                    <a:pt x="9525" y="4959858"/>
                  </a:lnTo>
                  <a:lnTo>
                    <a:pt x="9525" y="4653800"/>
                  </a:lnTo>
                  <a:close/>
                </a:path>
                <a:path w="580389" h="4959984">
                  <a:moveTo>
                    <a:pt x="9525" y="4265981"/>
                  </a:moveTo>
                  <a:lnTo>
                    <a:pt x="0" y="4265981"/>
                  </a:lnTo>
                  <a:lnTo>
                    <a:pt x="0" y="4572038"/>
                  </a:lnTo>
                  <a:lnTo>
                    <a:pt x="9525" y="4572038"/>
                  </a:lnTo>
                  <a:lnTo>
                    <a:pt x="9525" y="4265981"/>
                  </a:lnTo>
                  <a:close/>
                </a:path>
                <a:path w="580389" h="4959984">
                  <a:moveTo>
                    <a:pt x="22644" y="3878161"/>
                  </a:moveTo>
                  <a:lnTo>
                    <a:pt x="0" y="3878161"/>
                  </a:lnTo>
                  <a:lnTo>
                    <a:pt x="0" y="4184218"/>
                  </a:lnTo>
                  <a:lnTo>
                    <a:pt x="22644" y="4184218"/>
                  </a:lnTo>
                  <a:lnTo>
                    <a:pt x="22644" y="3878161"/>
                  </a:lnTo>
                  <a:close/>
                </a:path>
                <a:path w="580389" h="4959984">
                  <a:moveTo>
                    <a:pt x="25158" y="3490341"/>
                  </a:moveTo>
                  <a:lnTo>
                    <a:pt x="0" y="3490341"/>
                  </a:lnTo>
                  <a:lnTo>
                    <a:pt x="0" y="3796411"/>
                  </a:lnTo>
                  <a:lnTo>
                    <a:pt x="25158" y="3796411"/>
                  </a:lnTo>
                  <a:lnTo>
                    <a:pt x="25158" y="3490341"/>
                  </a:lnTo>
                  <a:close/>
                </a:path>
                <a:path w="580389" h="4959984">
                  <a:moveTo>
                    <a:pt x="25857" y="3102533"/>
                  </a:moveTo>
                  <a:lnTo>
                    <a:pt x="0" y="3102533"/>
                  </a:lnTo>
                  <a:lnTo>
                    <a:pt x="0" y="3408591"/>
                  </a:lnTo>
                  <a:lnTo>
                    <a:pt x="25857" y="3408591"/>
                  </a:lnTo>
                  <a:lnTo>
                    <a:pt x="25857" y="3102533"/>
                  </a:lnTo>
                  <a:close/>
                </a:path>
                <a:path w="580389" h="4959984">
                  <a:moveTo>
                    <a:pt x="56095" y="2714714"/>
                  </a:moveTo>
                  <a:lnTo>
                    <a:pt x="0" y="2714714"/>
                  </a:lnTo>
                  <a:lnTo>
                    <a:pt x="0" y="3020771"/>
                  </a:lnTo>
                  <a:lnTo>
                    <a:pt x="56095" y="3020771"/>
                  </a:lnTo>
                  <a:lnTo>
                    <a:pt x="56095" y="2714714"/>
                  </a:lnTo>
                  <a:close/>
                </a:path>
                <a:path w="580389" h="4959984">
                  <a:moveTo>
                    <a:pt x="76352" y="2326894"/>
                  </a:moveTo>
                  <a:lnTo>
                    <a:pt x="0" y="2326894"/>
                  </a:lnTo>
                  <a:lnTo>
                    <a:pt x="0" y="2632964"/>
                  </a:lnTo>
                  <a:lnTo>
                    <a:pt x="76352" y="2632964"/>
                  </a:lnTo>
                  <a:lnTo>
                    <a:pt x="76352" y="2326894"/>
                  </a:lnTo>
                  <a:close/>
                </a:path>
                <a:path w="580389" h="4959984">
                  <a:moveTo>
                    <a:pt x="117792" y="1939086"/>
                  </a:moveTo>
                  <a:lnTo>
                    <a:pt x="0" y="1939086"/>
                  </a:lnTo>
                  <a:lnTo>
                    <a:pt x="0" y="2245144"/>
                  </a:lnTo>
                  <a:lnTo>
                    <a:pt x="117792" y="2245144"/>
                  </a:lnTo>
                  <a:lnTo>
                    <a:pt x="117792" y="1939086"/>
                  </a:lnTo>
                  <a:close/>
                </a:path>
                <a:path w="580389" h="4959984">
                  <a:moveTo>
                    <a:pt x="170497" y="1551266"/>
                  </a:moveTo>
                  <a:lnTo>
                    <a:pt x="0" y="1551266"/>
                  </a:lnTo>
                  <a:lnTo>
                    <a:pt x="0" y="1857324"/>
                  </a:lnTo>
                  <a:lnTo>
                    <a:pt x="170497" y="1857324"/>
                  </a:lnTo>
                  <a:lnTo>
                    <a:pt x="170497" y="1551266"/>
                  </a:lnTo>
                  <a:close/>
                </a:path>
                <a:path w="580389" h="4959984">
                  <a:moveTo>
                    <a:pt x="312940" y="1163447"/>
                  </a:moveTo>
                  <a:lnTo>
                    <a:pt x="0" y="1163447"/>
                  </a:lnTo>
                  <a:lnTo>
                    <a:pt x="0" y="1469504"/>
                  </a:lnTo>
                  <a:lnTo>
                    <a:pt x="312940" y="1469504"/>
                  </a:lnTo>
                  <a:lnTo>
                    <a:pt x="312940" y="1163447"/>
                  </a:lnTo>
                  <a:close/>
                </a:path>
                <a:path w="580389" h="4959984">
                  <a:moveTo>
                    <a:pt x="386372" y="775627"/>
                  </a:moveTo>
                  <a:lnTo>
                    <a:pt x="0" y="775627"/>
                  </a:lnTo>
                  <a:lnTo>
                    <a:pt x="0" y="1081697"/>
                  </a:lnTo>
                  <a:lnTo>
                    <a:pt x="386372" y="1081697"/>
                  </a:lnTo>
                  <a:lnTo>
                    <a:pt x="386372" y="775627"/>
                  </a:lnTo>
                  <a:close/>
                </a:path>
                <a:path w="580389" h="4959984">
                  <a:moveTo>
                    <a:pt x="396367" y="387819"/>
                  </a:moveTo>
                  <a:lnTo>
                    <a:pt x="0" y="387819"/>
                  </a:lnTo>
                  <a:lnTo>
                    <a:pt x="0" y="693877"/>
                  </a:lnTo>
                  <a:lnTo>
                    <a:pt x="396367" y="693877"/>
                  </a:lnTo>
                  <a:lnTo>
                    <a:pt x="396367" y="387819"/>
                  </a:lnTo>
                  <a:close/>
                </a:path>
                <a:path w="580389" h="4959984">
                  <a:moveTo>
                    <a:pt x="580199" y="0"/>
                  </a:moveTo>
                  <a:lnTo>
                    <a:pt x="0" y="0"/>
                  </a:lnTo>
                  <a:lnTo>
                    <a:pt x="0" y="306057"/>
                  </a:lnTo>
                  <a:lnTo>
                    <a:pt x="580199" y="306057"/>
                  </a:lnTo>
                  <a:lnTo>
                    <a:pt x="580199" y="0"/>
                  </a:lnTo>
                  <a:close/>
                </a:path>
              </a:pathLst>
            </a:custGeom>
            <a:solidFill>
              <a:srgbClr val="404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2586" y="6122403"/>
              <a:ext cx="297180" cy="1519555"/>
            </a:xfrm>
            <a:custGeom>
              <a:avLst/>
              <a:gdLst/>
              <a:ahLst/>
              <a:cxnLst/>
              <a:rect l="l" t="t" r="r" b="b"/>
              <a:pathLst>
                <a:path w="297179" h="1519554">
                  <a:moveTo>
                    <a:pt x="262229" y="1208239"/>
                  </a:moveTo>
                  <a:lnTo>
                    <a:pt x="0" y="1208239"/>
                  </a:lnTo>
                  <a:lnTo>
                    <a:pt x="0" y="1519313"/>
                  </a:lnTo>
                  <a:lnTo>
                    <a:pt x="262229" y="1519313"/>
                  </a:lnTo>
                  <a:lnTo>
                    <a:pt x="262229" y="1208239"/>
                  </a:lnTo>
                  <a:close/>
                </a:path>
                <a:path w="297179" h="1519554">
                  <a:moveTo>
                    <a:pt x="268617" y="805497"/>
                  </a:moveTo>
                  <a:lnTo>
                    <a:pt x="0" y="805497"/>
                  </a:lnTo>
                  <a:lnTo>
                    <a:pt x="0" y="1116571"/>
                  </a:lnTo>
                  <a:lnTo>
                    <a:pt x="268617" y="1116571"/>
                  </a:lnTo>
                  <a:lnTo>
                    <a:pt x="268617" y="805497"/>
                  </a:lnTo>
                  <a:close/>
                </a:path>
                <a:path w="297179" h="1519554">
                  <a:moveTo>
                    <a:pt x="293433" y="402742"/>
                  </a:moveTo>
                  <a:lnTo>
                    <a:pt x="0" y="402742"/>
                  </a:lnTo>
                  <a:lnTo>
                    <a:pt x="0" y="713828"/>
                  </a:lnTo>
                  <a:lnTo>
                    <a:pt x="293433" y="713828"/>
                  </a:lnTo>
                  <a:lnTo>
                    <a:pt x="293433" y="402742"/>
                  </a:lnTo>
                  <a:close/>
                </a:path>
                <a:path w="297179" h="1519554">
                  <a:moveTo>
                    <a:pt x="296583" y="0"/>
                  </a:moveTo>
                  <a:lnTo>
                    <a:pt x="0" y="0"/>
                  </a:lnTo>
                  <a:lnTo>
                    <a:pt x="0" y="311086"/>
                  </a:lnTo>
                  <a:lnTo>
                    <a:pt x="296583" y="311086"/>
                  </a:lnTo>
                  <a:lnTo>
                    <a:pt x="296583" y="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14496" y="6380403"/>
              <a:ext cx="1212215" cy="1143635"/>
            </a:xfrm>
            <a:custGeom>
              <a:avLst/>
              <a:gdLst/>
              <a:ahLst/>
              <a:cxnLst/>
              <a:rect l="l" t="t" r="r" b="b"/>
              <a:pathLst>
                <a:path w="1212215" h="1143634">
                  <a:moveTo>
                    <a:pt x="209384" y="650265"/>
                  </a:moveTo>
                  <a:lnTo>
                    <a:pt x="0" y="650265"/>
                  </a:lnTo>
                  <a:lnTo>
                    <a:pt x="0" y="1143114"/>
                  </a:lnTo>
                  <a:lnTo>
                    <a:pt x="209384" y="1143114"/>
                  </a:lnTo>
                  <a:lnTo>
                    <a:pt x="209384" y="650265"/>
                  </a:lnTo>
                  <a:close/>
                </a:path>
                <a:path w="1212215" h="1143634">
                  <a:moveTo>
                    <a:pt x="1212049" y="0"/>
                  </a:moveTo>
                  <a:lnTo>
                    <a:pt x="0" y="0"/>
                  </a:lnTo>
                  <a:lnTo>
                    <a:pt x="0" y="492836"/>
                  </a:lnTo>
                  <a:lnTo>
                    <a:pt x="1212049" y="492836"/>
                  </a:lnTo>
                  <a:lnTo>
                    <a:pt x="1212049" y="0"/>
                  </a:lnTo>
                  <a:close/>
                </a:path>
              </a:pathLst>
            </a:custGeom>
            <a:solidFill>
              <a:srgbClr val="733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19966" y="4159478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4007484" h="9525">
                  <a:moveTo>
                    <a:pt x="66624" y="0"/>
                  </a:moveTo>
                  <a:lnTo>
                    <a:pt x="57099" y="0"/>
                  </a:lnTo>
                  <a:lnTo>
                    <a:pt x="57099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4007484" h="9525">
                  <a:moveTo>
                    <a:pt x="123736" y="0"/>
                  </a:moveTo>
                  <a:lnTo>
                    <a:pt x="114211" y="0"/>
                  </a:lnTo>
                  <a:lnTo>
                    <a:pt x="114211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4007484" h="9525">
                  <a:moveTo>
                    <a:pt x="180848" y="0"/>
                  </a:moveTo>
                  <a:lnTo>
                    <a:pt x="171323" y="0"/>
                  </a:lnTo>
                  <a:lnTo>
                    <a:pt x="171323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4007484" h="9525">
                  <a:moveTo>
                    <a:pt x="237959" y="0"/>
                  </a:moveTo>
                  <a:lnTo>
                    <a:pt x="228434" y="0"/>
                  </a:lnTo>
                  <a:lnTo>
                    <a:pt x="228434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4007484" h="9525">
                  <a:moveTo>
                    <a:pt x="295071" y="0"/>
                  </a:moveTo>
                  <a:lnTo>
                    <a:pt x="285546" y="0"/>
                  </a:lnTo>
                  <a:lnTo>
                    <a:pt x="285546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4007484" h="9525">
                  <a:moveTo>
                    <a:pt x="352183" y="0"/>
                  </a:moveTo>
                  <a:lnTo>
                    <a:pt x="342658" y="0"/>
                  </a:lnTo>
                  <a:lnTo>
                    <a:pt x="342658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4007484" h="9525">
                  <a:moveTo>
                    <a:pt x="409295" y="0"/>
                  </a:moveTo>
                  <a:lnTo>
                    <a:pt x="399770" y="0"/>
                  </a:lnTo>
                  <a:lnTo>
                    <a:pt x="399770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4007484" h="9525">
                  <a:moveTo>
                    <a:pt x="466407" y="0"/>
                  </a:moveTo>
                  <a:lnTo>
                    <a:pt x="456882" y="0"/>
                  </a:lnTo>
                  <a:lnTo>
                    <a:pt x="456882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4007484" h="9525">
                  <a:moveTo>
                    <a:pt x="523519" y="0"/>
                  </a:moveTo>
                  <a:lnTo>
                    <a:pt x="513994" y="0"/>
                  </a:lnTo>
                  <a:lnTo>
                    <a:pt x="513994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4007484" h="9525">
                  <a:moveTo>
                    <a:pt x="580631" y="0"/>
                  </a:moveTo>
                  <a:lnTo>
                    <a:pt x="571106" y="0"/>
                  </a:lnTo>
                  <a:lnTo>
                    <a:pt x="571106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4007484" h="9525">
                  <a:moveTo>
                    <a:pt x="637743" y="0"/>
                  </a:moveTo>
                  <a:lnTo>
                    <a:pt x="628218" y="0"/>
                  </a:lnTo>
                  <a:lnTo>
                    <a:pt x="628218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4007484" h="9525">
                  <a:moveTo>
                    <a:pt x="694855" y="0"/>
                  </a:moveTo>
                  <a:lnTo>
                    <a:pt x="685330" y="0"/>
                  </a:lnTo>
                  <a:lnTo>
                    <a:pt x="685330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4007484" h="9525">
                  <a:moveTo>
                    <a:pt x="751967" y="0"/>
                  </a:moveTo>
                  <a:lnTo>
                    <a:pt x="742442" y="0"/>
                  </a:lnTo>
                  <a:lnTo>
                    <a:pt x="742442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4007484" h="9525">
                  <a:moveTo>
                    <a:pt x="809078" y="0"/>
                  </a:moveTo>
                  <a:lnTo>
                    <a:pt x="799553" y="0"/>
                  </a:lnTo>
                  <a:lnTo>
                    <a:pt x="799553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4007484" h="9525">
                  <a:moveTo>
                    <a:pt x="866190" y="0"/>
                  </a:moveTo>
                  <a:lnTo>
                    <a:pt x="856665" y="0"/>
                  </a:lnTo>
                  <a:lnTo>
                    <a:pt x="856665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4007484" h="9525">
                  <a:moveTo>
                    <a:pt x="923302" y="0"/>
                  </a:moveTo>
                  <a:lnTo>
                    <a:pt x="913777" y="0"/>
                  </a:lnTo>
                  <a:lnTo>
                    <a:pt x="913777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4007484" h="9525">
                  <a:moveTo>
                    <a:pt x="980414" y="0"/>
                  </a:moveTo>
                  <a:lnTo>
                    <a:pt x="970889" y="0"/>
                  </a:lnTo>
                  <a:lnTo>
                    <a:pt x="970889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4007484" h="9525">
                  <a:moveTo>
                    <a:pt x="1037526" y="0"/>
                  </a:moveTo>
                  <a:lnTo>
                    <a:pt x="1028001" y="0"/>
                  </a:lnTo>
                  <a:lnTo>
                    <a:pt x="1028001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4007484" h="9525">
                  <a:moveTo>
                    <a:pt x="1094638" y="0"/>
                  </a:moveTo>
                  <a:lnTo>
                    <a:pt x="1085113" y="0"/>
                  </a:lnTo>
                  <a:lnTo>
                    <a:pt x="1085113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4007484" h="9525">
                  <a:moveTo>
                    <a:pt x="1151750" y="0"/>
                  </a:moveTo>
                  <a:lnTo>
                    <a:pt x="1142225" y="0"/>
                  </a:lnTo>
                  <a:lnTo>
                    <a:pt x="1142225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4007484" h="9525">
                  <a:moveTo>
                    <a:pt x="1208862" y="0"/>
                  </a:moveTo>
                  <a:lnTo>
                    <a:pt x="1199337" y="0"/>
                  </a:lnTo>
                  <a:lnTo>
                    <a:pt x="1199337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4007484" h="9525">
                  <a:moveTo>
                    <a:pt x="1265974" y="0"/>
                  </a:moveTo>
                  <a:lnTo>
                    <a:pt x="1256449" y="0"/>
                  </a:lnTo>
                  <a:lnTo>
                    <a:pt x="1256449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4007484" h="9525">
                  <a:moveTo>
                    <a:pt x="1323086" y="0"/>
                  </a:moveTo>
                  <a:lnTo>
                    <a:pt x="1313561" y="0"/>
                  </a:lnTo>
                  <a:lnTo>
                    <a:pt x="1313561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4007484" h="9525">
                  <a:moveTo>
                    <a:pt x="1380197" y="0"/>
                  </a:moveTo>
                  <a:lnTo>
                    <a:pt x="1370672" y="0"/>
                  </a:lnTo>
                  <a:lnTo>
                    <a:pt x="1370672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4007484" h="9525">
                  <a:moveTo>
                    <a:pt x="1437309" y="0"/>
                  </a:moveTo>
                  <a:lnTo>
                    <a:pt x="1427784" y="0"/>
                  </a:lnTo>
                  <a:lnTo>
                    <a:pt x="1427784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4007484" h="9525">
                  <a:moveTo>
                    <a:pt x="1494421" y="0"/>
                  </a:moveTo>
                  <a:lnTo>
                    <a:pt x="1484896" y="0"/>
                  </a:lnTo>
                  <a:lnTo>
                    <a:pt x="1484896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4007484" h="9525">
                  <a:moveTo>
                    <a:pt x="1551533" y="0"/>
                  </a:moveTo>
                  <a:lnTo>
                    <a:pt x="1542008" y="0"/>
                  </a:lnTo>
                  <a:lnTo>
                    <a:pt x="1542008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4007484" h="9525">
                  <a:moveTo>
                    <a:pt x="1608645" y="0"/>
                  </a:moveTo>
                  <a:lnTo>
                    <a:pt x="1599120" y="0"/>
                  </a:lnTo>
                  <a:lnTo>
                    <a:pt x="1599120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32" y="0"/>
                  </a:lnTo>
                  <a:lnTo>
                    <a:pt x="1656232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44" y="0"/>
                  </a:lnTo>
                  <a:lnTo>
                    <a:pt x="1713344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68" y="0"/>
                  </a:moveTo>
                  <a:lnTo>
                    <a:pt x="1770456" y="0"/>
                  </a:lnTo>
                  <a:lnTo>
                    <a:pt x="1770456" y="9525"/>
                  </a:lnTo>
                  <a:lnTo>
                    <a:pt x="1779968" y="9525"/>
                  </a:lnTo>
                  <a:lnTo>
                    <a:pt x="1779968" y="0"/>
                  </a:lnTo>
                  <a:close/>
                </a:path>
                <a:path w="4007484" h="9525">
                  <a:moveTo>
                    <a:pt x="1837080" y="0"/>
                  </a:moveTo>
                  <a:lnTo>
                    <a:pt x="1827568" y="0"/>
                  </a:lnTo>
                  <a:lnTo>
                    <a:pt x="1827568" y="9525"/>
                  </a:lnTo>
                  <a:lnTo>
                    <a:pt x="1837080" y="9525"/>
                  </a:lnTo>
                  <a:lnTo>
                    <a:pt x="1837080" y="0"/>
                  </a:lnTo>
                  <a:close/>
                </a:path>
                <a:path w="4007484" h="9525">
                  <a:moveTo>
                    <a:pt x="1894192" y="0"/>
                  </a:moveTo>
                  <a:lnTo>
                    <a:pt x="1884680" y="0"/>
                  </a:lnTo>
                  <a:lnTo>
                    <a:pt x="1884680" y="9525"/>
                  </a:lnTo>
                  <a:lnTo>
                    <a:pt x="1894192" y="9525"/>
                  </a:lnTo>
                  <a:lnTo>
                    <a:pt x="1894192" y="0"/>
                  </a:lnTo>
                  <a:close/>
                </a:path>
                <a:path w="4007484" h="9525">
                  <a:moveTo>
                    <a:pt x="1951304" y="0"/>
                  </a:moveTo>
                  <a:lnTo>
                    <a:pt x="1941791" y="0"/>
                  </a:lnTo>
                  <a:lnTo>
                    <a:pt x="1941791" y="9525"/>
                  </a:lnTo>
                  <a:lnTo>
                    <a:pt x="1951304" y="9525"/>
                  </a:lnTo>
                  <a:lnTo>
                    <a:pt x="1951304" y="0"/>
                  </a:lnTo>
                  <a:close/>
                </a:path>
                <a:path w="4007484" h="9525">
                  <a:moveTo>
                    <a:pt x="2008416" y="0"/>
                  </a:moveTo>
                  <a:lnTo>
                    <a:pt x="1998903" y="0"/>
                  </a:lnTo>
                  <a:lnTo>
                    <a:pt x="1998903" y="9525"/>
                  </a:lnTo>
                  <a:lnTo>
                    <a:pt x="2008416" y="9525"/>
                  </a:lnTo>
                  <a:lnTo>
                    <a:pt x="2008416" y="0"/>
                  </a:lnTo>
                  <a:close/>
                </a:path>
                <a:path w="4007484" h="9525">
                  <a:moveTo>
                    <a:pt x="2065528" y="0"/>
                  </a:moveTo>
                  <a:lnTo>
                    <a:pt x="2056015" y="0"/>
                  </a:lnTo>
                  <a:lnTo>
                    <a:pt x="2056015" y="9525"/>
                  </a:lnTo>
                  <a:lnTo>
                    <a:pt x="2065528" y="9525"/>
                  </a:lnTo>
                  <a:lnTo>
                    <a:pt x="2065528" y="0"/>
                  </a:lnTo>
                  <a:close/>
                </a:path>
                <a:path w="4007484" h="9525">
                  <a:moveTo>
                    <a:pt x="2122640" y="0"/>
                  </a:moveTo>
                  <a:lnTo>
                    <a:pt x="2113127" y="0"/>
                  </a:lnTo>
                  <a:lnTo>
                    <a:pt x="2113127" y="9525"/>
                  </a:lnTo>
                  <a:lnTo>
                    <a:pt x="2122640" y="9525"/>
                  </a:lnTo>
                  <a:lnTo>
                    <a:pt x="2122640" y="0"/>
                  </a:lnTo>
                  <a:close/>
                </a:path>
                <a:path w="4007484" h="9525">
                  <a:moveTo>
                    <a:pt x="2179751" y="0"/>
                  </a:moveTo>
                  <a:lnTo>
                    <a:pt x="2170239" y="0"/>
                  </a:lnTo>
                  <a:lnTo>
                    <a:pt x="2170239" y="9525"/>
                  </a:lnTo>
                  <a:lnTo>
                    <a:pt x="2179751" y="9525"/>
                  </a:lnTo>
                  <a:lnTo>
                    <a:pt x="2179751" y="0"/>
                  </a:lnTo>
                  <a:close/>
                </a:path>
                <a:path w="4007484" h="9525">
                  <a:moveTo>
                    <a:pt x="2236863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63" y="9525"/>
                  </a:lnTo>
                  <a:lnTo>
                    <a:pt x="2236863" y="0"/>
                  </a:lnTo>
                  <a:close/>
                </a:path>
                <a:path w="4007484" h="9525">
                  <a:moveTo>
                    <a:pt x="2293975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75" y="9525"/>
                  </a:lnTo>
                  <a:lnTo>
                    <a:pt x="2293975" y="0"/>
                  </a:lnTo>
                  <a:close/>
                </a:path>
                <a:path w="4007484" h="9525">
                  <a:moveTo>
                    <a:pt x="2351087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087" y="9525"/>
                  </a:lnTo>
                  <a:lnTo>
                    <a:pt x="2351087" y="0"/>
                  </a:lnTo>
                  <a:close/>
                </a:path>
                <a:path w="4007484" h="9525">
                  <a:moveTo>
                    <a:pt x="2408199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199" y="9525"/>
                  </a:lnTo>
                  <a:lnTo>
                    <a:pt x="2408199" y="0"/>
                  </a:lnTo>
                  <a:close/>
                </a:path>
                <a:path w="4007484" h="9525">
                  <a:moveTo>
                    <a:pt x="2465311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11" y="9525"/>
                  </a:lnTo>
                  <a:lnTo>
                    <a:pt x="2465311" y="0"/>
                  </a:lnTo>
                  <a:close/>
                </a:path>
                <a:path w="4007484" h="9525">
                  <a:moveTo>
                    <a:pt x="2522423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23" y="9525"/>
                  </a:lnTo>
                  <a:lnTo>
                    <a:pt x="2522423" y="0"/>
                  </a:lnTo>
                  <a:close/>
                </a:path>
                <a:path w="4007484" h="9525">
                  <a:moveTo>
                    <a:pt x="2579535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35" y="9525"/>
                  </a:lnTo>
                  <a:lnTo>
                    <a:pt x="2579535" y="0"/>
                  </a:lnTo>
                  <a:close/>
                </a:path>
                <a:path w="4007484" h="9525">
                  <a:moveTo>
                    <a:pt x="2636647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47" y="9525"/>
                  </a:lnTo>
                  <a:lnTo>
                    <a:pt x="2636647" y="0"/>
                  </a:lnTo>
                  <a:close/>
                </a:path>
                <a:path w="4007484" h="9525">
                  <a:moveTo>
                    <a:pt x="2693759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59" y="9525"/>
                  </a:lnTo>
                  <a:lnTo>
                    <a:pt x="2693759" y="0"/>
                  </a:lnTo>
                  <a:close/>
                </a:path>
                <a:path w="4007484" h="9525">
                  <a:moveTo>
                    <a:pt x="2750870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70" y="9525"/>
                  </a:lnTo>
                  <a:lnTo>
                    <a:pt x="2750870" y="0"/>
                  </a:lnTo>
                  <a:close/>
                </a:path>
                <a:path w="4007484" h="9525">
                  <a:moveTo>
                    <a:pt x="2807982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82" y="9525"/>
                  </a:lnTo>
                  <a:lnTo>
                    <a:pt x="2807982" y="0"/>
                  </a:lnTo>
                  <a:close/>
                </a:path>
                <a:path w="4007484" h="9525">
                  <a:moveTo>
                    <a:pt x="2865094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094" y="9525"/>
                  </a:lnTo>
                  <a:lnTo>
                    <a:pt x="2865094" y="0"/>
                  </a:lnTo>
                  <a:close/>
                </a:path>
                <a:path w="4007484" h="9525">
                  <a:moveTo>
                    <a:pt x="2922206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06" y="9525"/>
                  </a:lnTo>
                  <a:lnTo>
                    <a:pt x="2922206" y="0"/>
                  </a:lnTo>
                  <a:close/>
                </a:path>
                <a:path w="4007484" h="9525">
                  <a:moveTo>
                    <a:pt x="2979318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18" y="9525"/>
                  </a:lnTo>
                  <a:lnTo>
                    <a:pt x="2979318" y="0"/>
                  </a:lnTo>
                  <a:close/>
                </a:path>
                <a:path w="4007484" h="9525">
                  <a:moveTo>
                    <a:pt x="3036430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30" y="9525"/>
                  </a:lnTo>
                  <a:lnTo>
                    <a:pt x="3036430" y="0"/>
                  </a:lnTo>
                  <a:close/>
                </a:path>
                <a:path w="4007484" h="9525">
                  <a:moveTo>
                    <a:pt x="3093542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42" y="9525"/>
                  </a:lnTo>
                  <a:lnTo>
                    <a:pt x="3093542" y="0"/>
                  </a:lnTo>
                  <a:close/>
                </a:path>
                <a:path w="4007484" h="9525">
                  <a:moveTo>
                    <a:pt x="3150654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54" y="9525"/>
                  </a:lnTo>
                  <a:lnTo>
                    <a:pt x="3150654" y="0"/>
                  </a:lnTo>
                  <a:close/>
                </a:path>
                <a:path w="4007484" h="9525">
                  <a:moveTo>
                    <a:pt x="3207766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66" y="9525"/>
                  </a:lnTo>
                  <a:lnTo>
                    <a:pt x="3207766" y="0"/>
                  </a:lnTo>
                  <a:close/>
                </a:path>
                <a:path w="4007484" h="9525">
                  <a:moveTo>
                    <a:pt x="3264878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78" y="9525"/>
                  </a:lnTo>
                  <a:lnTo>
                    <a:pt x="3264878" y="0"/>
                  </a:lnTo>
                  <a:close/>
                </a:path>
                <a:path w="4007484" h="9525">
                  <a:moveTo>
                    <a:pt x="3321989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1989" y="9525"/>
                  </a:lnTo>
                  <a:lnTo>
                    <a:pt x="3321989" y="0"/>
                  </a:lnTo>
                  <a:close/>
                </a:path>
                <a:path w="4007484" h="9525">
                  <a:moveTo>
                    <a:pt x="3379101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01" y="9525"/>
                  </a:lnTo>
                  <a:lnTo>
                    <a:pt x="3379101" y="0"/>
                  </a:lnTo>
                  <a:close/>
                </a:path>
                <a:path w="4007484" h="9525">
                  <a:moveTo>
                    <a:pt x="3436213" y="0"/>
                  </a:moveTo>
                  <a:lnTo>
                    <a:pt x="3426688" y="0"/>
                  </a:lnTo>
                  <a:lnTo>
                    <a:pt x="3426688" y="9525"/>
                  </a:lnTo>
                  <a:lnTo>
                    <a:pt x="3436213" y="9525"/>
                  </a:lnTo>
                  <a:lnTo>
                    <a:pt x="3436213" y="0"/>
                  </a:lnTo>
                  <a:close/>
                </a:path>
                <a:path w="4007484" h="9525">
                  <a:moveTo>
                    <a:pt x="3493325" y="0"/>
                  </a:moveTo>
                  <a:lnTo>
                    <a:pt x="3483800" y="0"/>
                  </a:lnTo>
                  <a:lnTo>
                    <a:pt x="3483800" y="9525"/>
                  </a:lnTo>
                  <a:lnTo>
                    <a:pt x="3493325" y="9525"/>
                  </a:lnTo>
                  <a:lnTo>
                    <a:pt x="3493325" y="0"/>
                  </a:lnTo>
                  <a:close/>
                </a:path>
                <a:path w="4007484" h="9525">
                  <a:moveTo>
                    <a:pt x="3550437" y="0"/>
                  </a:moveTo>
                  <a:lnTo>
                    <a:pt x="3540912" y="0"/>
                  </a:lnTo>
                  <a:lnTo>
                    <a:pt x="3540912" y="9525"/>
                  </a:lnTo>
                  <a:lnTo>
                    <a:pt x="3550437" y="9525"/>
                  </a:lnTo>
                  <a:lnTo>
                    <a:pt x="3550437" y="0"/>
                  </a:lnTo>
                  <a:close/>
                </a:path>
                <a:path w="4007484" h="9525">
                  <a:moveTo>
                    <a:pt x="3607549" y="0"/>
                  </a:moveTo>
                  <a:lnTo>
                    <a:pt x="3598024" y="0"/>
                  </a:lnTo>
                  <a:lnTo>
                    <a:pt x="3598024" y="9525"/>
                  </a:lnTo>
                  <a:lnTo>
                    <a:pt x="3607549" y="9525"/>
                  </a:lnTo>
                  <a:lnTo>
                    <a:pt x="3607549" y="0"/>
                  </a:lnTo>
                  <a:close/>
                </a:path>
                <a:path w="4007484" h="9525">
                  <a:moveTo>
                    <a:pt x="3664661" y="0"/>
                  </a:moveTo>
                  <a:lnTo>
                    <a:pt x="3655136" y="0"/>
                  </a:lnTo>
                  <a:lnTo>
                    <a:pt x="3655136" y="9525"/>
                  </a:lnTo>
                  <a:lnTo>
                    <a:pt x="3664661" y="9525"/>
                  </a:lnTo>
                  <a:lnTo>
                    <a:pt x="3664661" y="0"/>
                  </a:lnTo>
                  <a:close/>
                </a:path>
                <a:path w="4007484" h="9525">
                  <a:moveTo>
                    <a:pt x="3721773" y="0"/>
                  </a:moveTo>
                  <a:lnTo>
                    <a:pt x="3712248" y="0"/>
                  </a:lnTo>
                  <a:lnTo>
                    <a:pt x="3712248" y="9525"/>
                  </a:lnTo>
                  <a:lnTo>
                    <a:pt x="3721773" y="9525"/>
                  </a:lnTo>
                  <a:lnTo>
                    <a:pt x="3721773" y="0"/>
                  </a:lnTo>
                  <a:close/>
                </a:path>
                <a:path w="4007484" h="9525">
                  <a:moveTo>
                    <a:pt x="3778885" y="0"/>
                  </a:moveTo>
                  <a:lnTo>
                    <a:pt x="3769360" y="0"/>
                  </a:lnTo>
                  <a:lnTo>
                    <a:pt x="3769360" y="9525"/>
                  </a:lnTo>
                  <a:lnTo>
                    <a:pt x="3778885" y="9525"/>
                  </a:lnTo>
                  <a:lnTo>
                    <a:pt x="3778885" y="0"/>
                  </a:lnTo>
                  <a:close/>
                </a:path>
                <a:path w="4007484" h="9525">
                  <a:moveTo>
                    <a:pt x="3835997" y="0"/>
                  </a:moveTo>
                  <a:lnTo>
                    <a:pt x="3826472" y="0"/>
                  </a:lnTo>
                  <a:lnTo>
                    <a:pt x="3826472" y="9525"/>
                  </a:lnTo>
                  <a:lnTo>
                    <a:pt x="3835997" y="9525"/>
                  </a:lnTo>
                  <a:lnTo>
                    <a:pt x="3835997" y="0"/>
                  </a:lnTo>
                  <a:close/>
                </a:path>
                <a:path w="4007484" h="9525">
                  <a:moveTo>
                    <a:pt x="3893108" y="0"/>
                  </a:moveTo>
                  <a:lnTo>
                    <a:pt x="3883583" y="0"/>
                  </a:lnTo>
                  <a:lnTo>
                    <a:pt x="3883583" y="9525"/>
                  </a:lnTo>
                  <a:lnTo>
                    <a:pt x="3893108" y="9525"/>
                  </a:lnTo>
                  <a:lnTo>
                    <a:pt x="3893108" y="0"/>
                  </a:lnTo>
                  <a:close/>
                </a:path>
                <a:path w="4007484" h="9525">
                  <a:moveTo>
                    <a:pt x="3950220" y="0"/>
                  </a:moveTo>
                  <a:lnTo>
                    <a:pt x="3940695" y="0"/>
                  </a:lnTo>
                  <a:lnTo>
                    <a:pt x="3940695" y="9525"/>
                  </a:lnTo>
                  <a:lnTo>
                    <a:pt x="3950220" y="9525"/>
                  </a:lnTo>
                  <a:lnTo>
                    <a:pt x="3950220" y="0"/>
                  </a:lnTo>
                  <a:close/>
                </a:path>
                <a:path w="4007484" h="9525">
                  <a:moveTo>
                    <a:pt x="4007332" y="0"/>
                  </a:moveTo>
                  <a:lnTo>
                    <a:pt x="3997807" y="0"/>
                  </a:lnTo>
                  <a:lnTo>
                    <a:pt x="3997807" y="9525"/>
                  </a:lnTo>
                  <a:lnTo>
                    <a:pt x="4007332" y="9525"/>
                  </a:lnTo>
                  <a:lnTo>
                    <a:pt x="40073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9966" y="3411842"/>
              <a:ext cx="6920230" cy="757555"/>
            </a:xfrm>
            <a:custGeom>
              <a:avLst/>
              <a:gdLst/>
              <a:ahLst/>
              <a:cxnLst/>
              <a:rect l="l" t="t" r="r" b="b"/>
              <a:pathLst>
                <a:path w="6920230" h="757554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6920230" h="757554">
                  <a:moveTo>
                    <a:pt x="66624" y="0"/>
                  </a:moveTo>
                  <a:lnTo>
                    <a:pt x="57099" y="0"/>
                  </a:lnTo>
                  <a:lnTo>
                    <a:pt x="57099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6920230" h="757554">
                  <a:moveTo>
                    <a:pt x="123736" y="0"/>
                  </a:moveTo>
                  <a:lnTo>
                    <a:pt x="114211" y="0"/>
                  </a:lnTo>
                  <a:lnTo>
                    <a:pt x="114211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6920230" h="757554">
                  <a:moveTo>
                    <a:pt x="180848" y="0"/>
                  </a:moveTo>
                  <a:lnTo>
                    <a:pt x="171323" y="0"/>
                  </a:lnTo>
                  <a:lnTo>
                    <a:pt x="171323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6920230" h="757554">
                  <a:moveTo>
                    <a:pt x="237959" y="0"/>
                  </a:moveTo>
                  <a:lnTo>
                    <a:pt x="228434" y="0"/>
                  </a:lnTo>
                  <a:lnTo>
                    <a:pt x="228434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6920230" h="757554">
                  <a:moveTo>
                    <a:pt x="295071" y="0"/>
                  </a:moveTo>
                  <a:lnTo>
                    <a:pt x="285546" y="0"/>
                  </a:lnTo>
                  <a:lnTo>
                    <a:pt x="285546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6920230" h="757554">
                  <a:moveTo>
                    <a:pt x="352183" y="0"/>
                  </a:moveTo>
                  <a:lnTo>
                    <a:pt x="342658" y="0"/>
                  </a:lnTo>
                  <a:lnTo>
                    <a:pt x="342658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6920230" h="757554">
                  <a:moveTo>
                    <a:pt x="409295" y="0"/>
                  </a:moveTo>
                  <a:lnTo>
                    <a:pt x="399770" y="0"/>
                  </a:lnTo>
                  <a:lnTo>
                    <a:pt x="399770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6920230" h="757554">
                  <a:moveTo>
                    <a:pt x="466407" y="0"/>
                  </a:moveTo>
                  <a:lnTo>
                    <a:pt x="456882" y="0"/>
                  </a:lnTo>
                  <a:lnTo>
                    <a:pt x="456882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6920230" h="757554">
                  <a:moveTo>
                    <a:pt x="523519" y="0"/>
                  </a:moveTo>
                  <a:lnTo>
                    <a:pt x="513994" y="0"/>
                  </a:lnTo>
                  <a:lnTo>
                    <a:pt x="513994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6920230" h="757554">
                  <a:moveTo>
                    <a:pt x="580631" y="0"/>
                  </a:moveTo>
                  <a:lnTo>
                    <a:pt x="571106" y="0"/>
                  </a:lnTo>
                  <a:lnTo>
                    <a:pt x="571106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6920230" h="757554">
                  <a:moveTo>
                    <a:pt x="637743" y="0"/>
                  </a:moveTo>
                  <a:lnTo>
                    <a:pt x="628218" y="0"/>
                  </a:lnTo>
                  <a:lnTo>
                    <a:pt x="628218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6920230" h="757554">
                  <a:moveTo>
                    <a:pt x="694855" y="0"/>
                  </a:moveTo>
                  <a:lnTo>
                    <a:pt x="685330" y="0"/>
                  </a:lnTo>
                  <a:lnTo>
                    <a:pt x="685330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6920230" h="757554">
                  <a:moveTo>
                    <a:pt x="751967" y="0"/>
                  </a:moveTo>
                  <a:lnTo>
                    <a:pt x="742442" y="0"/>
                  </a:lnTo>
                  <a:lnTo>
                    <a:pt x="742442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6920230" h="757554">
                  <a:moveTo>
                    <a:pt x="809078" y="0"/>
                  </a:moveTo>
                  <a:lnTo>
                    <a:pt x="799553" y="0"/>
                  </a:lnTo>
                  <a:lnTo>
                    <a:pt x="799553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6920230" h="757554">
                  <a:moveTo>
                    <a:pt x="866190" y="0"/>
                  </a:moveTo>
                  <a:lnTo>
                    <a:pt x="856665" y="0"/>
                  </a:lnTo>
                  <a:lnTo>
                    <a:pt x="856665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6920230" h="757554">
                  <a:moveTo>
                    <a:pt x="923302" y="0"/>
                  </a:moveTo>
                  <a:lnTo>
                    <a:pt x="913777" y="0"/>
                  </a:lnTo>
                  <a:lnTo>
                    <a:pt x="913777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6920230" h="757554">
                  <a:moveTo>
                    <a:pt x="980414" y="0"/>
                  </a:moveTo>
                  <a:lnTo>
                    <a:pt x="970889" y="0"/>
                  </a:lnTo>
                  <a:lnTo>
                    <a:pt x="970889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6920230" h="757554">
                  <a:moveTo>
                    <a:pt x="1037526" y="0"/>
                  </a:moveTo>
                  <a:lnTo>
                    <a:pt x="1028001" y="0"/>
                  </a:lnTo>
                  <a:lnTo>
                    <a:pt x="1028001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6920230" h="757554">
                  <a:moveTo>
                    <a:pt x="4007332" y="747636"/>
                  </a:moveTo>
                  <a:lnTo>
                    <a:pt x="3997807" y="747636"/>
                  </a:lnTo>
                  <a:lnTo>
                    <a:pt x="3997807" y="757161"/>
                  </a:lnTo>
                  <a:lnTo>
                    <a:pt x="4007332" y="757161"/>
                  </a:lnTo>
                  <a:lnTo>
                    <a:pt x="4007332" y="747636"/>
                  </a:lnTo>
                  <a:close/>
                </a:path>
                <a:path w="6920230" h="757554">
                  <a:moveTo>
                    <a:pt x="4064444" y="747636"/>
                  </a:moveTo>
                  <a:lnTo>
                    <a:pt x="4054919" y="747636"/>
                  </a:lnTo>
                  <a:lnTo>
                    <a:pt x="4054919" y="757161"/>
                  </a:lnTo>
                  <a:lnTo>
                    <a:pt x="4064444" y="757161"/>
                  </a:lnTo>
                  <a:lnTo>
                    <a:pt x="4064444" y="747636"/>
                  </a:lnTo>
                  <a:close/>
                </a:path>
                <a:path w="6920230" h="757554">
                  <a:moveTo>
                    <a:pt x="4121556" y="747636"/>
                  </a:moveTo>
                  <a:lnTo>
                    <a:pt x="4112031" y="747636"/>
                  </a:lnTo>
                  <a:lnTo>
                    <a:pt x="4112031" y="757161"/>
                  </a:lnTo>
                  <a:lnTo>
                    <a:pt x="4121556" y="757161"/>
                  </a:lnTo>
                  <a:lnTo>
                    <a:pt x="4121556" y="747636"/>
                  </a:lnTo>
                  <a:close/>
                </a:path>
                <a:path w="6920230" h="757554">
                  <a:moveTo>
                    <a:pt x="4178668" y="747636"/>
                  </a:moveTo>
                  <a:lnTo>
                    <a:pt x="4169143" y="747636"/>
                  </a:lnTo>
                  <a:lnTo>
                    <a:pt x="4169143" y="757161"/>
                  </a:lnTo>
                  <a:lnTo>
                    <a:pt x="4178668" y="757161"/>
                  </a:lnTo>
                  <a:lnTo>
                    <a:pt x="4178668" y="747636"/>
                  </a:lnTo>
                  <a:close/>
                </a:path>
                <a:path w="6920230" h="757554">
                  <a:moveTo>
                    <a:pt x="4235780" y="747636"/>
                  </a:moveTo>
                  <a:lnTo>
                    <a:pt x="4226255" y="747636"/>
                  </a:lnTo>
                  <a:lnTo>
                    <a:pt x="4226255" y="757161"/>
                  </a:lnTo>
                  <a:lnTo>
                    <a:pt x="4235780" y="757161"/>
                  </a:lnTo>
                  <a:lnTo>
                    <a:pt x="4235780" y="747636"/>
                  </a:lnTo>
                  <a:close/>
                </a:path>
                <a:path w="6920230" h="757554">
                  <a:moveTo>
                    <a:pt x="4292892" y="747636"/>
                  </a:moveTo>
                  <a:lnTo>
                    <a:pt x="4283367" y="747636"/>
                  </a:lnTo>
                  <a:lnTo>
                    <a:pt x="4283367" y="757161"/>
                  </a:lnTo>
                  <a:lnTo>
                    <a:pt x="4292892" y="757161"/>
                  </a:lnTo>
                  <a:lnTo>
                    <a:pt x="4292892" y="747636"/>
                  </a:lnTo>
                  <a:close/>
                </a:path>
                <a:path w="6920230" h="757554">
                  <a:moveTo>
                    <a:pt x="4350004" y="747636"/>
                  </a:moveTo>
                  <a:lnTo>
                    <a:pt x="4340479" y="747636"/>
                  </a:lnTo>
                  <a:lnTo>
                    <a:pt x="4340479" y="757161"/>
                  </a:lnTo>
                  <a:lnTo>
                    <a:pt x="4350004" y="757161"/>
                  </a:lnTo>
                  <a:lnTo>
                    <a:pt x="4350004" y="747636"/>
                  </a:lnTo>
                  <a:close/>
                </a:path>
                <a:path w="6920230" h="757554">
                  <a:moveTo>
                    <a:pt x="4407116" y="747636"/>
                  </a:moveTo>
                  <a:lnTo>
                    <a:pt x="4397591" y="747636"/>
                  </a:lnTo>
                  <a:lnTo>
                    <a:pt x="4397591" y="757161"/>
                  </a:lnTo>
                  <a:lnTo>
                    <a:pt x="4407116" y="757161"/>
                  </a:lnTo>
                  <a:lnTo>
                    <a:pt x="4407116" y="747636"/>
                  </a:lnTo>
                  <a:close/>
                </a:path>
                <a:path w="6920230" h="757554">
                  <a:moveTo>
                    <a:pt x="4464228" y="747636"/>
                  </a:moveTo>
                  <a:lnTo>
                    <a:pt x="4454703" y="747636"/>
                  </a:lnTo>
                  <a:lnTo>
                    <a:pt x="4454703" y="757161"/>
                  </a:lnTo>
                  <a:lnTo>
                    <a:pt x="4464228" y="757161"/>
                  </a:lnTo>
                  <a:lnTo>
                    <a:pt x="4464228" y="747636"/>
                  </a:lnTo>
                  <a:close/>
                </a:path>
                <a:path w="6920230" h="757554">
                  <a:moveTo>
                    <a:pt x="4521339" y="747636"/>
                  </a:moveTo>
                  <a:lnTo>
                    <a:pt x="4511814" y="747636"/>
                  </a:lnTo>
                  <a:lnTo>
                    <a:pt x="4511814" y="757161"/>
                  </a:lnTo>
                  <a:lnTo>
                    <a:pt x="4521339" y="757161"/>
                  </a:lnTo>
                  <a:lnTo>
                    <a:pt x="4521339" y="747636"/>
                  </a:lnTo>
                  <a:close/>
                </a:path>
                <a:path w="6920230" h="757554">
                  <a:moveTo>
                    <a:pt x="4578451" y="747636"/>
                  </a:moveTo>
                  <a:lnTo>
                    <a:pt x="4568926" y="747636"/>
                  </a:lnTo>
                  <a:lnTo>
                    <a:pt x="4568926" y="757161"/>
                  </a:lnTo>
                  <a:lnTo>
                    <a:pt x="4578451" y="757161"/>
                  </a:lnTo>
                  <a:lnTo>
                    <a:pt x="4578451" y="747636"/>
                  </a:lnTo>
                  <a:close/>
                </a:path>
                <a:path w="6920230" h="757554">
                  <a:moveTo>
                    <a:pt x="4635563" y="747636"/>
                  </a:moveTo>
                  <a:lnTo>
                    <a:pt x="4626038" y="747636"/>
                  </a:lnTo>
                  <a:lnTo>
                    <a:pt x="4626038" y="757161"/>
                  </a:lnTo>
                  <a:lnTo>
                    <a:pt x="4635563" y="757161"/>
                  </a:lnTo>
                  <a:lnTo>
                    <a:pt x="4635563" y="747636"/>
                  </a:lnTo>
                  <a:close/>
                </a:path>
                <a:path w="6920230" h="757554">
                  <a:moveTo>
                    <a:pt x="4692675" y="747636"/>
                  </a:moveTo>
                  <a:lnTo>
                    <a:pt x="4683150" y="747636"/>
                  </a:lnTo>
                  <a:lnTo>
                    <a:pt x="4683150" y="757161"/>
                  </a:lnTo>
                  <a:lnTo>
                    <a:pt x="4692675" y="757161"/>
                  </a:lnTo>
                  <a:lnTo>
                    <a:pt x="4692675" y="747636"/>
                  </a:lnTo>
                  <a:close/>
                </a:path>
                <a:path w="6920230" h="757554">
                  <a:moveTo>
                    <a:pt x="4749787" y="747636"/>
                  </a:moveTo>
                  <a:lnTo>
                    <a:pt x="4740262" y="747636"/>
                  </a:lnTo>
                  <a:lnTo>
                    <a:pt x="4740262" y="757161"/>
                  </a:lnTo>
                  <a:lnTo>
                    <a:pt x="4749787" y="757161"/>
                  </a:lnTo>
                  <a:lnTo>
                    <a:pt x="4749787" y="747636"/>
                  </a:lnTo>
                  <a:close/>
                </a:path>
                <a:path w="6920230" h="757554">
                  <a:moveTo>
                    <a:pt x="4806899" y="747636"/>
                  </a:moveTo>
                  <a:lnTo>
                    <a:pt x="4797374" y="747636"/>
                  </a:lnTo>
                  <a:lnTo>
                    <a:pt x="4797374" y="757161"/>
                  </a:lnTo>
                  <a:lnTo>
                    <a:pt x="4806899" y="757161"/>
                  </a:lnTo>
                  <a:lnTo>
                    <a:pt x="4806899" y="747636"/>
                  </a:lnTo>
                  <a:close/>
                </a:path>
                <a:path w="6920230" h="757554">
                  <a:moveTo>
                    <a:pt x="4864011" y="747636"/>
                  </a:moveTo>
                  <a:lnTo>
                    <a:pt x="4854486" y="747636"/>
                  </a:lnTo>
                  <a:lnTo>
                    <a:pt x="4854486" y="757161"/>
                  </a:lnTo>
                  <a:lnTo>
                    <a:pt x="4864011" y="757161"/>
                  </a:lnTo>
                  <a:lnTo>
                    <a:pt x="4864011" y="747636"/>
                  </a:lnTo>
                  <a:close/>
                </a:path>
                <a:path w="6920230" h="757554">
                  <a:moveTo>
                    <a:pt x="4921123" y="747636"/>
                  </a:moveTo>
                  <a:lnTo>
                    <a:pt x="4911598" y="747636"/>
                  </a:lnTo>
                  <a:lnTo>
                    <a:pt x="4911598" y="757161"/>
                  </a:lnTo>
                  <a:lnTo>
                    <a:pt x="4921123" y="757161"/>
                  </a:lnTo>
                  <a:lnTo>
                    <a:pt x="4921123" y="747636"/>
                  </a:lnTo>
                  <a:close/>
                </a:path>
                <a:path w="6920230" h="757554">
                  <a:moveTo>
                    <a:pt x="4978235" y="747636"/>
                  </a:moveTo>
                  <a:lnTo>
                    <a:pt x="4968710" y="747636"/>
                  </a:lnTo>
                  <a:lnTo>
                    <a:pt x="4968710" y="757161"/>
                  </a:lnTo>
                  <a:lnTo>
                    <a:pt x="4978235" y="757161"/>
                  </a:lnTo>
                  <a:lnTo>
                    <a:pt x="4978235" y="747636"/>
                  </a:lnTo>
                  <a:close/>
                </a:path>
                <a:path w="6920230" h="757554">
                  <a:moveTo>
                    <a:pt x="5035347" y="747636"/>
                  </a:moveTo>
                  <a:lnTo>
                    <a:pt x="5025822" y="747636"/>
                  </a:lnTo>
                  <a:lnTo>
                    <a:pt x="5025822" y="757161"/>
                  </a:lnTo>
                  <a:lnTo>
                    <a:pt x="5035347" y="757161"/>
                  </a:lnTo>
                  <a:lnTo>
                    <a:pt x="5035347" y="747636"/>
                  </a:lnTo>
                  <a:close/>
                </a:path>
                <a:path w="6920230" h="757554">
                  <a:moveTo>
                    <a:pt x="5092446" y="747636"/>
                  </a:moveTo>
                  <a:lnTo>
                    <a:pt x="5082933" y="747636"/>
                  </a:lnTo>
                  <a:lnTo>
                    <a:pt x="5082933" y="757161"/>
                  </a:lnTo>
                  <a:lnTo>
                    <a:pt x="5092446" y="757161"/>
                  </a:lnTo>
                  <a:lnTo>
                    <a:pt x="5092446" y="747636"/>
                  </a:lnTo>
                  <a:close/>
                </a:path>
                <a:path w="6920230" h="757554">
                  <a:moveTo>
                    <a:pt x="5149558" y="747636"/>
                  </a:moveTo>
                  <a:lnTo>
                    <a:pt x="5140045" y="747636"/>
                  </a:lnTo>
                  <a:lnTo>
                    <a:pt x="5140045" y="757161"/>
                  </a:lnTo>
                  <a:lnTo>
                    <a:pt x="5149558" y="757161"/>
                  </a:lnTo>
                  <a:lnTo>
                    <a:pt x="5149558" y="747636"/>
                  </a:lnTo>
                  <a:close/>
                </a:path>
                <a:path w="6920230" h="757554">
                  <a:moveTo>
                    <a:pt x="5206670" y="747636"/>
                  </a:moveTo>
                  <a:lnTo>
                    <a:pt x="5197157" y="747636"/>
                  </a:lnTo>
                  <a:lnTo>
                    <a:pt x="5197157" y="757161"/>
                  </a:lnTo>
                  <a:lnTo>
                    <a:pt x="5206670" y="757161"/>
                  </a:lnTo>
                  <a:lnTo>
                    <a:pt x="5206670" y="747636"/>
                  </a:lnTo>
                  <a:close/>
                </a:path>
                <a:path w="6920230" h="757554">
                  <a:moveTo>
                    <a:pt x="5263781" y="747636"/>
                  </a:moveTo>
                  <a:lnTo>
                    <a:pt x="5254269" y="747636"/>
                  </a:lnTo>
                  <a:lnTo>
                    <a:pt x="5254269" y="757161"/>
                  </a:lnTo>
                  <a:lnTo>
                    <a:pt x="5263781" y="757161"/>
                  </a:lnTo>
                  <a:lnTo>
                    <a:pt x="5263781" y="747636"/>
                  </a:lnTo>
                  <a:close/>
                </a:path>
                <a:path w="6920230" h="757554">
                  <a:moveTo>
                    <a:pt x="5320893" y="747636"/>
                  </a:moveTo>
                  <a:lnTo>
                    <a:pt x="5311381" y="747636"/>
                  </a:lnTo>
                  <a:lnTo>
                    <a:pt x="5311381" y="757161"/>
                  </a:lnTo>
                  <a:lnTo>
                    <a:pt x="5320893" y="757161"/>
                  </a:lnTo>
                  <a:lnTo>
                    <a:pt x="5320893" y="747636"/>
                  </a:lnTo>
                  <a:close/>
                </a:path>
                <a:path w="6920230" h="757554">
                  <a:moveTo>
                    <a:pt x="5378005" y="747636"/>
                  </a:moveTo>
                  <a:lnTo>
                    <a:pt x="5368493" y="747636"/>
                  </a:lnTo>
                  <a:lnTo>
                    <a:pt x="5368493" y="757161"/>
                  </a:lnTo>
                  <a:lnTo>
                    <a:pt x="5378005" y="757161"/>
                  </a:lnTo>
                  <a:lnTo>
                    <a:pt x="5378005" y="747636"/>
                  </a:lnTo>
                  <a:close/>
                </a:path>
                <a:path w="6920230" h="757554">
                  <a:moveTo>
                    <a:pt x="5435117" y="747636"/>
                  </a:moveTo>
                  <a:lnTo>
                    <a:pt x="5425605" y="747636"/>
                  </a:lnTo>
                  <a:lnTo>
                    <a:pt x="5425605" y="757161"/>
                  </a:lnTo>
                  <a:lnTo>
                    <a:pt x="5435117" y="757161"/>
                  </a:lnTo>
                  <a:lnTo>
                    <a:pt x="5435117" y="747636"/>
                  </a:lnTo>
                  <a:close/>
                </a:path>
                <a:path w="6920230" h="757554">
                  <a:moveTo>
                    <a:pt x="5492229" y="747636"/>
                  </a:moveTo>
                  <a:lnTo>
                    <a:pt x="5482717" y="747636"/>
                  </a:lnTo>
                  <a:lnTo>
                    <a:pt x="5482717" y="757161"/>
                  </a:lnTo>
                  <a:lnTo>
                    <a:pt x="5492229" y="757161"/>
                  </a:lnTo>
                  <a:lnTo>
                    <a:pt x="5492229" y="747636"/>
                  </a:lnTo>
                  <a:close/>
                </a:path>
                <a:path w="6920230" h="757554">
                  <a:moveTo>
                    <a:pt x="5549341" y="747636"/>
                  </a:moveTo>
                  <a:lnTo>
                    <a:pt x="5539829" y="747636"/>
                  </a:lnTo>
                  <a:lnTo>
                    <a:pt x="5539829" y="757161"/>
                  </a:lnTo>
                  <a:lnTo>
                    <a:pt x="5549341" y="757161"/>
                  </a:lnTo>
                  <a:lnTo>
                    <a:pt x="5549341" y="747636"/>
                  </a:lnTo>
                  <a:close/>
                </a:path>
                <a:path w="6920230" h="757554">
                  <a:moveTo>
                    <a:pt x="5606453" y="747636"/>
                  </a:moveTo>
                  <a:lnTo>
                    <a:pt x="5596941" y="747636"/>
                  </a:lnTo>
                  <a:lnTo>
                    <a:pt x="5596941" y="757161"/>
                  </a:lnTo>
                  <a:lnTo>
                    <a:pt x="5606453" y="757161"/>
                  </a:lnTo>
                  <a:lnTo>
                    <a:pt x="5606453" y="747636"/>
                  </a:lnTo>
                  <a:close/>
                </a:path>
                <a:path w="6920230" h="757554">
                  <a:moveTo>
                    <a:pt x="5663565" y="747636"/>
                  </a:moveTo>
                  <a:lnTo>
                    <a:pt x="5654052" y="747636"/>
                  </a:lnTo>
                  <a:lnTo>
                    <a:pt x="5654052" y="757161"/>
                  </a:lnTo>
                  <a:lnTo>
                    <a:pt x="5663565" y="757161"/>
                  </a:lnTo>
                  <a:lnTo>
                    <a:pt x="5663565" y="747636"/>
                  </a:lnTo>
                  <a:close/>
                </a:path>
                <a:path w="6920230" h="757554">
                  <a:moveTo>
                    <a:pt x="5720677" y="747636"/>
                  </a:moveTo>
                  <a:lnTo>
                    <a:pt x="5711164" y="747636"/>
                  </a:lnTo>
                  <a:lnTo>
                    <a:pt x="5711164" y="757161"/>
                  </a:lnTo>
                  <a:lnTo>
                    <a:pt x="5720677" y="757161"/>
                  </a:lnTo>
                  <a:lnTo>
                    <a:pt x="5720677" y="747636"/>
                  </a:lnTo>
                  <a:close/>
                </a:path>
                <a:path w="6920230" h="757554">
                  <a:moveTo>
                    <a:pt x="5777789" y="747636"/>
                  </a:moveTo>
                  <a:lnTo>
                    <a:pt x="5768276" y="747636"/>
                  </a:lnTo>
                  <a:lnTo>
                    <a:pt x="5768276" y="757161"/>
                  </a:lnTo>
                  <a:lnTo>
                    <a:pt x="5777789" y="757161"/>
                  </a:lnTo>
                  <a:lnTo>
                    <a:pt x="5777789" y="747636"/>
                  </a:lnTo>
                  <a:close/>
                </a:path>
                <a:path w="6920230" h="757554">
                  <a:moveTo>
                    <a:pt x="5834900" y="747636"/>
                  </a:moveTo>
                  <a:lnTo>
                    <a:pt x="5825388" y="747636"/>
                  </a:lnTo>
                  <a:lnTo>
                    <a:pt x="5825388" y="757161"/>
                  </a:lnTo>
                  <a:lnTo>
                    <a:pt x="5834900" y="757161"/>
                  </a:lnTo>
                  <a:lnTo>
                    <a:pt x="5834900" y="747636"/>
                  </a:lnTo>
                  <a:close/>
                </a:path>
                <a:path w="6920230" h="757554">
                  <a:moveTo>
                    <a:pt x="5892012" y="747636"/>
                  </a:moveTo>
                  <a:lnTo>
                    <a:pt x="5882500" y="747636"/>
                  </a:lnTo>
                  <a:lnTo>
                    <a:pt x="5882500" y="757161"/>
                  </a:lnTo>
                  <a:lnTo>
                    <a:pt x="5892012" y="757161"/>
                  </a:lnTo>
                  <a:lnTo>
                    <a:pt x="5892012" y="747636"/>
                  </a:lnTo>
                  <a:close/>
                </a:path>
                <a:path w="6920230" h="757554">
                  <a:moveTo>
                    <a:pt x="5949124" y="747636"/>
                  </a:moveTo>
                  <a:lnTo>
                    <a:pt x="5939612" y="747636"/>
                  </a:lnTo>
                  <a:lnTo>
                    <a:pt x="5939612" y="757161"/>
                  </a:lnTo>
                  <a:lnTo>
                    <a:pt x="5949124" y="757161"/>
                  </a:lnTo>
                  <a:lnTo>
                    <a:pt x="5949124" y="747636"/>
                  </a:lnTo>
                  <a:close/>
                </a:path>
                <a:path w="6920230" h="757554">
                  <a:moveTo>
                    <a:pt x="6006236" y="747636"/>
                  </a:moveTo>
                  <a:lnTo>
                    <a:pt x="5996724" y="747636"/>
                  </a:lnTo>
                  <a:lnTo>
                    <a:pt x="5996724" y="757161"/>
                  </a:lnTo>
                  <a:lnTo>
                    <a:pt x="6006236" y="757161"/>
                  </a:lnTo>
                  <a:lnTo>
                    <a:pt x="6006236" y="747636"/>
                  </a:lnTo>
                  <a:close/>
                </a:path>
                <a:path w="6920230" h="757554">
                  <a:moveTo>
                    <a:pt x="6063348" y="747636"/>
                  </a:moveTo>
                  <a:lnTo>
                    <a:pt x="6053836" y="747636"/>
                  </a:lnTo>
                  <a:lnTo>
                    <a:pt x="6053836" y="757161"/>
                  </a:lnTo>
                  <a:lnTo>
                    <a:pt x="6063348" y="757161"/>
                  </a:lnTo>
                  <a:lnTo>
                    <a:pt x="6063348" y="747636"/>
                  </a:lnTo>
                  <a:close/>
                </a:path>
                <a:path w="6920230" h="757554">
                  <a:moveTo>
                    <a:pt x="6120460" y="747636"/>
                  </a:moveTo>
                  <a:lnTo>
                    <a:pt x="6110948" y="747636"/>
                  </a:lnTo>
                  <a:lnTo>
                    <a:pt x="6110948" y="757161"/>
                  </a:lnTo>
                  <a:lnTo>
                    <a:pt x="6120460" y="757161"/>
                  </a:lnTo>
                  <a:lnTo>
                    <a:pt x="6120460" y="747636"/>
                  </a:lnTo>
                  <a:close/>
                </a:path>
                <a:path w="6920230" h="757554">
                  <a:moveTo>
                    <a:pt x="6177572" y="747636"/>
                  </a:moveTo>
                  <a:lnTo>
                    <a:pt x="6168060" y="747636"/>
                  </a:lnTo>
                  <a:lnTo>
                    <a:pt x="6168060" y="757161"/>
                  </a:lnTo>
                  <a:lnTo>
                    <a:pt x="6177572" y="757161"/>
                  </a:lnTo>
                  <a:lnTo>
                    <a:pt x="6177572" y="747636"/>
                  </a:lnTo>
                  <a:close/>
                </a:path>
                <a:path w="6920230" h="757554">
                  <a:moveTo>
                    <a:pt x="6234684" y="747636"/>
                  </a:moveTo>
                  <a:lnTo>
                    <a:pt x="6225171" y="747636"/>
                  </a:lnTo>
                  <a:lnTo>
                    <a:pt x="6225171" y="757161"/>
                  </a:lnTo>
                  <a:lnTo>
                    <a:pt x="6234684" y="757161"/>
                  </a:lnTo>
                  <a:lnTo>
                    <a:pt x="6234684" y="747636"/>
                  </a:lnTo>
                  <a:close/>
                </a:path>
                <a:path w="6920230" h="757554">
                  <a:moveTo>
                    <a:pt x="6291796" y="747636"/>
                  </a:moveTo>
                  <a:lnTo>
                    <a:pt x="6282283" y="747636"/>
                  </a:lnTo>
                  <a:lnTo>
                    <a:pt x="6282283" y="757161"/>
                  </a:lnTo>
                  <a:lnTo>
                    <a:pt x="6291796" y="757161"/>
                  </a:lnTo>
                  <a:lnTo>
                    <a:pt x="6291796" y="747636"/>
                  </a:lnTo>
                  <a:close/>
                </a:path>
                <a:path w="6920230" h="757554">
                  <a:moveTo>
                    <a:pt x="6348908" y="747636"/>
                  </a:moveTo>
                  <a:lnTo>
                    <a:pt x="6339395" y="747636"/>
                  </a:lnTo>
                  <a:lnTo>
                    <a:pt x="6339395" y="757161"/>
                  </a:lnTo>
                  <a:lnTo>
                    <a:pt x="6348908" y="757161"/>
                  </a:lnTo>
                  <a:lnTo>
                    <a:pt x="6348908" y="747636"/>
                  </a:lnTo>
                  <a:close/>
                </a:path>
                <a:path w="6920230" h="757554">
                  <a:moveTo>
                    <a:pt x="6406020" y="747636"/>
                  </a:moveTo>
                  <a:lnTo>
                    <a:pt x="6396507" y="747636"/>
                  </a:lnTo>
                  <a:lnTo>
                    <a:pt x="6396507" y="757161"/>
                  </a:lnTo>
                  <a:lnTo>
                    <a:pt x="6406020" y="757161"/>
                  </a:lnTo>
                  <a:lnTo>
                    <a:pt x="6406020" y="747636"/>
                  </a:lnTo>
                  <a:close/>
                </a:path>
                <a:path w="6920230" h="757554">
                  <a:moveTo>
                    <a:pt x="6463131" y="747636"/>
                  </a:moveTo>
                  <a:lnTo>
                    <a:pt x="6453619" y="747636"/>
                  </a:lnTo>
                  <a:lnTo>
                    <a:pt x="6453619" y="757161"/>
                  </a:lnTo>
                  <a:lnTo>
                    <a:pt x="6463131" y="757161"/>
                  </a:lnTo>
                  <a:lnTo>
                    <a:pt x="6463131" y="747636"/>
                  </a:lnTo>
                  <a:close/>
                </a:path>
                <a:path w="6920230" h="757554">
                  <a:moveTo>
                    <a:pt x="6520243" y="747636"/>
                  </a:moveTo>
                  <a:lnTo>
                    <a:pt x="6510731" y="747636"/>
                  </a:lnTo>
                  <a:lnTo>
                    <a:pt x="6510731" y="757161"/>
                  </a:lnTo>
                  <a:lnTo>
                    <a:pt x="6520243" y="757161"/>
                  </a:lnTo>
                  <a:lnTo>
                    <a:pt x="6520243" y="747636"/>
                  </a:lnTo>
                  <a:close/>
                </a:path>
                <a:path w="6920230" h="757554">
                  <a:moveTo>
                    <a:pt x="6577355" y="747636"/>
                  </a:moveTo>
                  <a:lnTo>
                    <a:pt x="6567843" y="747636"/>
                  </a:lnTo>
                  <a:lnTo>
                    <a:pt x="6567843" y="757161"/>
                  </a:lnTo>
                  <a:lnTo>
                    <a:pt x="6577355" y="757161"/>
                  </a:lnTo>
                  <a:lnTo>
                    <a:pt x="6577355" y="747636"/>
                  </a:lnTo>
                  <a:close/>
                </a:path>
                <a:path w="6920230" h="757554">
                  <a:moveTo>
                    <a:pt x="6634467" y="747636"/>
                  </a:moveTo>
                  <a:lnTo>
                    <a:pt x="6624955" y="747636"/>
                  </a:lnTo>
                  <a:lnTo>
                    <a:pt x="6624955" y="757161"/>
                  </a:lnTo>
                  <a:lnTo>
                    <a:pt x="6634467" y="757161"/>
                  </a:lnTo>
                  <a:lnTo>
                    <a:pt x="6634467" y="747636"/>
                  </a:lnTo>
                  <a:close/>
                </a:path>
                <a:path w="6920230" h="757554">
                  <a:moveTo>
                    <a:pt x="6691579" y="747636"/>
                  </a:moveTo>
                  <a:lnTo>
                    <a:pt x="6682067" y="747636"/>
                  </a:lnTo>
                  <a:lnTo>
                    <a:pt x="6682067" y="757161"/>
                  </a:lnTo>
                  <a:lnTo>
                    <a:pt x="6691579" y="757161"/>
                  </a:lnTo>
                  <a:lnTo>
                    <a:pt x="6691579" y="747636"/>
                  </a:lnTo>
                  <a:close/>
                </a:path>
                <a:path w="6920230" h="757554">
                  <a:moveTo>
                    <a:pt x="6748691" y="747636"/>
                  </a:moveTo>
                  <a:lnTo>
                    <a:pt x="6739179" y="747636"/>
                  </a:lnTo>
                  <a:lnTo>
                    <a:pt x="6739179" y="757161"/>
                  </a:lnTo>
                  <a:lnTo>
                    <a:pt x="6748691" y="757161"/>
                  </a:lnTo>
                  <a:lnTo>
                    <a:pt x="6748691" y="747636"/>
                  </a:lnTo>
                  <a:close/>
                </a:path>
                <a:path w="6920230" h="757554">
                  <a:moveTo>
                    <a:pt x="6805803" y="747636"/>
                  </a:moveTo>
                  <a:lnTo>
                    <a:pt x="6796278" y="747636"/>
                  </a:lnTo>
                  <a:lnTo>
                    <a:pt x="6796278" y="757161"/>
                  </a:lnTo>
                  <a:lnTo>
                    <a:pt x="6805803" y="757161"/>
                  </a:lnTo>
                  <a:lnTo>
                    <a:pt x="6805803" y="747636"/>
                  </a:lnTo>
                  <a:close/>
                </a:path>
                <a:path w="6920230" h="757554">
                  <a:moveTo>
                    <a:pt x="6862915" y="747636"/>
                  </a:moveTo>
                  <a:lnTo>
                    <a:pt x="6853390" y="747636"/>
                  </a:lnTo>
                  <a:lnTo>
                    <a:pt x="6853390" y="757161"/>
                  </a:lnTo>
                  <a:lnTo>
                    <a:pt x="6862915" y="757161"/>
                  </a:lnTo>
                  <a:lnTo>
                    <a:pt x="6862915" y="747636"/>
                  </a:lnTo>
                  <a:close/>
                </a:path>
                <a:path w="6920230" h="757554">
                  <a:moveTo>
                    <a:pt x="6920027" y="747636"/>
                  </a:moveTo>
                  <a:lnTo>
                    <a:pt x="6910502" y="747636"/>
                  </a:lnTo>
                  <a:lnTo>
                    <a:pt x="6910502" y="757161"/>
                  </a:lnTo>
                  <a:lnTo>
                    <a:pt x="6920027" y="757161"/>
                  </a:lnTo>
                  <a:lnTo>
                    <a:pt x="6920027" y="74763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47967" y="3411842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7484" h="9525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4007484" h="9525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4007484" h="9525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4007484" h="9525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4007484" h="9525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4007484" h="9525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4007484" h="9525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4007484" h="9525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4007484" h="9525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4007484" h="9525">
                  <a:moveTo>
                    <a:pt x="580644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44" y="9525"/>
                  </a:lnTo>
                  <a:lnTo>
                    <a:pt x="580644" y="0"/>
                  </a:lnTo>
                  <a:close/>
                </a:path>
                <a:path w="4007484" h="9525">
                  <a:moveTo>
                    <a:pt x="637755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55" y="9525"/>
                  </a:lnTo>
                  <a:lnTo>
                    <a:pt x="637755" y="0"/>
                  </a:lnTo>
                  <a:close/>
                </a:path>
                <a:path w="4007484" h="9525">
                  <a:moveTo>
                    <a:pt x="694867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67" y="9525"/>
                  </a:lnTo>
                  <a:lnTo>
                    <a:pt x="694867" y="0"/>
                  </a:lnTo>
                  <a:close/>
                </a:path>
                <a:path w="4007484" h="9525">
                  <a:moveTo>
                    <a:pt x="751967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4007484" h="9525">
                  <a:moveTo>
                    <a:pt x="809078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4007484" h="9525">
                  <a:moveTo>
                    <a:pt x="866190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4007484" h="9525">
                  <a:moveTo>
                    <a:pt x="923302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4007484" h="9525">
                  <a:moveTo>
                    <a:pt x="980414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4007484" h="9525">
                  <a:moveTo>
                    <a:pt x="1037526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4007484" h="9525">
                  <a:moveTo>
                    <a:pt x="1094638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4007484" h="9525">
                  <a:moveTo>
                    <a:pt x="1151750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4007484" h="9525">
                  <a:moveTo>
                    <a:pt x="1208862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4007484" h="9525">
                  <a:moveTo>
                    <a:pt x="1265974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4007484" h="9525">
                  <a:moveTo>
                    <a:pt x="1323086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4007484" h="9525">
                  <a:moveTo>
                    <a:pt x="1380197" y="0"/>
                  </a:moveTo>
                  <a:lnTo>
                    <a:pt x="1370685" y="0"/>
                  </a:lnTo>
                  <a:lnTo>
                    <a:pt x="1370685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4007484" h="9525">
                  <a:moveTo>
                    <a:pt x="1437309" y="0"/>
                  </a:moveTo>
                  <a:lnTo>
                    <a:pt x="1427797" y="0"/>
                  </a:lnTo>
                  <a:lnTo>
                    <a:pt x="1427797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4007484" h="9525">
                  <a:moveTo>
                    <a:pt x="1494421" y="0"/>
                  </a:moveTo>
                  <a:lnTo>
                    <a:pt x="1484909" y="0"/>
                  </a:lnTo>
                  <a:lnTo>
                    <a:pt x="1484909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4007484" h="9525">
                  <a:moveTo>
                    <a:pt x="1551533" y="0"/>
                  </a:moveTo>
                  <a:lnTo>
                    <a:pt x="1542021" y="0"/>
                  </a:lnTo>
                  <a:lnTo>
                    <a:pt x="1542021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4007484" h="9525">
                  <a:moveTo>
                    <a:pt x="1608645" y="0"/>
                  </a:moveTo>
                  <a:lnTo>
                    <a:pt x="1599133" y="0"/>
                  </a:lnTo>
                  <a:lnTo>
                    <a:pt x="1599133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45" y="0"/>
                  </a:lnTo>
                  <a:lnTo>
                    <a:pt x="1656245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57" y="0"/>
                  </a:lnTo>
                  <a:lnTo>
                    <a:pt x="1713357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68" y="0"/>
                  </a:lnTo>
                  <a:lnTo>
                    <a:pt x="1770468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80" y="0"/>
                  </a:lnTo>
                  <a:lnTo>
                    <a:pt x="1827580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92" y="0"/>
                  </a:lnTo>
                  <a:lnTo>
                    <a:pt x="1884692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804" y="0"/>
                  </a:lnTo>
                  <a:lnTo>
                    <a:pt x="1941804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16" y="0"/>
                  </a:lnTo>
                  <a:lnTo>
                    <a:pt x="1998916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28" y="0"/>
                  </a:lnTo>
                  <a:lnTo>
                    <a:pt x="2056028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40" y="0"/>
                  </a:lnTo>
                  <a:lnTo>
                    <a:pt x="2113140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52" y="0"/>
                  </a:lnTo>
                  <a:lnTo>
                    <a:pt x="2170252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64" y="0"/>
                  </a:lnTo>
                  <a:lnTo>
                    <a:pt x="2227364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76" y="0"/>
                  </a:lnTo>
                  <a:lnTo>
                    <a:pt x="2284476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88" y="0"/>
                  </a:lnTo>
                  <a:lnTo>
                    <a:pt x="2341588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59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59" y="9525"/>
                  </a:lnTo>
                  <a:lnTo>
                    <a:pt x="2636659" y="0"/>
                  </a:lnTo>
                  <a:close/>
                </a:path>
                <a:path w="4007484" h="9525">
                  <a:moveTo>
                    <a:pt x="2693771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71" y="9525"/>
                  </a:lnTo>
                  <a:lnTo>
                    <a:pt x="2693771" y="0"/>
                  </a:lnTo>
                  <a:close/>
                </a:path>
                <a:path w="4007484" h="9525">
                  <a:moveTo>
                    <a:pt x="2750883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83" y="9525"/>
                  </a:lnTo>
                  <a:lnTo>
                    <a:pt x="2750883" y="0"/>
                  </a:lnTo>
                  <a:close/>
                </a:path>
                <a:path w="4007484" h="9525">
                  <a:moveTo>
                    <a:pt x="2807995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95" y="9525"/>
                  </a:lnTo>
                  <a:lnTo>
                    <a:pt x="2807995" y="0"/>
                  </a:lnTo>
                  <a:close/>
                </a:path>
                <a:path w="4007484" h="9525">
                  <a:moveTo>
                    <a:pt x="2865107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107" y="9525"/>
                  </a:lnTo>
                  <a:lnTo>
                    <a:pt x="2865107" y="0"/>
                  </a:lnTo>
                  <a:close/>
                </a:path>
                <a:path w="4007484" h="9525">
                  <a:moveTo>
                    <a:pt x="2922219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19" y="9525"/>
                  </a:lnTo>
                  <a:lnTo>
                    <a:pt x="2922219" y="0"/>
                  </a:lnTo>
                  <a:close/>
                </a:path>
                <a:path w="4007484" h="9525">
                  <a:moveTo>
                    <a:pt x="2979331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31" y="9525"/>
                  </a:lnTo>
                  <a:lnTo>
                    <a:pt x="2979331" y="0"/>
                  </a:lnTo>
                  <a:close/>
                </a:path>
                <a:path w="4007484" h="9525">
                  <a:moveTo>
                    <a:pt x="3036443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43" y="9525"/>
                  </a:lnTo>
                  <a:lnTo>
                    <a:pt x="3036443" y="0"/>
                  </a:lnTo>
                  <a:close/>
                </a:path>
                <a:path w="4007484" h="9525">
                  <a:moveTo>
                    <a:pt x="3093555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55" y="9525"/>
                  </a:lnTo>
                  <a:lnTo>
                    <a:pt x="3093555" y="0"/>
                  </a:lnTo>
                  <a:close/>
                </a:path>
                <a:path w="4007484" h="9525">
                  <a:moveTo>
                    <a:pt x="3150666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66" y="9525"/>
                  </a:lnTo>
                  <a:lnTo>
                    <a:pt x="3150666" y="0"/>
                  </a:lnTo>
                  <a:close/>
                </a:path>
                <a:path w="4007484" h="9525">
                  <a:moveTo>
                    <a:pt x="3207778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78" y="9525"/>
                  </a:lnTo>
                  <a:lnTo>
                    <a:pt x="3207778" y="0"/>
                  </a:lnTo>
                  <a:close/>
                </a:path>
                <a:path w="4007484" h="9525">
                  <a:moveTo>
                    <a:pt x="3264890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90" y="9525"/>
                  </a:lnTo>
                  <a:lnTo>
                    <a:pt x="3264890" y="0"/>
                  </a:lnTo>
                  <a:close/>
                </a:path>
                <a:path w="4007484" h="9525">
                  <a:moveTo>
                    <a:pt x="3322002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2002" y="9525"/>
                  </a:lnTo>
                  <a:lnTo>
                    <a:pt x="3322002" y="0"/>
                  </a:lnTo>
                  <a:close/>
                </a:path>
                <a:path w="4007484" h="9525">
                  <a:moveTo>
                    <a:pt x="3379114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14" y="9525"/>
                  </a:lnTo>
                  <a:lnTo>
                    <a:pt x="3379114" y="0"/>
                  </a:lnTo>
                  <a:close/>
                </a:path>
                <a:path w="4007484" h="9525">
                  <a:moveTo>
                    <a:pt x="3436226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26" y="9525"/>
                  </a:lnTo>
                  <a:lnTo>
                    <a:pt x="3436226" y="0"/>
                  </a:lnTo>
                  <a:close/>
                </a:path>
                <a:path w="4007484" h="9525">
                  <a:moveTo>
                    <a:pt x="3493338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38" y="9525"/>
                  </a:lnTo>
                  <a:lnTo>
                    <a:pt x="3493338" y="0"/>
                  </a:lnTo>
                  <a:close/>
                </a:path>
                <a:path w="4007484" h="9525">
                  <a:moveTo>
                    <a:pt x="3550450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50" y="9525"/>
                  </a:lnTo>
                  <a:lnTo>
                    <a:pt x="3550450" y="0"/>
                  </a:lnTo>
                  <a:close/>
                </a:path>
                <a:path w="4007484" h="9525">
                  <a:moveTo>
                    <a:pt x="3607562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62" y="9525"/>
                  </a:lnTo>
                  <a:lnTo>
                    <a:pt x="3607562" y="0"/>
                  </a:lnTo>
                  <a:close/>
                </a:path>
                <a:path w="4007484" h="9525">
                  <a:moveTo>
                    <a:pt x="3664674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74" y="9525"/>
                  </a:lnTo>
                  <a:lnTo>
                    <a:pt x="3664674" y="0"/>
                  </a:lnTo>
                  <a:close/>
                </a:path>
                <a:path w="4007484" h="9525">
                  <a:moveTo>
                    <a:pt x="3721785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85" y="9525"/>
                  </a:lnTo>
                  <a:lnTo>
                    <a:pt x="3721785" y="0"/>
                  </a:lnTo>
                  <a:close/>
                </a:path>
                <a:path w="4007484" h="9525">
                  <a:moveTo>
                    <a:pt x="3778897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97" y="9525"/>
                  </a:lnTo>
                  <a:lnTo>
                    <a:pt x="3778897" y="0"/>
                  </a:lnTo>
                  <a:close/>
                </a:path>
                <a:path w="4007484" h="9525">
                  <a:moveTo>
                    <a:pt x="3836009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6009" y="9525"/>
                  </a:lnTo>
                  <a:lnTo>
                    <a:pt x="3836009" y="0"/>
                  </a:lnTo>
                  <a:close/>
                </a:path>
                <a:path w="4007484" h="9525">
                  <a:moveTo>
                    <a:pt x="3893121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21" y="9525"/>
                  </a:lnTo>
                  <a:lnTo>
                    <a:pt x="3893121" y="0"/>
                  </a:lnTo>
                  <a:close/>
                </a:path>
                <a:path w="4007484" h="9525">
                  <a:moveTo>
                    <a:pt x="3950233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33" y="9525"/>
                  </a:lnTo>
                  <a:lnTo>
                    <a:pt x="3950233" y="0"/>
                  </a:lnTo>
                  <a:close/>
                </a:path>
                <a:path w="4007484" h="9525">
                  <a:moveTo>
                    <a:pt x="4007345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45" y="9525"/>
                  </a:lnTo>
                  <a:lnTo>
                    <a:pt x="400734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9966" y="2664205"/>
              <a:ext cx="6920230" cy="757555"/>
            </a:xfrm>
            <a:custGeom>
              <a:avLst/>
              <a:gdLst/>
              <a:ahLst/>
              <a:cxnLst/>
              <a:rect l="l" t="t" r="r" b="b"/>
              <a:pathLst>
                <a:path w="6920230" h="757554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6920230" h="757554">
                  <a:moveTo>
                    <a:pt x="66624" y="0"/>
                  </a:moveTo>
                  <a:lnTo>
                    <a:pt x="57099" y="0"/>
                  </a:lnTo>
                  <a:lnTo>
                    <a:pt x="57099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6920230" h="757554">
                  <a:moveTo>
                    <a:pt x="123736" y="0"/>
                  </a:moveTo>
                  <a:lnTo>
                    <a:pt x="114211" y="0"/>
                  </a:lnTo>
                  <a:lnTo>
                    <a:pt x="114211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6920230" h="757554">
                  <a:moveTo>
                    <a:pt x="180848" y="0"/>
                  </a:moveTo>
                  <a:lnTo>
                    <a:pt x="171323" y="0"/>
                  </a:lnTo>
                  <a:lnTo>
                    <a:pt x="171323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6920230" h="757554">
                  <a:moveTo>
                    <a:pt x="237959" y="0"/>
                  </a:moveTo>
                  <a:lnTo>
                    <a:pt x="228434" y="0"/>
                  </a:lnTo>
                  <a:lnTo>
                    <a:pt x="228434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6920230" h="757554">
                  <a:moveTo>
                    <a:pt x="295071" y="0"/>
                  </a:moveTo>
                  <a:lnTo>
                    <a:pt x="285546" y="0"/>
                  </a:lnTo>
                  <a:lnTo>
                    <a:pt x="285546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6920230" h="757554">
                  <a:moveTo>
                    <a:pt x="352183" y="0"/>
                  </a:moveTo>
                  <a:lnTo>
                    <a:pt x="342658" y="0"/>
                  </a:lnTo>
                  <a:lnTo>
                    <a:pt x="342658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6920230" h="757554">
                  <a:moveTo>
                    <a:pt x="409295" y="0"/>
                  </a:moveTo>
                  <a:lnTo>
                    <a:pt x="399770" y="0"/>
                  </a:lnTo>
                  <a:lnTo>
                    <a:pt x="399770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6920230" h="757554">
                  <a:moveTo>
                    <a:pt x="466407" y="0"/>
                  </a:moveTo>
                  <a:lnTo>
                    <a:pt x="456882" y="0"/>
                  </a:lnTo>
                  <a:lnTo>
                    <a:pt x="456882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6920230" h="757554">
                  <a:moveTo>
                    <a:pt x="523519" y="0"/>
                  </a:moveTo>
                  <a:lnTo>
                    <a:pt x="513994" y="0"/>
                  </a:lnTo>
                  <a:lnTo>
                    <a:pt x="513994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6920230" h="757554">
                  <a:moveTo>
                    <a:pt x="580631" y="0"/>
                  </a:moveTo>
                  <a:lnTo>
                    <a:pt x="571106" y="0"/>
                  </a:lnTo>
                  <a:lnTo>
                    <a:pt x="571106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6920230" h="757554">
                  <a:moveTo>
                    <a:pt x="637743" y="0"/>
                  </a:moveTo>
                  <a:lnTo>
                    <a:pt x="628218" y="0"/>
                  </a:lnTo>
                  <a:lnTo>
                    <a:pt x="628218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6920230" h="757554">
                  <a:moveTo>
                    <a:pt x="694855" y="0"/>
                  </a:moveTo>
                  <a:lnTo>
                    <a:pt x="685330" y="0"/>
                  </a:lnTo>
                  <a:lnTo>
                    <a:pt x="685330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6920230" h="757554">
                  <a:moveTo>
                    <a:pt x="751967" y="0"/>
                  </a:moveTo>
                  <a:lnTo>
                    <a:pt x="742442" y="0"/>
                  </a:lnTo>
                  <a:lnTo>
                    <a:pt x="742442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6920230" h="757554">
                  <a:moveTo>
                    <a:pt x="809078" y="0"/>
                  </a:moveTo>
                  <a:lnTo>
                    <a:pt x="799553" y="0"/>
                  </a:lnTo>
                  <a:lnTo>
                    <a:pt x="799553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6920230" h="757554">
                  <a:moveTo>
                    <a:pt x="866190" y="0"/>
                  </a:moveTo>
                  <a:lnTo>
                    <a:pt x="856665" y="0"/>
                  </a:lnTo>
                  <a:lnTo>
                    <a:pt x="856665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6920230" h="757554">
                  <a:moveTo>
                    <a:pt x="923302" y="0"/>
                  </a:moveTo>
                  <a:lnTo>
                    <a:pt x="913777" y="0"/>
                  </a:lnTo>
                  <a:lnTo>
                    <a:pt x="913777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6920230" h="757554">
                  <a:moveTo>
                    <a:pt x="980414" y="0"/>
                  </a:moveTo>
                  <a:lnTo>
                    <a:pt x="970889" y="0"/>
                  </a:lnTo>
                  <a:lnTo>
                    <a:pt x="970889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6920230" h="757554">
                  <a:moveTo>
                    <a:pt x="1037526" y="0"/>
                  </a:moveTo>
                  <a:lnTo>
                    <a:pt x="1028001" y="0"/>
                  </a:lnTo>
                  <a:lnTo>
                    <a:pt x="1028001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6920230" h="757554">
                  <a:moveTo>
                    <a:pt x="1094638" y="0"/>
                  </a:moveTo>
                  <a:lnTo>
                    <a:pt x="1085113" y="0"/>
                  </a:lnTo>
                  <a:lnTo>
                    <a:pt x="1085113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6920230" h="757554">
                  <a:moveTo>
                    <a:pt x="1151750" y="0"/>
                  </a:moveTo>
                  <a:lnTo>
                    <a:pt x="1142225" y="0"/>
                  </a:lnTo>
                  <a:lnTo>
                    <a:pt x="1142225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6920230" h="757554">
                  <a:moveTo>
                    <a:pt x="1208862" y="0"/>
                  </a:moveTo>
                  <a:lnTo>
                    <a:pt x="1199337" y="0"/>
                  </a:lnTo>
                  <a:lnTo>
                    <a:pt x="1199337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6920230" h="757554">
                  <a:moveTo>
                    <a:pt x="1265974" y="0"/>
                  </a:moveTo>
                  <a:lnTo>
                    <a:pt x="1256449" y="0"/>
                  </a:lnTo>
                  <a:lnTo>
                    <a:pt x="1256449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6920230" h="757554">
                  <a:moveTo>
                    <a:pt x="1323086" y="0"/>
                  </a:moveTo>
                  <a:lnTo>
                    <a:pt x="1313561" y="0"/>
                  </a:lnTo>
                  <a:lnTo>
                    <a:pt x="1313561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6920230" h="757554">
                  <a:moveTo>
                    <a:pt x="1380197" y="0"/>
                  </a:moveTo>
                  <a:lnTo>
                    <a:pt x="1370672" y="0"/>
                  </a:lnTo>
                  <a:lnTo>
                    <a:pt x="1370672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6920230" h="757554">
                  <a:moveTo>
                    <a:pt x="1437309" y="0"/>
                  </a:moveTo>
                  <a:lnTo>
                    <a:pt x="1427784" y="0"/>
                  </a:lnTo>
                  <a:lnTo>
                    <a:pt x="1427784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6920230" h="757554">
                  <a:moveTo>
                    <a:pt x="1494421" y="0"/>
                  </a:moveTo>
                  <a:lnTo>
                    <a:pt x="1484896" y="0"/>
                  </a:lnTo>
                  <a:lnTo>
                    <a:pt x="1484896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6920230" h="757554">
                  <a:moveTo>
                    <a:pt x="1551533" y="0"/>
                  </a:moveTo>
                  <a:lnTo>
                    <a:pt x="1542008" y="0"/>
                  </a:lnTo>
                  <a:lnTo>
                    <a:pt x="1542008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6920230" h="757554">
                  <a:moveTo>
                    <a:pt x="1608645" y="0"/>
                  </a:moveTo>
                  <a:lnTo>
                    <a:pt x="1599120" y="0"/>
                  </a:lnTo>
                  <a:lnTo>
                    <a:pt x="1599120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6920230" h="757554">
                  <a:moveTo>
                    <a:pt x="1665757" y="0"/>
                  </a:moveTo>
                  <a:lnTo>
                    <a:pt x="1656232" y="0"/>
                  </a:lnTo>
                  <a:lnTo>
                    <a:pt x="1656232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6920230" h="757554">
                  <a:moveTo>
                    <a:pt x="1722869" y="0"/>
                  </a:moveTo>
                  <a:lnTo>
                    <a:pt x="1713344" y="0"/>
                  </a:lnTo>
                  <a:lnTo>
                    <a:pt x="1713344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6920230" h="757554">
                  <a:moveTo>
                    <a:pt x="1779968" y="0"/>
                  </a:moveTo>
                  <a:lnTo>
                    <a:pt x="1770456" y="0"/>
                  </a:lnTo>
                  <a:lnTo>
                    <a:pt x="1770456" y="9525"/>
                  </a:lnTo>
                  <a:lnTo>
                    <a:pt x="1779968" y="9525"/>
                  </a:lnTo>
                  <a:lnTo>
                    <a:pt x="1779968" y="0"/>
                  </a:lnTo>
                  <a:close/>
                </a:path>
                <a:path w="6920230" h="757554">
                  <a:moveTo>
                    <a:pt x="1837080" y="0"/>
                  </a:moveTo>
                  <a:lnTo>
                    <a:pt x="1827568" y="0"/>
                  </a:lnTo>
                  <a:lnTo>
                    <a:pt x="1827568" y="9525"/>
                  </a:lnTo>
                  <a:lnTo>
                    <a:pt x="1837080" y="9525"/>
                  </a:lnTo>
                  <a:lnTo>
                    <a:pt x="1837080" y="0"/>
                  </a:lnTo>
                  <a:close/>
                </a:path>
                <a:path w="6920230" h="757554">
                  <a:moveTo>
                    <a:pt x="1894192" y="0"/>
                  </a:moveTo>
                  <a:lnTo>
                    <a:pt x="1884680" y="0"/>
                  </a:lnTo>
                  <a:lnTo>
                    <a:pt x="1884680" y="9525"/>
                  </a:lnTo>
                  <a:lnTo>
                    <a:pt x="1894192" y="9525"/>
                  </a:lnTo>
                  <a:lnTo>
                    <a:pt x="1894192" y="0"/>
                  </a:lnTo>
                  <a:close/>
                </a:path>
                <a:path w="6920230" h="757554">
                  <a:moveTo>
                    <a:pt x="1951304" y="0"/>
                  </a:moveTo>
                  <a:lnTo>
                    <a:pt x="1941791" y="0"/>
                  </a:lnTo>
                  <a:lnTo>
                    <a:pt x="1941791" y="9525"/>
                  </a:lnTo>
                  <a:lnTo>
                    <a:pt x="1951304" y="9525"/>
                  </a:lnTo>
                  <a:lnTo>
                    <a:pt x="1951304" y="0"/>
                  </a:lnTo>
                  <a:close/>
                </a:path>
                <a:path w="6920230" h="757554">
                  <a:moveTo>
                    <a:pt x="2008416" y="0"/>
                  </a:moveTo>
                  <a:lnTo>
                    <a:pt x="1998903" y="0"/>
                  </a:lnTo>
                  <a:lnTo>
                    <a:pt x="1998903" y="9525"/>
                  </a:lnTo>
                  <a:lnTo>
                    <a:pt x="2008416" y="9525"/>
                  </a:lnTo>
                  <a:lnTo>
                    <a:pt x="2008416" y="0"/>
                  </a:lnTo>
                  <a:close/>
                </a:path>
                <a:path w="6920230" h="757554">
                  <a:moveTo>
                    <a:pt x="2065528" y="0"/>
                  </a:moveTo>
                  <a:lnTo>
                    <a:pt x="2056015" y="0"/>
                  </a:lnTo>
                  <a:lnTo>
                    <a:pt x="2056015" y="9525"/>
                  </a:lnTo>
                  <a:lnTo>
                    <a:pt x="2065528" y="9525"/>
                  </a:lnTo>
                  <a:lnTo>
                    <a:pt x="2065528" y="0"/>
                  </a:lnTo>
                  <a:close/>
                </a:path>
                <a:path w="6920230" h="757554">
                  <a:moveTo>
                    <a:pt x="5035347" y="747636"/>
                  </a:moveTo>
                  <a:lnTo>
                    <a:pt x="5025822" y="747636"/>
                  </a:lnTo>
                  <a:lnTo>
                    <a:pt x="5025822" y="757161"/>
                  </a:lnTo>
                  <a:lnTo>
                    <a:pt x="5035347" y="757161"/>
                  </a:lnTo>
                  <a:lnTo>
                    <a:pt x="5035347" y="747636"/>
                  </a:lnTo>
                  <a:close/>
                </a:path>
                <a:path w="6920230" h="757554">
                  <a:moveTo>
                    <a:pt x="5092446" y="747636"/>
                  </a:moveTo>
                  <a:lnTo>
                    <a:pt x="5082933" y="747636"/>
                  </a:lnTo>
                  <a:lnTo>
                    <a:pt x="5082933" y="757161"/>
                  </a:lnTo>
                  <a:lnTo>
                    <a:pt x="5092446" y="757161"/>
                  </a:lnTo>
                  <a:lnTo>
                    <a:pt x="5092446" y="747636"/>
                  </a:lnTo>
                  <a:close/>
                </a:path>
                <a:path w="6920230" h="757554">
                  <a:moveTo>
                    <a:pt x="5149558" y="747636"/>
                  </a:moveTo>
                  <a:lnTo>
                    <a:pt x="5140045" y="747636"/>
                  </a:lnTo>
                  <a:lnTo>
                    <a:pt x="5140045" y="757161"/>
                  </a:lnTo>
                  <a:lnTo>
                    <a:pt x="5149558" y="757161"/>
                  </a:lnTo>
                  <a:lnTo>
                    <a:pt x="5149558" y="747636"/>
                  </a:lnTo>
                  <a:close/>
                </a:path>
                <a:path w="6920230" h="757554">
                  <a:moveTo>
                    <a:pt x="5206670" y="747636"/>
                  </a:moveTo>
                  <a:lnTo>
                    <a:pt x="5197157" y="747636"/>
                  </a:lnTo>
                  <a:lnTo>
                    <a:pt x="5197157" y="757161"/>
                  </a:lnTo>
                  <a:lnTo>
                    <a:pt x="5206670" y="757161"/>
                  </a:lnTo>
                  <a:lnTo>
                    <a:pt x="5206670" y="747636"/>
                  </a:lnTo>
                  <a:close/>
                </a:path>
                <a:path w="6920230" h="757554">
                  <a:moveTo>
                    <a:pt x="5263781" y="747636"/>
                  </a:moveTo>
                  <a:lnTo>
                    <a:pt x="5254269" y="747636"/>
                  </a:lnTo>
                  <a:lnTo>
                    <a:pt x="5254269" y="757161"/>
                  </a:lnTo>
                  <a:lnTo>
                    <a:pt x="5263781" y="757161"/>
                  </a:lnTo>
                  <a:lnTo>
                    <a:pt x="5263781" y="747636"/>
                  </a:lnTo>
                  <a:close/>
                </a:path>
                <a:path w="6920230" h="757554">
                  <a:moveTo>
                    <a:pt x="5320893" y="747636"/>
                  </a:moveTo>
                  <a:lnTo>
                    <a:pt x="5311381" y="747636"/>
                  </a:lnTo>
                  <a:lnTo>
                    <a:pt x="5311381" y="757161"/>
                  </a:lnTo>
                  <a:lnTo>
                    <a:pt x="5320893" y="757161"/>
                  </a:lnTo>
                  <a:lnTo>
                    <a:pt x="5320893" y="747636"/>
                  </a:lnTo>
                  <a:close/>
                </a:path>
                <a:path w="6920230" h="757554">
                  <a:moveTo>
                    <a:pt x="5378005" y="747636"/>
                  </a:moveTo>
                  <a:lnTo>
                    <a:pt x="5368493" y="747636"/>
                  </a:lnTo>
                  <a:lnTo>
                    <a:pt x="5368493" y="757161"/>
                  </a:lnTo>
                  <a:lnTo>
                    <a:pt x="5378005" y="757161"/>
                  </a:lnTo>
                  <a:lnTo>
                    <a:pt x="5378005" y="747636"/>
                  </a:lnTo>
                  <a:close/>
                </a:path>
                <a:path w="6920230" h="757554">
                  <a:moveTo>
                    <a:pt x="5435117" y="747636"/>
                  </a:moveTo>
                  <a:lnTo>
                    <a:pt x="5425605" y="747636"/>
                  </a:lnTo>
                  <a:lnTo>
                    <a:pt x="5425605" y="757161"/>
                  </a:lnTo>
                  <a:lnTo>
                    <a:pt x="5435117" y="757161"/>
                  </a:lnTo>
                  <a:lnTo>
                    <a:pt x="5435117" y="747636"/>
                  </a:lnTo>
                  <a:close/>
                </a:path>
                <a:path w="6920230" h="757554">
                  <a:moveTo>
                    <a:pt x="5492229" y="747636"/>
                  </a:moveTo>
                  <a:lnTo>
                    <a:pt x="5482717" y="747636"/>
                  </a:lnTo>
                  <a:lnTo>
                    <a:pt x="5482717" y="757161"/>
                  </a:lnTo>
                  <a:lnTo>
                    <a:pt x="5492229" y="757161"/>
                  </a:lnTo>
                  <a:lnTo>
                    <a:pt x="5492229" y="747636"/>
                  </a:lnTo>
                  <a:close/>
                </a:path>
                <a:path w="6920230" h="757554">
                  <a:moveTo>
                    <a:pt x="5549341" y="747636"/>
                  </a:moveTo>
                  <a:lnTo>
                    <a:pt x="5539829" y="747636"/>
                  </a:lnTo>
                  <a:lnTo>
                    <a:pt x="5539829" y="757161"/>
                  </a:lnTo>
                  <a:lnTo>
                    <a:pt x="5549341" y="757161"/>
                  </a:lnTo>
                  <a:lnTo>
                    <a:pt x="5549341" y="747636"/>
                  </a:lnTo>
                  <a:close/>
                </a:path>
                <a:path w="6920230" h="757554">
                  <a:moveTo>
                    <a:pt x="5606453" y="747636"/>
                  </a:moveTo>
                  <a:lnTo>
                    <a:pt x="5596941" y="747636"/>
                  </a:lnTo>
                  <a:lnTo>
                    <a:pt x="5596941" y="757161"/>
                  </a:lnTo>
                  <a:lnTo>
                    <a:pt x="5606453" y="757161"/>
                  </a:lnTo>
                  <a:lnTo>
                    <a:pt x="5606453" y="747636"/>
                  </a:lnTo>
                  <a:close/>
                </a:path>
                <a:path w="6920230" h="757554">
                  <a:moveTo>
                    <a:pt x="5663565" y="747636"/>
                  </a:moveTo>
                  <a:lnTo>
                    <a:pt x="5654052" y="747636"/>
                  </a:lnTo>
                  <a:lnTo>
                    <a:pt x="5654052" y="757161"/>
                  </a:lnTo>
                  <a:lnTo>
                    <a:pt x="5663565" y="757161"/>
                  </a:lnTo>
                  <a:lnTo>
                    <a:pt x="5663565" y="747636"/>
                  </a:lnTo>
                  <a:close/>
                </a:path>
                <a:path w="6920230" h="757554">
                  <a:moveTo>
                    <a:pt x="5720677" y="747636"/>
                  </a:moveTo>
                  <a:lnTo>
                    <a:pt x="5711164" y="747636"/>
                  </a:lnTo>
                  <a:lnTo>
                    <a:pt x="5711164" y="757161"/>
                  </a:lnTo>
                  <a:lnTo>
                    <a:pt x="5720677" y="757161"/>
                  </a:lnTo>
                  <a:lnTo>
                    <a:pt x="5720677" y="747636"/>
                  </a:lnTo>
                  <a:close/>
                </a:path>
                <a:path w="6920230" h="757554">
                  <a:moveTo>
                    <a:pt x="5777789" y="747636"/>
                  </a:moveTo>
                  <a:lnTo>
                    <a:pt x="5768276" y="747636"/>
                  </a:lnTo>
                  <a:lnTo>
                    <a:pt x="5768276" y="757161"/>
                  </a:lnTo>
                  <a:lnTo>
                    <a:pt x="5777789" y="757161"/>
                  </a:lnTo>
                  <a:lnTo>
                    <a:pt x="5777789" y="747636"/>
                  </a:lnTo>
                  <a:close/>
                </a:path>
                <a:path w="6920230" h="757554">
                  <a:moveTo>
                    <a:pt x="5834900" y="747636"/>
                  </a:moveTo>
                  <a:lnTo>
                    <a:pt x="5825388" y="747636"/>
                  </a:lnTo>
                  <a:lnTo>
                    <a:pt x="5825388" y="757161"/>
                  </a:lnTo>
                  <a:lnTo>
                    <a:pt x="5834900" y="757161"/>
                  </a:lnTo>
                  <a:lnTo>
                    <a:pt x="5834900" y="747636"/>
                  </a:lnTo>
                  <a:close/>
                </a:path>
                <a:path w="6920230" h="757554">
                  <a:moveTo>
                    <a:pt x="5892012" y="747636"/>
                  </a:moveTo>
                  <a:lnTo>
                    <a:pt x="5882500" y="747636"/>
                  </a:lnTo>
                  <a:lnTo>
                    <a:pt x="5882500" y="757161"/>
                  </a:lnTo>
                  <a:lnTo>
                    <a:pt x="5892012" y="757161"/>
                  </a:lnTo>
                  <a:lnTo>
                    <a:pt x="5892012" y="747636"/>
                  </a:lnTo>
                  <a:close/>
                </a:path>
                <a:path w="6920230" h="757554">
                  <a:moveTo>
                    <a:pt x="5949124" y="747636"/>
                  </a:moveTo>
                  <a:lnTo>
                    <a:pt x="5939612" y="747636"/>
                  </a:lnTo>
                  <a:lnTo>
                    <a:pt x="5939612" y="757161"/>
                  </a:lnTo>
                  <a:lnTo>
                    <a:pt x="5949124" y="757161"/>
                  </a:lnTo>
                  <a:lnTo>
                    <a:pt x="5949124" y="747636"/>
                  </a:lnTo>
                  <a:close/>
                </a:path>
                <a:path w="6920230" h="757554">
                  <a:moveTo>
                    <a:pt x="6006236" y="747636"/>
                  </a:moveTo>
                  <a:lnTo>
                    <a:pt x="5996724" y="747636"/>
                  </a:lnTo>
                  <a:lnTo>
                    <a:pt x="5996724" y="757161"/>
                  </a:lnTo>
                  <a:lnTo>
                    <a:pt x="6006236" y="757161"/>
                  </a:lnTo>
                  <a:lnTo>
                    <a:pt x="6006236" y="747636"/>
                  </a:lnTo>
                  <a:close/>
                </a:path>
                <a:path w="6920230" h="757554">
                  <a:moveTo>
                    <a:pt x="6063348" y="747636"/>
                  </a:moveTo>
                  <a:lnTo>
                    <a:pt x="6053836" y="747636"/>
                  </a:lnTo>
                  <a:lnTo>
                    <a:pt x="6053836" y="757161"/>
                  </a:lnTo>
                  <a:lnTo>
                    <a:pt x="6063348" y="757161"/>
                  </a:lnTo>
                  <a:lnTo>
                    <a:pt x="6063348" y="747636"/>
                  </a:lnTo>
                  <a:close/>
                </a:path>
                <a:path w="6920230" h="757554">
                  <a:moveTo>
                    <a:pt x="6120460" y="747636"/>
                  </a:moveTo>
                  <a:lnTo>
                    <a:pt x="6110948" y="747636"/>
                  </a:lnTo>
                  <a:lnTo>
                    <a:pt x="6110948" y="757161"/>
                  </a:lnTo>
                  <a:lnTo>
                    <a:pt x="6120460" y="757161"/>
                  </a:lnTo>
                  <a:lnTo>
                    <a:pt x="6120460" y="747636"/>
                  </a:lnTo>
                  <a:close/>
                </a:path>
                <a:path w="6920230" h="757554">
                  <a:moveTo>
                    <a:pt x="6177572" y="747636"/>
                  </a:moveTo>
                  <a:lnTo>
                    <a:pt x="6168060" y="747636"/>
                  </a:lnTo>
                  <a:lnTo>
                    <a:pt x="6168060" y="757161"/>
                  </a:lnTo>
                  <a:lnTo>
                    <a:pt x="6177572" y="757161"/>
                  </a:lnTo>
                  <a:lnTo>
                    <a:pt x="6177572" y="747636"/>
                  </a:lnTo>
                  <a:close/>
                </a:path>
                <a:path w="6920230" h="757554">
                  <a:moveTo>
                    <a:pt x="6234684" y="747636"/>
                  </a:moveTo>
                  <a:lnTo>
                    <a:pt x="6225171" y="747636"/>
                  </a:lnTo>
                  <a:lnTo>
                    <a:pt x="6225171" y="757161"/>
                  </a:lnTo>
                  <a:lnTo>
                    <a:pt x="6234684" y="757161"/>
                  </a:lnTo>
                  <a:lnTo>
                    <a:pt x="6234684" y="747636"/>
                  </a:lnTo>
                  <a:close/>
                </a:path>
                <a:path w="6920230" h="757554">
                  <a:moveTo>
                    <a:pt x="6291796" y="747636"/>
                  </a:moveTo>
                  <a:lnTo>
                    <a:pt x="6282283" y="747636"/>
                  </a:lnTo>
                  <a:lnTo>
                    <a:pt x="6282283" y="757161"/>
                  </a:lnTo>
                  <a:lnTo>
                    <a:pt x="6291796" y="757161"/>
                  </a:lnTo>
                  <a:lnTo>
                    <a:pt x="6291796" y="747636"/>
                  </a:lnTo>
                  <a:close/>
                </a:path>
                <a:path w="6920230" h="757554">
                  <a:moveTo>
                    <a:pt x="6348908" y="747636"/>
                  </a:moveTo>
                  <a:lnTo>
                    <a:pt x="6339395" y="747636"/>
                  </a:lnTo>
                  <a:lnTo>
                    <a:pt x="6339395" y="757161"/>
                  </a:lnTo>
                  <a:lnTo>
                    <a:pt x="6348908" y="757161"/>
                  </a:lnTo>
                  <a:lnTo>
                    <a:pt x="6348908" y="747636"/>
                  </a:lnTo>
                  <a:close/>
                </a:path>
                <a:path w="6920230" h="757554">
                  <a:moveTo>
                    <a:pt x="6406020" y="747636"/>
                  </a:moveTo>
                  <a:lnTo>
                    <a:pt x="6396507" y="747636"/>
                  </a:lnTo>
                  <a:lnTo>
                    <a:pt x="6396507" y="757161"/>
                  </a:lnTo>
                  <a:lnTo>
                    <a:pt x="6406020" y="757161"/>
                  </a:lnTo>
                  <a:lnTo>
                    <a:pt x="6406020" y="747636"/>
                  </a:lnTo>
                  <a:close/>
                </a:path>
                <a:path w="6920230" h="757554">
                  <a:moveTo>
                    <a:pt x="6463131" y="747636"/>
                  </a:moveTo>
                  <a:lnTo>
                    <a:pt x="6453619" y="747636"/>
                  </a:lnTo>
                  <a:lnTo>
                    <a:pt x="6453619" y="757161"/>
                  </a:lnTo>
                  <a:lnTo>
                    <a:pt x="6463131" y="757161"/>
                  </a:lnTo>
                  <a:lnTo>
                    <a:pt x="6463131" y="747636"/>
                  </a:lnTo>
                  <a:close/>
                </a:path>
                <a:path w="6920230" h="757554">
                  <a:moveTo>
                    <a:pt x="6520243" y="747636"/>
                  </a:moveTo>
                  <a:lnTo>
                    <a:pt x="6510731" y="747636"/>
                  </a:lnTo>
                  <a:lnTo>
                    <a:pt x="6510731" y="757161"/>
                  </a:lnTo>
                  <a:lnTo>
                    <a:pt x="6520243" y="757161"/>
                  </a:lnTo>
                  <a:lnTo>
                    <a:pt x="6520243" y="747636"/>
                  </a:lnTo>
                  <a:close/>
                </a:path>
                <a:path w="6920230" h="757554">
                  <a:moveTo>
                    <a:pt x="6577355" y="747636"/>
                  </a:moveTo>
                  <a:lnTo>
                    <a:pt x="6567843" y="747636"/>
                  </a:lnTo>
                  <a:lnTo>
                    <a:pt x="6567843" y="757161"/>
                  </a:lnTo>
                  <a:lnTo>
                    <a:pt x="6577355" y="757161"/>
                  </a:lnTo>
                  <a:lnTo>
                    <a:pt x="6577355" y="747636"/>
                  </a:lnTo>
                  <a:close/>
                </a:path>
                <a:path w="6920230" h="757554">
                  <a:moveTo>
                    <a:pt x="6634467" y="747636"/>
                  </a:moveTo>
                  <a:lnTo>
                    <a:pt x="6624955" y="747636"/>
                  </a:lnTo>
                  <a:lnTo>
                    <a:pt x="6624955" y="757161"/>
                  </a:lnTo>
                  <a:lnTo>
                    <a:pt x="6634467" y="757161"/>
                  </a:lnTo>
                  <a:lnTo>
                    <a:pt x="6634467" y="747636"/>
                  </a:lnTo>
                  <a:close/>
                </a:path>
                <a:path w="6920230" h="757554">
                  <a:moveTo>
                    <a:pt x="6691579" y="747636"/>
                  </a:moveTo>
                  <a:lnTo>
                    <a:pt x="6682067" y="747636"/>
                  </a:lnTo>
                  <a:lnTo>
                    <a:pt x="6682067" y="757161"/>
                  </a:lnTo>
                  <a:lnTo>
                    <a:pt x="6691579" y="757161"/>
                  </a:lnTo>
                  <a:lnTo>
                    <a:pt x="6691579" y="747636"/>
                  </a:lnTo>
                  <a:close/>
                </a:path>
                <a:path w="6920230" h="757554">
                  <a:moveTo>
                    <a:pt x="6748691" y="747636"/>
                  </a:moveTo>
                  <a:lnTo>
                    <a:pt x="6739179" y="747636"/>
                  </a:lnTo>
                  <a:lnTo>
                    <a:pt x="6739179" y="757161"/>
                  </a:lnTo>
                  <a:lnTo>
                    <a:pt x="6748691" y="757161"/>
                  </a:lnTo>
                  <a:lnTo>
                    <a:pt x="6748691" y="747636"/>
                  </a:lnTo>
                  <a:close/>
                </a:path>
                <a:path w="6920230" h="757554">
                  <a:moveTo>
                    <a:pt x="6805803" y="747636"/>
                  </a:moveTo>
                  <a:lnTo>
                    <a:pt x="6796278" y="747636"/>
                  </a:lnTo>
                  <a:lnTo>
                    <a:pt x="6796278" y="757161"/>
                  </a:lnTo>
                  <a:lnTo>
                    <a:pt x="6805803" y="757161"/>
                  </a:lnTo>
                  <a:lnTo>
                    <a:pt x="6805803" y="747636"/>
                  </a:lnTo>
                  <a:close/>
                </a:path>
                <a:path w="6920230" h="757554">
                  <a:moveTo>
                    <a:pt x="6862915" y="747636"/>
                  </a:moveTo>
                  <a:lnTo>
                    <a:pt x="6853390" y="747636"/>
                  </a:lnTo>
                  <a:lnTo>
                    <a:pt x="6853390" y="757161"/>
                  </a:lnTo>
                  <a:lnTo>
                    <a:pt x="6862915" y="757161"/>
                  </a:lnTo>
                  <a:lnTo>
                    <a:pt x="6862915" y="747636"/>
                  </a:lnTo>
                  <a:close/>
                </a:path>
                <a:path w="6920230" h="757554">
                  <a:moveTo>
                    <a:pt x="6920027" y="747636"/>
                  </a:moveTo>
                  <a:lnTo>
                    <a:pt x="6910502" y="747636"/>
                  </a:lnTo>
                  <a:lnTo>
                    <a:pt x="6910502" y="757161"/>
                  </a:lnTo>
                  <a:lnTo>
                    <a:pt x="6920027" y="757161"/>
                  </a:lnTo>
                  <a:lnTo>
                    <a:pt x="6920027" y="74763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5981" y="2664205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4007484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4007484" h="9525">
                  <a:moveTo>
                    <a:pt x="123736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4007484" h="9525">
                  <a:moveTo>
                    <a:pt x="180848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4007484" h="9525">
                  <a:moveTo>
                    <a:pt x="237959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4007484" h="9525">
                  <a:moveTo>
                    <a:pt x="295071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4007484" h="9525">
                  <a:moveTo>
                    <a:pt x="352183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4007484" h="9525">
                  <a:moveTo>
                    <a:pt x="409295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4007484" h="9525">
                  <a:moveTo>
                    <a:pt x="466407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4007484" h="9525">
                  <a:moveTo>
                    <a:pt x="523519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4007484" h="9525">
                  <a:moveTo>
                    <a:pt x="580631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4007484" h="9525">
                  <a:moveTo>
                    <a:pt x="637743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4007484" h="9525">
                  <a:moveTo>
                    <a:pt x="694855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4007484" h="9525">
                  <a:moveTo>
                    <a:pt x="751967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4007484" h="9525">
                  <a:moveTo>
                    <a:pt x="809078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4007484" h="9525">
                  <a:moveTo>
                    <a:pt x="866190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4007484" h="9525">
                  <a:moveTo>
                    <a:pt x="923302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4007484" h="9525">
                  <a:moveTo>
                    <a:pt x="980414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4007484" h="9525">
                  <a:moveTo>
                    <a:pt x="1037526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4007484" h="9525">
                  <a:moveTo>
                    <a:pt x="1094638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4007484" h="9525">
                  <a:moveTo>
                    <a:pt x="1151750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4007484" h="9525">
                  <a:moveTo>
                    <a:pt x="1208862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4007484" h="9525">
                  <a:moveTo>
                    <a:pt x="1265974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4007484" h="9525">
                  <a:moveTo>
                    <a:pt x="1323086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4007484" h="9525">
                  <a:moveTo>
                    <a:pt x="1380197" y="0"/>
                  </a:moveTo>
                  <a:lnTo>
                    <a:pt x="1370672" y="0"/>
                  </a:lnTo>
                  <a:lnTo>
                    <a:pt x="1370672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4007484" h="9525">
                  <a:moveTo>
                    <a:pt x="1437309" y="0"/>
                  </a:moveTo>
                  <a:lnTo>
                    <a:pt x="1427784" y="0"/>
                  </a:lnTo>
                  <a:lnTo>
                    <a:pt x="1427784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4007484" h="9525">
                  <a:moveTo>
                    <a:pt x="1494421" y="0"/>
                  </a:moveTo>
                  <a:lnTo>
                    <a:pt x="1484896" y="0"/>
                  </a:lnTo>
                  <a:lnTo>
                    <a:pt x="1484896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4007484" h="9525">
                  <a:moveTo>
                    <a:pt x="1551533" y="0"/>
                  </a:moveTo>
                  <a:lnTo>
                    <a:pt x="1542008" y="0"/>
                  </a:lnTo>
                  <a:lnTo>
                    <a:pt x="1542008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4007484" h="9525">
                  <a:moveTo>
                    <a:pt x="1608645" y="0"/>
                  </a:moveTo>
                  <a:lnTo>
                    <a:pt x="1599120" y="0"/>
                  </a:lnTo>
                  <a:lnTo>
                    <a:pt x="1599120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32" y="0"/>
                  </a:lnTo>
                  <a:lnTo>
                    <a:pt x="1656232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44" y="0"/>
                  </a:lnTo>
                  <a:lnTo>
                    <a:pt x="1713344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56" y="0"/>
                  </a:lnTo>
                  <a:lnTo>
                    <a:pt x="1770456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68" y="0"/>
                  </a:lnTo>
                  <a:lnTo>
                    <a:pt x="1827568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80" y="0"/>
                  </a:lnTo>
                  <a:lnTo>
                    <a:pt x="1884680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791" y="0"/>
                  </a:lnTo>
                  <a:lnTo>
                    <a:pt x="1941791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03" y="0"/>
                  </a:lnTo>
                  <a:lnTo>
                    <a:pt x="1998903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15" y="0"/>
                  </a:lnTo>
                  <a:lnTo>
                    <a:pt x="2056015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27" y="0"/>
                  </a:lnTo>
                  <a:lnTo>
                    <a:pt x="2113127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39" y="0"/>
                  </a:lnTo>
                  <a:lnTo>
                    <a:pt x="2170239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59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59" y="9525"/>
                  </a:lnTo>
                  <a:lnTo>
                    <a:pt x="2636659" y="0"/>
                  </a:lnTo>
                  <a:close/>
                </a:path>
                <a:path w="4007484" h="9525">
                  <a:moveTo>
                    <a:pt x="2693771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71" y="9525"/>
                  </a:lnTo>
                  <a:lnTo>
                    <a:pt x="2693771" y="0"/>
                  </a:lnTo>
                  <a:close/>
                </a:path>
                <a:path w="4007484" h="9525">
                  <a:moveTo>
                    <a:pt x="2750883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83" y="9525"/>
                  </a:lnTo>
                  <a:lnTo>
                    <a:pt x="2750883" y="0"/>
                  </a:lnTo>
                  <a:close/>
                </a:path>
                <a:path w="4007484" h="9525">
                  <a:moveTo>
                    <a:pt x="2807995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95" y="9525"/>
                  </a:lnTo>
                  <a:lnTo>
                    <a:pt x="2807995" y="0"/>
                  </a:lnTo>
                  <a:close/>
                </a:path>
                <a:path w="4007484" h="9525">
                  <a:moveTo>
                    <a:pt x="2865107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107" y="9525"/>
                  </a:lnTo>
                  <a:lnTo>
                    <a:pt x="2865107" y="0"/>
                  </a:lnTo>
                  <a:close/>
                </a:path>
                <a:path w="4007484" h="9525">
                  <a:moveTo>
                    <a:pt x="2922219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19" y="9525"/>
                  </a:lnTo>
                  <a:lnTo>
                    <a:pt x="2922219" y="0"/>
                  </a:lnTo>
                  <a:close/>
                </a:path>
                <a:path w="4007484" h="9525">
                  <a:moveTo>
                    <a:pt x="2979331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31" y="9525"/>
                  </a:lnTo>
                  <a:lnTo>
                    <a:pt x="2979331" y="0"/>
                  </a:lnTo>
                  <a:close/>
                </a:path>
                <a:path w="4007484" h="9525">
                  <a:moveTo>
                    <a:pt x="3036430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30" y="9525"/>
                  </a:lnTo>
                  <a:lnTo>
                    <a:pt x="3036430" y="0"/>
                  </a:lnTo>
                  <a:close/>
                </a:path>
                <a:path w="4007484" h="9525">
                  <a:moveTo>
                    <a:pt x="3093542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42" y="9525"/>
                  </a:lnTo>
                  <a:lnTo>
                    <a:pt x="3093542" y="0"/>
                  </a:lnTo>
                  <a:close/>
                </a:path>
                <a:path w="4007484" h="9525">
                  <a:moveTo>
                    <a:pt x="3150654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54" y="9525"/>
                  </a:lnTo>
                  <a:lnTo>
                    <a:pt x="3150654" y="0"/>
                  </a:lnTo>
                  <a:close/>
                </a:path>
                <a:path w="4007484" h="9525">
                  <a:moveTo>
                    <a:pt x="3207766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66" y="9525"/>
                  </a:lnTo>
                  <a:lnTo>
                    <a:pt x="3207766" y="0"/>
                  </a:lnTo>
                  <a:close/>
                </a:path>
                <a:path w="4007484" h="9525">
                  <a:moveTo>
                    <a:pt x="3264878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78" y="9525"/>
                  </a:lnTo>
                  <a:lnTo>
                    <a:pt x="3264878" y="0"/>
                  </a:lnTo>
                  <a:close/>
                </a:path>
                <a:path w="4007484" h="9525">
                  <a:moveTo>
                    <a:pt x="3321989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1989" y="9525"/>
                  </a:lnTo>
                  <a:lnTo>
                    <a:pt x="3321989" y="0"/>
                  </a:lnTo>
                  <a:close/>
                </a:path>
                <a:path w="4007484" h="9525">
                  <a:moveTo>
                    <a:pt x="3379101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01" y="9525"/>
                  </a:lnTo>
                  <a:lnTo>
                    <a:pt x="3379101" y="0"/>
                  </a:lnTo>
                  <a:close/>
                </a:path>
                <a:path w="4007484" h="9525">
                  <a:moveTo>
                    <a:pt x="3436213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13" y="9525"/>
                  </a:lnTo>
                  <a:lnTo>
                    <a:pt x="3436213" y="0"/>
                  </a:lnTo>
                  <a:close/>
                </a:path>
                <a:path w="4007484" h="9525">
                  <a:moveTo>
                    <a:pt x="3493325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25" y="9525"/>
                  </a:lnTo>
                  <a:lnTo>
                    <a:pt x="3493325" y="0"/>
                  </a:lnTo>
                  <a:close/>
                </a:path>
                <a:path w="4007484" h="9525">
                  <a:moveTo>
                    <a:pt x="3550437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37" y="9525"/>
                  </a:lnTo>
                  <a:lnTo>
                    <a:pt x="3550437" y="0"/>
                  </a:lnTo>
                  <a:close/>
                </a:path>
                <a:path w="4007484" h="9525">
                  <a:moveTo>
                    <a:pt x="3607549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49" y="9525"/>
                  </a:lnTo>
                  <a:lnTo>
                    <a:pt x="3607549" y="0"/>
                  </a:lnTo>
                  <a:close/>
                </a:path>
                <a:path w="4007484" h="9525">
                  <a:moveTo>
                    <a:pt x="3664661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61" y="9525"/>
                  </a:lnTo>
                  <a:lnTo>
                    <a:pt x="3664661" y="0"/>
                  </a:lnTo>
                  <a:close/>
                </a:path>
                <a:path w="4007484" h="9525">
                  <a:moveTo>
                    <a:pt x="3721773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73" y="9525"/>
                  </a:lnTo>
                  <a:lnTo>
                    <a:pt x="3721773" y="0"/>
                  </a:lnTo>
                  <a:close/>
                </a:path>
                <a:path w="4007484" h="9525">
                  <a:moveTo>
                    <a:pt x="3778885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85" y="9525"/>
                  </a:lnTo>
                  <a:lnTo>
                    <a:pt x="3778885" y="0"/>
                  </a:lnTo>
                  <a:close/>
                </a:path>
                <a:path w="4007484" h="9525">
                  <a:moveTo>
                    <a:pt x="3835997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5997" y="9525"/>
                  </a:lnTo>
                  <a:lnTo>
                    <a:pt x="3835997" y="0"/>
                  </a:lnTo>
                  <a:close/>
                </a:path>
                <a:path w="4007484" h="9525">
                  <a:moveTo>
                    <a:pt x="3893108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08" y="9525"/>
                  </a:lnTo>
                  <a:lnTo>
                    <a:pt x="3893108" y="0"/>
                  </a:lnTo>
                  <a:close/>
                </a:path>
                <a:path w="4007484" h="9525">
                  <a:moveTo>
                    <a:pt x="3950220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20" y="9525"/>
                  </a:lnTo>
                  <a:lnTo>
                    <a:pt x="3950220" y="0"/>
                  </a:lnTo>
                  <a:close/>
                </a:path>
                <a:path w="4007484" h="9525">
                  <a:moveTo>
                    <a:pt x="4007332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32" y="9525"/>
                  </a:lnTo>
                  <a:lnTo>
                    <a:pt x="40073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19966" y="1916569"/>
              <a:ext cx="6920230" cy="757555"/>
            </a:xfrm>
            <a:custGeom>
              <a:avLst/>
              <a:gdLst/>
              <a:ahLst/>
              <a:cxnLst/>
              <a:rect l="l" t="t" r="r" b="b"/>
              <a:pathLst>
                <a:path w="6920230" h="75755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6920230" h="757555">
                  <a:moveTo>
                    <a:pt x="66624" y="0"/>
                  </a:moveTo>
                  <a:lnTo>
                    <a:pt x="57099" y="0"/>
                  </a:lnTo>
                  <a:lnTo>
                    <a:pt x="57099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6920230" h="757555">
                  <a:moveTo>
                    <a:pt x="123736" y="0"/>
                  </a:moveTo>
                  <a:lnTo>
                    <a:pt x="114211" y="0"/>
                  </a:lnTo>
                  <a:lnTo>
                    <a:pt x="114211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6920230" h="757555">
                  <a:moveTo>
                    <a:pt x="180848" y="0"/>
                  </a:moveTo>
                  <a:lnTo>
                    <a:pt x="171323" y="0"/>
                  </a:lnTo>
                  <a:lnTo>
                    <a:pt x="171323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6920230" h="757555">
                  <a:moveTo>
                    <a:pt x="237959" y="0"/>
                  </a:moveTo>
                  <a:lnTo>
                    <a:pt x="228434" y="0"/>
                  </a:lnTo>
                  <a:lnTo>
                    <a:pt x="228434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6920230" h="757555">
                  <a:moveTo>
                    <a:pt x="295071" y="0"/>
                  </a:moveTo>
                  <a:lnTo>
                    <a:pt x="285546" y="0"/>
                  </a:lnTo>
                  <a:lnTo>
                    <a:pt x="285546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6920230" h="757555">
                  <a:moveTo>
                    <a:pt x="352183" y="0"/>
                  </a:moveTo>
                  <a:lnTo>
                    <a:pt x="342658" y="0"/>
                  </a:lnTo>
                  <a:lnTo>
                    <a:pt x="342658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6920230" h="757555">
                  <a:moveTo>
                    <a:pt x="409295" y="0"/>
                  </a:moveTo>
                  <a:lnTo>
                    <a:pt x="399770" y="0"/>
                  </a:lnTo>
                  <a:lnTo>
                    <a:pt x="399770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6920230" h="757555">
                  <a:moveTo>
                    <a:pt x="466407" y="0"/>
                  </a:moveTo>
                  <a:lnTo>
                    <a:pt x="456882" y="0"/>
                  </a:lnTo>
                  <a:lnTo>
                    <a:pt x="456882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6920230" h="757555">
                  <a:moveTo>
                    <a:pt x="523519" y="0"/>
                  </a:moveTo>
                  <a:lnTo>
                    <a:pt x="513994" y="0"/>
                  </a:lnTo>
                  <a:lnTo>
                    <a:pt x="513994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6920230" h="757555">
                  <a:moveTo>
                    <a:pt x="580631" y="0"/>
                  </a:moveTo>
                  <a:lnTo>
                    <a:pt x="571106" y="0"/>
                  </a:lnTo>
                  <a:lnTo>
                    <a:pt x="571106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6920230" h="757555">
                  <a:moveTo>
                    <a:pt x="637743" y="0"/>
                  </a:moveTo>
                  <a:lnTo>
                    <a:pt x="628218" y="0"/>
                  </a:lnTo>
                  <a:lnTo>
                    <a:pt x="628218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6920230" h="757555">
                  <a:moveTo>
                    <a:pt x="694855" y="0"/>
                  </a:moveTo>
                  <a:lnTo>
                    <a:pt x="685330" y="0"/>
                  </a:lnTo>
                  <a:lnTo>
                    <a:pt x="685330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6920230" h="757555">
                  <a:moveTo>
                    <a:pt x="751967" y="0"/>
                  </a:moveTo>
                  <a:lnTo>
                    <a:pt x="742442" y="0"/>
                  </a:lnTo>
                  <a:lnTo>
                    <a:pt x="742442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6920230" h="757555">
                  <a:moveTo>
                    <a:pt x="809078" y="0"/>
                  </a:moveTo>
                  <a:lnTo>
                    <a:pt x="799553" y="0"/>
                  </a:lnTo>
                  <a:lnTo>
                    <a:pt x="799553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6920230" h="757555">
                  <a:moveTo>
                    <a:pt x="866190" y="0"/>
                  </a:moveTo>
                  <a:lnTo>
                    <a:pt x="856665" y="0"/>
                  </a:lnTo>
                  <a:lnTo>
                    <a:pt x="856665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6920230" h="757555">
                  <a:moveTo>
                    <a:pt x="923302" y="0"/>
                  </a:moveTo>
                  <a:lnTo>
                    <a:pt x="913777" y="0"/>
                  </a:lnTo>
                  <a:lnTo>
                    <a:pt x="913777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6920230" h="757555">
                  <a:moveTo>
                    <a:pt x="980414" y="0"/>
                  </a:moveTo>
                  <a:lnTo>
                    <a:pt x="970889" y="0"/>
                  </a:lnTo>
                  <a:lnTo>
                    <a:pt x="970889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6920230" h="757555">
                  <a:moveTo>
                    <a:pt x="1037526" y="0"/>
                  </a:moveTo>
                  <a:lnTo>
                    <a:pt x="1028001" y="0"/>
                  </a:lnTo>
                  <a:lnTo>
                    <a:pt x="1028001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6920230" h="757555">
                  <a:moveTo>
                    <a:pt x="1094638" y="0"/>
                  </a:moveTo>
                  <a:lnTo>
                    <a:pt x="1085113" y="0"/>
                  </a:lnTo>
                  <a:lnTo>
                    <a:pt x="1085113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6920230" h="757555">
                  <a:moveTo>
                    <a:pt x="1151750" y="0"/>
                  </a:moveTo>
                  <a:lnTo>
                    <a:pt x="1142225" y="0"/>
                  </a:lnTo>
                  <a:lnTo>
                    <a:pt x="1142225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6920230" h="757555">
                  <a:moveTo>
                    <a:pt x="1208862" y="0"/>
                  </a:moveTo>
                  <a:lnTo>
                    <a:pt x="1199337" y="0"/>
                  </a:lnTo>
                  <a:lnTo>
                    <a:pt x="1199337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6920230" h="757555">
                  <a:moveTo>
                    <a:pt x="1265974" y="0"/>
                  </a:moveTo>
                  <a:lnTo>
                    <a:pt x="1256449" y="0"/>
                  </a:lnTo>
                  <a:lnTo>
                    <a:pt x="1256449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6920230" h="757555">
                  <a:moveTo>
                    <a:pt x="1323086" y="0"/>
                  </a:moveTo>
                  <a:lnTo>
                    <a:pt x="1313561" y="0"/>
                  </a:lnTo>
                  <a:lnTo>
                    <a:pt x="1313561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6920230" h="757555">
                  <a:moveTo>
                    <a:pt x="1380197" y="0"/>
                  </a:moveTo>
                  <a:lnTo>
                    <a:pt x="1370672" y="0"/>
                  </a:lnTo>
                  <a:lnTo>
                    <a:pt x="1370672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6920230" h="757555">
                  <a:moveTo>
                    <a:pt x="1437309" y="0"/>
                  </a:moveTo>
                  <a:lnTo>
                    <a:pt x="1427784" y="0"/>
                  </a:lnTo>
                  <a:lnTo>
                    <a:pt x="1427784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6920230" h="757555">
                  <a:moveTo>
                    <a:pt x="1494421" y="0"/>
                  </a:moveTo>
                  <a:lnTo>
                    <a:pt x="1484896" y="0"/>
                  </a:lnTo>
                  <a:lnTo>
                    <a:pt x="1484896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6920230" h="757555">
                  <a:moveTo>
                    <a:pt x="1551533" y="0"/>
                  </a:moveTo>
                  <a:lnTo>
                    <a:pt x="1542008" y="0"/>
                  </a:lnTo>
                  <a:lnTo>
                    <a:pt x="1542008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6920230" h="757555">
                  <a:moveTo>
                    <a:pt x="1608645" y="0"/>
                  </a:moveTo>
                  <a:lnTo>
                    <a:pt x="1599120" y="0"/>
                  </a:lnTo>
                  <a:lnTo>
                    <a:pt x="1599120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6920230" h="757555">
                  <a:moveTo>
                    <a:pt x="1665757" y="0"/>
                  </a:moveTo>
                  <a:lnTo>
                    <a:pt x="1656232" y="0"/>
                  </a:lnTo>
                  <a:lnTo>
                    <a:pt x="1656232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6920230" h="757555">
                  <a:moveTo>
                    <a:pt x="1722869" y="0"/>
                  </a:moveTo>
                  <a:lnTo>
                    <a:pt x="1713344" y="0"/>
                  </a:lnTo>
                  <a:lnTo>
                    <a:pt x="1713344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6920230" h="757555">
                  <a:moveTo>
                    <a:pt x="1779968" y="0"/>
                  </a:moveTo>
                  <a:lnTo>
                    <a:pt x="1770456" y="0"/>
                  </a:lnTo>
                  <a:lnTo>
                    <a:pt x="1770456" y="9525"/>
                  </a:lnTo>
                  <a:lnTo>
                    <a:pt x="1779968" y="9525"/>
                  </a:lnTo>
                  <a:lnTo>
                    <a:pt x="1779968" y="0"/>
                  </a:lnTo>
                  <a:close/>
                </a:path>
                <a:path w="6920230" h="757555">
                  <a:moveTo>
                    <a:pt x="1837080" y="0"/>
                  </a:moveTo>
                  <a:lnTo>
                    <a:pt x="1827568" y="0"/>
                  </a:lnTo>
                  <a:lnTo>
                    <a:pt x="1827568" y="9525"/>
                  </a:lnTo>
                  <a:lnTo>
                    <a:pt x="1837080" y="9525"/>
                  </a:lnTo>
                  <a:lnTo>
                    <a:pt x="1837080" y="0"/>
                  </a:lnTo>
                  <a:close/>
                </a:path>
                <a:path w="6920230" h="757555">
                  <a:moveTo>
                    <a:pt x="1894192" y="0"/>
                  </a:moveTo>
                  <a:lnTo>
                    <a:pt x="1884680" y="0"/>
                  </a:lnTo>
                  <a:lnTo>
                    <a:pt x="1884680" y="9525"/>
                  </a:lnTo>
                  <a:lnTo>
                    <a:pt x="1894192" y="9525"/>
                  </a:lnTo>
                  <a:lnTo>
                    <a:pt x="1894192" y="0"/>
                  </a:lnTo>
                  <a:close/>
                </a:path>
                <a:path w="6920230" h="757555">
                  <a:moveTo>
                    <a:pt x="1951304" y="0"/>
                  </a:moveTo>
                  <a:lnTo>
                    <a:pt x="1941791" y="0"/>
                  </a:lnTo>
                  <a:lnTo>
                    <a:pt x="1941791" y="9525"/>
                  </a:lnTo>
                  <a:lnTo>
                    <a:pt x="1951304" y="9525"/>
                  </a:lnTo>
                  <a:lnTo>
                    <a:pt x="1951304" y="0"/>
                  </a:lnTo>
                  <a:close/>
                </a:path>
                <a:path w="6920230" h="757555">
                  <a:moveTo>
                    <a:pt x="2008416" y="0"/>
                  </a:moveTo>
                  <a:lnTo>
                    <a:pt x="1998903" y="0"/>
                  </a:lnTo>
                  <a:lnTo>
                    <a:pt x="1998903" y="9525"/>
                  </a:lnTo>
                  <a:lnTo>
                    <a:pt x="2008416" y="9525"/>
                  </a:lnTo>
                  <a:lnTo>
                    <a:pt x="2008416" y="0"/>
                  </a:lnTo>
                  <a:close/>
                </a:path>
                <a:path w="6920230" h="757555">
                  <a:moveTo>
                    <a:pt x="2065528" y="0"/>
                  </a:moveTo>
                  <a:lnTo>
                    <a:pt x="2056015" y="0"/>
                  </a:lnTo>
                  <a:lnTo>
                    <a:pt x="2056015" y="9525"/>
                  </a:lnTo>
                  <a:lnTo>
                    <a:pt x="2065528" y="9525"/>
                  </a:lnTo>
                  <a:lnTo>
                    <a:pt x="2065528" y="0"/>
                  </a:lnTo>
                  <a:close/>
                </a:path>
                <a:path w="6920230" h="757555">
                  <a:moveTo>
                    <a:pt x="2122640" y="0"/>
                  </a:moveTo>
                  <a:lnTo>
                    <a:pt x="2113127" y="0"/>
                  </a:lnTo>
                  <a:lnTo>
                    <a:pt x="2113127" y="9525"/>
                  </a:lnTo>
                  <a:lnTo>
                    <a:pt x="2122640" y="9525"/>
                  </a:lnTo>
                  <a:lnTo>
                    <a:pt x="2122640" y="0"/>
                  </a:lnTo>
                  <a:close/>
                </a:path>
                <a:path w="6920230" h="757555">
                  <a:moveTo>
                    <a:pt x="2179751" y="0"/>
                  </a:moveTo>
                  <a:lnTo>
                    <a:pt x="2170239" y="0"/>
                  </a:lnTo>
                  <a:lnTo>
                    <a:pt x="2170239" y="9525"/>
                  </a:lnTo>
                  <a:lnTo>
                    <a:pt x="2179751" y="9525"/>
                  </a:lnTo>
                  <a:lnTo>
                    <a:pt x="2179751" y="0"/>
                  </a:lnTo>
                  <a:close/>
                </a:path>
                <a:path w="6920230" h="757555">
                  <a:moveTo>
                    <a:pt x="2236863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63" y="9525"/>
                  </a:lnTo>
                  <a:lnTo>
                    <a:pt x="2236863" y="0"/>
                  </a:lnTo>
                  <a:close/>
                </a:path>
                <a:path w="6920230" h="757555">
                  <a:moveTo>
                    <a:pt x="2293975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75" y="9525"/>
                  </a:lnTo>
                  <a:lnTo>
                    <a:pt x="2293975" y="0"/>
                  </a:lnTo>
                  <a:close/>
                </a:path>
                <a:path w="6920230" h="757555">
                  <a:moveTo>
                    <a:pt x="2351087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087" y="9525"/>
                  </a:lnTo>
                  <a:lnTo>
                    <a:pt x="2351087" y="0"/>
                  </a:lnTo>
                  <a:close/>
                </a:path>
                <a:path w="6920230" h="757555">
                  <a:moveTo>
                    <a:pt x="2408199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199" y="9525"/>
                  </a:lnTo>
                  <a:lnTo>
                    <a:pt x="2408199" y="0"/>
                  </a:lnTo>
                  <a:close/>
                </a:path>
                <a:path w="6920230" h="757555">
                  <a:moveTo>
                    <a:pt x="2465311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11" y="9525"/>
                  </a:lnTo>
                  <a:lnTo>
                    <a:pt x="2465311" y="0"/>
                  </a:lnTo>
                  <a:close/>
                </a:path>
                <a:path w="6920230" h="757555">
                  <a:moveTo>
                    <a:pt x="2522423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23" y="9525"/>
                  </a:lnTo>
                  <a:lnTo>
                    <a:pt x="2522423" y="0"/>
                  </a:lnTo>
                  <a:close/>
                </a:path>
                <a:path w="6920230" h="757555">
                  <a:moveTo>
                    <a:pt x="2579535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35" y="9525"/>
                  </a:lnTo>
                  <a:lnTo>
                    <a:pt x="2579535" y="0"/>
                  </a:lnTo>
                  <a:close/>
                </a:path>
                <a:path w="6920230" h="757555">
                  <a:moveTo>
                    <a:pt x="2636647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47" y="9525"/>
                  </a:lnTo>
                  <a:lnTo>
                    <a:pt x="2636647" y="0"/>
                  </a:lnTo>
                  <a:close/>
                </a:path>
                <a:path w="6920230" h="757555">
                  <a:moveTo>
                    <a:pt x="2693759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59" y="9525"/>
                  </a:lnTo>
                  <a:lnTo>
                    <a:pt x="2693759" y="0"/>
                  </a:lnTo>
                  <a:close/>
                </a:path>
                <a:path w="6920230" h="757555">
                  <a:moveTo>
                    <a:pt x="2750870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70" y="9525"/>
                  </a:lnTo>
                  <a:lnTo>
                    <a:pt x="2750870" y="0"/>
                  </a:lnTo>
                  <a:close/>
                </a:path>
                <a:path w="6920230" h="757555">
                  <a:moveTo>
                    <a:pt x="2807982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82" y="9525"/>
                  </a:lnTo>
                  <a:lnTo>
                    <a:pt x="2807982" y="0"/>
                  </a:lnTo>
                  <a:close/>
                </a:path>
                <a:path w="6920230" h="757555">
                  <a:moveTo>
                    <a:pt x="2865094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094" y="9525"/>
                  </a:lnTo>
                  <a:lnTo>
                    <a:pt x="2865094" y="0"/>
                  </a:lnTo>
                  <a:close/>
                </a:path>
                <a:path w="6920230" h="757555">
                  <a:moveTo>
                    <a:pt x="2922206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06" y="9525"/>
                  </a:lnTo>
                  <a:lnTo>
                    <a:pt x="2922206" y="0"/>
                  </a:lnTo>
                  <a:close/>
                </a:path>
                <a:path w="6920230" h="757555">
                  <a:moveTo>
                    <a:pt x="2979318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18" y="9525"/>
                  </a:lnTo>
                  <a:lnTo>
                    <a:pt x="2979318" y="0"/>
                  </a:lnTo>
                  <a:close/>
                </a:path>
                <a:path w="6920230" h="757555">
                  <a:moveTo>
                    <a:pt x="3036430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30" y="9525"/>
                  </a:lnTo>
                  <a:lnTo>
                    <a:pt x="3036430" y="0"/>
                  </a:lnTo>
                  <a:close/>
                </a:path>
                <a:path w="6920230" h="757555">
                  <a:moveTo>
                    <a:pt x="3093542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42" y="9525"/>
                  </a:lnTo>
                  <a:lnTo>
                    <a:pt x="3093542" y="0"/>
                  </a:lnTo>
                  <a:close/>
                </a:path>
                <a:path w="6920230" h="757555">
                  <a:moveTo>
                    <a:pt x="6063348" y="747636"/>
                  </a:moveTo>
                  <a:lnTo>
                    <a:pt x="6053836" y="747636"/>
                  </a:lnTo>
                  <a:lnTo>
                    <a:pt x="6053836" y="757161"/>
                  </a:lnTo>
                  <a:lnTo>
                    <a:pt x="6063348" y="757161"/>
                  </a:lnTo>
                  <a:lnTo>
                    <a:pt x="6063348" y="747636"/>
                  </a:lnTo>
                  <a:close/>
                </a:path>
                <a:path w="6920230" h="757555">
                  <a:moveTo>
                    <a:pt x="6120460" y="747636"/>
                  </a:moveTo>
                  <a:lnTo>
                    <a:pt x="6110948" y="747636"/>
                  </a:lnTo>
                  <a:lnTo>
                    <a:pt x="6110948" y="757161"/>
                  </a:lnTo>
                  <a:lnTo>
                    <a:pt x="6120460" y="757161"/>
                  </a:lnTo>
                  <a:lnTo>
                    <a:pt x="6120460" y="747636"/>
                  </a:lnTo>
                  <a:close/>
                </a:path>
                <a:path w="6920230" h="757555">
                  <a:moveTo>
                    <a:pt x="6177572" y="747636"/>
                  </a:moveTo>
                  <a:lnTo>
                    <a:pt x="6168060" y="747636"/>
                  </a:lnTo>
                  <a:lnTo>
                    <a:pt x="6168060" y="757161"/>
                  </a:lnTo>
                  <a:lnTo>
                    <a:pt x="6177572" y="757161"/>
                  </a:lnTo>
                  <a:lnTo>
                    <a:pt x="6177572" y="747636"/>
                  </a:lnTo>
                  <a:close/>
                </a:path>
                <a:path w="6920230" h="757555">
                  <a:moveTo>
                    <a:pt x="6234684" y="747636"/>
                  </a:moveTo>
                  <a:lnTo>
                    <a:pt x="6225171" y="747636"/>
                  </a:lnTo>
                  <a:lnTo>
                    <a:pt x="6225171" y="757161"/>
                  </a:lnTo>
                  <a:lnTo>
                    <a:pt x="6234684" y="757161"/>
                  </a:lnTo>
                  <a:lnTo>
                    <a:pt x="6234684" y="747636"/>
                  </a:lnTo>
                  <a:close/>
                </a:path>
                <a:path w="6920230" h="757555">
                  <a:moveTo>
                    <a:pt x="6291796" y="747636"/>
                  </a:moveTo>
                  <a:lnTo>
                    <a:pt x="6282283" y="747636"/>
                  </a:lnTo>
                  <a:lnTo>
                    <a:pt x="6282283" y="757161"/>
                  </a:lnTo>
                  <a:lnTo>
                    <a:pt x="6291796" y="757161"/>
                  </a:lnTo>
                  <a:lnTo>
                    <a:pt x="6291796" y="747636"/>
                  </a:lnTo>
                  <a:close/>
                </a:path>
                <a:path w="6920230" h="757555">
                  <a:moveTo>
                    <a:pt x="6348908" y="747636"/>
                  </a:moveTo>
                  <a:lnTo>
                    <a:pt x="6339395" y="747636"/>
                  </a:lnTo>
                  <a:lnTo>
                    <a:pt x="6339395" y="757161"/>
                  </a:lnTo>
                  <a:lnTo>
                    <a:pt x="6348908" y="757161"/>
                  </a:lnTo>
                  <a:lnTo>
                    <a:pt x="6348908" y="747636"/>
                  </a:lnTo>
                  <a:close/>
                </a:path>
                <a:path w="6920230" h="757555">
                  <a:moveTo>
                    <a:pt x="6406020" y="747636"/>
                  </a:moveTo>
                  <a:lnTo>
                    <a:pt x="6396507" y="747636"/>
                  </a:lnTo>
                  <a:lnTo>
                    <a:pt x="6396507" y="757161"/>
                  </a:lnTo>
                  <a:lnTo>
                    <a:pt x="6406020" y="757161"/>
                  </a:lnTo>
                  <a:lnTo>
                    <a:pt x="6406020" y="747636"/>
                  </a:lnTo>
                  <a:close/>
                </a:path>
                <a:path w="6920230" h="757555">
                  <a:moveTo>
                    <a:pt x="6463131" y="747636"/>
                  </a:moveTo>
                  <a:lnTo>
                    <a:pt x="6453619" y="747636"/>
                  </a:lnTo>
                  <a:lnTo>
                    <a:pt x="6453619" y="757161"/>
                  </a:lnTo>
                  <a:lnTo>
                    <a:pt x="6463131" y="757161"/>
                  </a:lnTo>
                  <a:lnTo>
                    <a:pt x="6463131" y="747636"/>
                  </a:lnTo>
                  <a:close/>
                </a:path>
                <a:path w="6920230" h="757555">
                  <a:moveTo>
                    <a:pt x="6520243" y="747636"/>
                  </a:moveTo>
                  <a:lnTo>
                    <a:pt x="6510731" y="747636"/>
                  </a:lnTo>
                  <a:lnTo>
                    <a:pt x="6510731" y="757161"/>
                  </a:lnTo>
                  <a:lnTo>
                    <a:pt x="6520243" y="757161"/>
                  </a:lnTo>
                  <a:lnTo>
                    <a:pt x="6520243" y="747636"/>
                  </a:lnTo>
                  <a:close/>
                </a:path>
                <a:path w="6920230" h="757555">
                  <a:moveTo>
                    <a:pt x="6577355" y="747636"/>
                  </a:moveTo>
                  <a:lnTo>
                    <a:pt x="6567843" y="747636"/>
                  </a:lnTo>
                  <a:lnTo>
                    <a:pt x="6567843" y="757161"/>
                  </a:lnTo>
                  <a:lnTo>
                    <a:pt x="6577355" y="757161"/>
                  </a:lnTo>
                  <a:lnTo>
                    <a:pt x="6577355" y="747636"/>
                  </a:lnTo>
                  <a:close/>
                </a:path>
                <a:path w="6920230" h="757555">
                  <a:moveTo>
                    <a:pt x="6634467" y="747636"/>
                  </a:moveTo>
                  <a:lnTo>
                    <a:pt x="6624955" y="747636"/>
                  </a:lnTo>
                  <a:lnTo>
                    <a:pt x="6624955" y="757161"/>
                  </a:lnTo>
                  <a:lnTo>
                    <a:pt x="6634467" y="757161"/>
                  </a:lnTo>
                  <a:lnTo>
                    <a:pt x="6634467" y="747636"/>
                  </a:lnTo>
                  <a:close/>
                </a:path>
                <a:path w="6920230" h="757555">
                  <a:moveTo>
                    <a:pt x="6691579" y="747636"/>
                  </a:moveTo>
                  <a:lnTo>
                    <a:pt x="6682067" y="747636"/>
                  </a:lnTo>
                  <a:lnTo>
                    <a:pt x="6682067" y="757161"/>
                  </a:lnTo>
                  <a:lnTo>
                    <a:pt x="6691579" y="757161"/>
                  </a:lnTo>
                  <a:lnTo>
                    <a:pt x="6691579" y="747636"/>
                  </a:lnTo>
                  <a:close/>
                </a:path>
                <a:path w="6920230" h="757555">
                  <a:moveTo>
                    <a:pt x="6748691" y="747636"/>
                  </a:moveTo>
                  <a:lnTo>
                    <a:pt x="6739179" y="747636"/>
                  </a:lnTo>
                  <a:lnTo>
                    <a:pt x="6739179" y="757161"/>
                  </a:lnTo>
                  <a:lnTo>
                    <a:pt x="6748691" y="757161"/>
                  </a:lnTo>
                  <a:lnTo>
                    <a:pt x="6748691" y="747636"/>
                  </a:lnTo>
                  <a:close/>
                </a:path>
                <a:path w="6920230" h="757555">
                  <a:moveTo>
                    <a:pt x="6805803" y="747636"/>
                  </a:moveTo>
                  <a:lnTo>
                    <a:pt x="6796278" y="747636"/>
                  </a:lnTo>
                  <a:lnTo>
                    <a:pt x="6796278" y="757161"/>
                  </a:lnTo>
                  <a:lnTo>
                    <a:pt x="6805803" y="757161"/>
                  </a:lnTo>
                  <a:lnTo>
                    <a:pt x="6805803" y="747636"/>
                  </a:lnTo>
                  <a:close/>
                </a:path>
                <a:path w="6920230" h="757555">
                  <a:moveTo>
                    <a:pt x="6862915" y="747636"/>
                  </a:moveTo>
                  <a:lnTo>
                    <a:pt x="6853390" y="747636"/>
                  </a:lnTo>
                  <a:lnTo>
                    <a:pt x="6853390" y="757161"/>
                  </a:lnTo>
                  <a:lnTo>
                    <a:pt x="6862915" y="757161"/>
                  </a:lnTo>
                  <a:lnTo>
                    <a:pt x="6862915" y="747636"/>
                  </a:lnTo>
                  <a:close/>
                </a:path>
                <a:path w="6920230" h="757555">
                  <a:moveTo>
                    <a:pt x="6920027" y="747636"/>
                  </a:moveTo>
                  <a:lnTo>
                    <a:pt x="6910502" y="747636"/>
                  </a:lnTo>
                  <a:lnTo>
                    <a:pt x="6910502" y="757161"/>
                  </a:lnTo>
                  <a:lnTo>
                    <a:pt x="6920027" y="757161"/>
                  </a:lnTo>
                  <a:lnTo>
                    <a:pt x="6920027" y="74763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03995" y="1916569"/>
              <a:ext cx="3836035" cy="9525"/>
            </a:xfrm>
            <a:custGeom>
              <a:avLst/>
              <a:gdLst/>
              <a:ahLst/>
              <a:cxnLst/>
              <a:rect l="l" t="t" r="r" b="b"/>
              <a:pathLst>
                <a:path w="3836034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3836034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3836034" h="9525">
                  <a:moveTo>
                    <a:pt x="123736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3836034" h="9525">
                  <a:moveTo>
                    <a:pt x="180848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3836034" h="9525">
                  <a:moveTo>
                    <a:pt x="237959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3836034" h="9525">
                  <a:moveTo>
                    <a:pt x="295071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3836034" h="9525">
                  <a:moveTo>
                    <a:pt x="352183" y="0"/>
                  </a:moveTo>
                  <a:lnTo>
                    <a:pt x="342658" y="0"/>
                  </a:lnTo>
                  <a:lnTo>
                    <a:pt x="342658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3836034" h="9525">
                  <a:moveTo>
                    <a:pt x="409295" y="0"/>
                  </a:moveTo>
                  <a:lnTo>
                    <a:pt x="399770" y="0"/>
                  </a:lnTo>
                  <a:lnTo>
                    <a:pt x="399770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3836034" h="9525">
                  <a:moveTo>
                    <a:pt x="466407" y="0"/>
                  </a:moveTo>
                  <a:lnTo>
                    <a:pt x="456882" y="0"/>
                  </a:lnTo>
                  <a:lnTo>
                    <a:pt x="456882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3836034" h="9525">
                  <a:moveTo>
                    <a:pt x="523519" y="0"/>
                  </a:moveTo>
                  <a:lnTo>
                    <a:pt x="513994" y="0"/>
                  </a:lnTo>
                  <a:lnTo>
                    <a:pt x="513994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3836034" h="9525">
                  <a:moveTo>
                    <a:pt x="580631" y="0"/>
                  </a:moveTo>
                  <a:lnTo>
                    <a:pt x="571106" y="0"/>
                  </a:lnTo>
                  <a:lnTo>
                    <a:pt x="571106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3836034" h="9525">
                  <a:moveTo>
                    <a:pt x="637743" y="0"/>
                  </a:moveTo>
                  <a:lnTo>
                    <a:pt x="628218" y="0"/>
                  </a:lnTo>
                  <a:lnTo>
                    <a:pt x="628218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3836034" h="9525">
                  <a:moveTo>
                    <a:pt x="694855" y="0"/>
                  </a:moveTo>
                  <a:lnTo>
                    <a:pt x="685330" y="0"/>
                  </a:lnTo>
                  <a:lnTo>
                    <a:pt x="685330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3836034" h="9525">
                  <a:moveTo>
                    <a:pt x="751967" y="0"/>
                  </a:moveTo>
                  <a:lnTo>
                    <a:pt x="742442" y="0"/>
                  </a:lnTo>
                  <a:lnTo>
                    <a:pt x="742442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3836034" h="9525">
                  <a:moveTo>
                    <a:pt x="809078" y="0"/>
                  </a:moveTo>
                  <a:lnTo>
                    <a:pt x="799553" y="0"/>
                  </a:lnTo>
                  <a:lnTo>
                    <a:pt x="799553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3836034" h="9525">
                  <a:moveTo>
                    <a:pt x="866190" y="0"/>
                  </a:moveTo>
                  <a:lnTo>
                    <a:pt x="856665" y="0"/>
                  </a:lnTo>
                  <a:lnTo>
                    <a:pt x="856665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3836034" h="9525">
                  <a:moveTo>
                    <a:pt x="923302" y="0"/>
                  </a:moveTo>
                  <a:lnTo>
                    <a:pt x="913777" y="0"/>
                  </a:lnTo>
                  <a:lnTo>
                    <a:pt x="913777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3836034" h="9525">
                  <a:moveTo>
                    <a:pt x="980414" y="0"/>
                  </a:moveTo>
                  <a:lnTo>
                    <a:pt x="970889" y="0"/>
                  </a:lnTo>
                  <a:lnTo>
                    <a:pt x="970889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3836034" h="9525">
                  <a:moveTo>
                    <a:pt x="1037526" y="0"/>
                  </a:moveTo>
                  <a:lnTo>
                    <a:pt x="1028001" y="0"/>
                  </a:lnTo>
                  <a:lnTo>
                    <a:pt x="1028001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3836034" h="9525">
                  <a:moveTo>
                    <a:pt x="1094638" y="0"/>
                  </a:moveTo>
                  <a:lnTo>
                    <a:pt x="1085113" y="0"/>
                  </a:lnTo>
                  <a:lnTo>
                    <a:pt x="1085113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3836034" h="9525">
                  <a:moveTo>
                    <a:pt x="1151750" y="0"/>
                  </a:moveTo>
                  <a:lnTo>
                    <a:pt x="1142225" y="0"/>
                  </a:lnTo>
                  <a:lnTo>
                    <a:pt x="1142225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3836034" h="9525">
                  <a:moveTo>
                    <a:pt x="1208862" y="0"/>
                  </a:moveTo>
                  <a:lnTo>
                    <a:pt x="1199337" y="0"/>
                  </a:lnTo>
                  <a:lnTo>
                    <a:pt x="1199337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3836034" h="9525">
                  <a:moveTo>
                    <a:pt x="1265974" y="0"/>
                  </a:moveTo>
                  <a:lnTo>
                    <a:pt x="1256449" y="0"/>
                  </a:lnTo>
                  <a:lnTo>
                    <a:pt x="1256449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3836034" h="9525">
                  <a:moveTo>
                    <a:pt x="1323086" y="0"/>
                  </a:moveTo>
                  <a:lnTo>
                    <a:pt x="1313561" y="0"/>
                  </a:lnTo>
                  <a:lnTo>
                    <a:pt x="1313561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3836034" h="9525">
                  <a:moveTo>
                    <a:pt x="1380197" y="0"/>
                  </a:moveTo>
                  <a:lnTo>
                    <a:pt x="1370672" y="0"/>
                  </a:lnTo>
                  <a:lnTo>
                    <a:pt x="1370672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3836034" h="9525">
                  <a:moveTo>
                    <a:pt x="1437309" y="0"/>
                  </a:moveTo>
                  <a:lnTo>
                    <a:pt x="1427784" y="0"/>
                  </a:lnTo>
                  <a:lnTo>
                    <a:pt x="1427784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3836034" h="9525">
                  <a:moveTo>
                    <a:pt x="1494421" y="0"/>
                  </a:moveTo>
                  <a:lnTo>
                    <a:pt x="1484896" y="0"/>
                  </a:lnTo>
                  <a:lnTo>
                    <a:pt x="1484896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3836034" h="9525">
                  <a:moveTo>
                    <a:pt x="1551533" y="0"/>
                  </a:moveTo>
                  <a:lnTo>
                    <a:pt x="1542008" y="0"/>
                  </a:lnTo>
                  <a:lnTo>
                    <a:pt x="1542008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3836034" h="9525">
                  <a:moveTo>
                    <a:pt x="1608645" y="0"/>
                  </a:moveTo>
                  <a:lnTo>
                    <a:pt x="1599120" y="0"/>
                  </a:lnTo>
                  <a:lnTo>
                    <a:pt x="1599120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3836034" h="9525">
                  <a:moveTo>
                    <a:pt x="1665757" y="0"/>
                  </a:moveTo>
                  <a:lnTo>
                    <a:pt x="1656232" y="0"/>
                  </a:lnTo>
                  <a:lnTo>
                    <a:pt x="1656232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3836034" h="9525">
                  <a:moveTo>
                    <a:pt x="1722869" y="0"/>
                  </a:moveTo>
                  <a:lnTo>
                    <a:pt x="1713344" y="0"/>
                  </a:lnTo>
                  <a:lnTo>
                    <a:pt x="1713344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3836034" h="9525">
                  <a:moveTo>
                    <a:pt x="1779981" y="0"/>
                  </a:moveTo>
                  <a:lnTo>
                    <a:pt x="1770456" y="0"/>
                  </a:lnTo>
                  <a:lnTo>
                    <a:pt x="1770456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3836034" h="9525">
                  <a:moveTo>
                    <a:pt x="1837093" y="0"/>
                  </a:moveTo>
                  <a:lnTo>
                    <a:pt x="1827568" y="0"/>
                  </a:lnTo>
                  <a:lnTo>
                    <a:pt x="1827568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3836034" h="9525">
                  <a:moveTo>
                    <a:pt x="1894205" y="0"/>
                  </a:moveTo>
                  <a:lnTo>
                    <a:pt x="1884680" y="0"/>
                  </a:lnTo>
                  <a:lnTo>
                    <a:pt x="1884680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3836034" h="9525">
                  <a:moveTo>
                    <a:pt x="1951316" y="0"/>
                  </a:moveTo>
                  <a:lnTo>
                    <a:pt x="1941791" y="0"/>
                  </a:lnTo>
                  <a:lnTo>
                    <a:pt x="1941791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3836034" h="9525">
                  <a:moveTo>
                    <a:pt x="2008416" y="0"/>
                  </a:moveTo>
                  <a:lnTo>
                    <a:pt x="1998903" y="0"/>
                  </a:lnTo>
                  <a:lnTo>
                    <a:pt x="1998903" y="9525"/>
                  </a:lnTo>
                  <a:lnTo>
                    <a:pt x="2008416" y="9525"/>
                  </a:lnTo>
                  <a:lnTo>
                    <a:pt x="2008416" y="0"/>
                  </a:lnTo>
                  <a:close/>
                </a:path>
                <a:path w="3836034" h="9525">
                  <a:moveTo>
                    <a:pt x="2065528" y="0"/>
                  </a:moveTo>
                  <a:lnTo>
                    <a:pt x="2056015" y="0"/>
                  </a:lnTo>
                  <a:lnTo>
                    <a:pt x="2056015" y="9525"/>
                  </a:lnTo>
                  <a:lnTo>
                    <a:pt x="2065528" y="9525"/>
                  </a:lnTo>
                  <a:lnTo>
                    <a:pt x="2065528" y="0"/>
                  </a:lnTo>
                  <a:close/>
                </a:path>
                <a:path w="3836034" h="9525">
                  <a:moveTo>
                    <a:pt x="2122640" y="0"/>
                  </a:moveTo>
                  <a:lnTo>
                    <a:pt x="2113127" y="0"/>
                  </a:lnTo>
                  <a:lnTo>
                    <a:pt x="2113127" y="9525"/>
                  </a:lnTo>
                  <a:lnTo>
                    <a:pt x="2122640" y="9525"/>
                  </a:lnTo>
                  <a:lnTo>
                    <a:pt x="2122640" y="0"/>
                  </a:lnTo>
                  <a:close/>
                </a:path>
                <a:path w="3836034" h="9525">
                  <a:moveTo>
                    <a:pt x="2179751" y="0"/>
                  </a:moveTo>
                  <a:lnTo>
                    <a:pt x="2170239" y="0"/>
                  </a:lnTo>
                  <a:lnTo>
                    <a:pt x="2170239" y="9525"/>
                  </a:lnTo>
                  <a:lnTo>
                    <a:pt x="2179751" y="9525"/>
                  </a:lnTo>
                  <a:lnTo>
                    <a:pt x="2179751" y="0"/>
                  </a:lnTo>
                  <a:close/>
                </a:path>
                <a:path w="3836034" h="9525">
                  <a:moveTo>
                    <a:pt x="2236863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63" y="9525"/>
                  </a:lnTo>
                  <a:lnTo>
                    <a:pt x="2236863" y="0"/>
                  </a:lnTo>
                  <a:close/>
                </a:path>
                <a:path w="3836034" h="9525">
                  <a:moveTo>
                    <a:pt x="2293975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75" y="9525"/>
                  </a:lnTo>
                  <a:lnTo>
                    <a:pt x="2293975" y="0"/>
                  </a:lnTo>
                  <a:close/>
                </a:path>
                <a:path w="3836034" h="9525">
                  <a:moveTo>
                    <a:pt x="2351087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087" y="9525"/>
                  </a:lnTo>
                  <a:lnTo>
                    <a:pt x="2351087" y="0"/>
                  </a:lnTo>
                  <a:close/>
                </a:path>
                <a:path w="3836034" h="9525">
                  <a:moveTo>
                    <a:pt x="2408199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199" y="9525"/>
                  </a:lnTo>
                  <a:lnTo>
                    <a:pt x="2408199" y="0"/>
                  </a:lnTo>
                  <a:close/>
                </a:path>
                <a:path w="3836034" h="9525">
                  <a:moveTo>
                    <a:pt x="2465311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11" y="9525"/>
                  </a:lnTo>
                  <a:lnTo>
                    <a:pt x="2465311" y="0"/>
                  </a:lnTo>
                  <a:close/>
                </a:path>
                <a:path w="3836034" h="9525">
                  <a:moveTo>
                    <a:pt x="2522423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23" y="9525"/>
                  </a:lnTo>
                  <a:lnTo>
                    <a:pt x="2522423" y="0"/>
                  </a:lnTo>
                  <a:close/>
                </a:path>
                <a:path w="3836034" h="9525">
                  <a:moveTo>
                    <a:pt x="2579535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35" y="9525"/>
                  </a:lnTo>
                  <a:lnTo>
                    <a:pt x="2579535" y="0"/>
                  </a:lnTo>
                  <a:close/>
                </a:path>
                <a:path w="3836034" h="9525">
                  <a:moveTo>
                    <a:pt x="2636647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47" y="9525"/>
                  </a:lnTo>
                  <a:lnTo>
                    <a:pt x="2636647" y="0"/>
                  </a:lnTo>
                  <a:close/>
                </a:path>
                <a:path w="3836034" h="9525">
                  <a:moveTo>
                    <a:pt x="2693759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59" y="9525"/>
                  </a:lnTo>
                  <a:lnTo>
                    <a:pt x="2693759" y="0"/>
                  </a:lnTo>
                  <a:close/>
                </a:path>
                <a:path w="3836034" h="9525">
                  <a:moveTo>
                    <a:pt x="2750870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70" y="9525"/>
                  </a:lnTo>
                  <a:lnTo>
                    <a:pt x="2750870" y="0"/>
                  </a:lnTo>
                  <a:close/>
                </a:path>
                <a:path w="3836034" h="9525">
                  <a:moveTo>
                    <a:pt x="2807982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82" y="9525"/>
                  </a:lnTo>
                  <a:lnTo>
                    <a:pt x="2807982" y="0"/>
                  </a:lnTo>
                  <a:close/>
                </a:path>
                <a:path w="3836034" h="9525">
                  <a:moveTo>
                    <a:pt x="2865094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094" y="9525"/>
                  </a:lnTo>
                  <a:lnTo>
                    <a:pt x="2865094" y="0"/>
                  </a:lnTo>
                  <a:close/>
                </a:path>
                <a:path w="3836034" h="9525">
                  <a:moveTo>
                    <a:pt x="2922206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06" y="9525"/>
                  </a:lnTo>
                  <a:lnTo>
                    <a:pt x="2922206" y="0"/>
                  </a:lnTo>
                  <a:close/>
                </a:path>
                <a:path w="3836034" h="9525">
                  <a:moveTo>
                    <a:pt x="2979318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18" y="9525"/>
                  </a:lnTo>
                  <a:lnTo>
                    <a:pt x="2979318" y="0"/>
                  </a:lnTo>
                  <a:close/>
                </a:path>
                <a:path w="3836034" h="9525">
                  <a:moveTo>
                    <a:pt x="3036430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30" y="9525"/>
                  </a:lnTo>
                  <a:lnTo>
                    <a:pt x="3036430" y="0"/>
                  </a:lnTo>
                  <a:close/>
                </a:path>
                <a:path w="3836034" h="9525">
                  <a:moveTo>
                    <a:pt x="3093542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42" y="9525"/>
                  </a:lnTo>
                  <a:lnTo>
                    <a:pt x="3093542" y="0"/>
                  </a:lnTo>
                  <a:close/>
                </a:path>
                <a:path w="3836034" h="9525">
                  <a:moveTo>
                    <a:pt x="3150654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54" y="9525"/>
                  </a:lnTo>
                  <a:lnTo>
                    <a:pt x="3150654" y="0"/>
                  </a:lnTo>
                  <a:close/>
                </a:path>
                <a:path w="3836034" h="9525">
                  <a:moveTo>
                    <a:pt x="3207766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66" y="9525"/>
                  </a:lnTo>
                  <a:lnTo>
                    <a:pt x="3207766" y="0"/>
                  </a:lnTo>
                  <a:close/>
                </a:path>
                <a:path w="3836034" h="9525">
                  <a:moveTo>
                    <a:pt x="3264878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78" y="9525"/>
                  </a:lnTo>
                  <a:lnTo>
                    <a:pt x="3264878" y="0"/>
                  </a:lnTo>
                  <a:close/>
                </a:path>
                <a:path w="3836034" h="9525">
                  <a:moveTo>
                    <a:pt x="3321989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1989" y="9525"/>
                  </a:lnTo>
                  <a:lnTo>
                    <a:pt x="3321989" y="0"/>
                  </a:lnTo>
                  <a:close/>
                </a:path>
                <a:path w="3836034" h="9525">
                  <a:moveTo>
                    <a:pt x="3379101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01" y="9525"/>
                  </a:lnTo>
                  <a:lnTo>
                    <a:pt x="3379101" y="0"/>
                  </a:lnTo>
                  <a:close/>
                </a:path>
                <a:path w="3836034" h="9525">
                  <a:moveTo>
                    <a:pt x="3436213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13" y="9525"/>
                  </a:lnTo>
                  <a:lnTo>
                    <a:pt x="3436213" y="0"/>
                  </a:lnTo>
                  <a:close/>
                </a:path>
                <a:path w="3836034" h="9525">
                  <a:moveTo>
                    <a:pt x="3493325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25" y="9525"/>
                  </a:lnTo>
                  <a:lnTo>
                    <a:pt x="3493325" y="0"/>
                  </a:lnTo>
                  <a:close/>
                </a:path>
                <a:path w="3836034" h="9525">
                  <a:moveTo>
                    <a:pt x="3550437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37" y="9525"/>
                  </a:lnTo>
                  <a:lnTo>
                    <a:pt x="3550437" y="0"/>
                  </a:lnTo>
                  <a:close/>
                </a:path>
                <a:path w="3836034" h="9525">
                  <a:moveTo>
                    <a:pt x="3607549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49" y="9525"/>
                  </a:lnTo>
                  <a:lnTo>
                    <a:pt x="3607549" y="0"/>
                  </a:lnTo>
                  <a:close/>
                </a:path>
                <a:path w="3836034" h="9525">
                  <a:moveTo>
                    <a:pt x="3664661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61" y="9525"/>
                  </a:lnTo>
                  <a:lnTo>
                    <a:pt x="3664661" y="0"/>
                  </a:lnTo>
                  <a:close/>
                </a:path>
                <a:path w="3836034" h="9525">
                  <a:moveTo>
                    <a:pt x="3721773" y="0"/>
                  </a:moveTo>
                  <a:lnTo>
                    <a:pt x="3712248" y="0"/>
                  </a:lnTo>
                  <a:lnTo>
                    <a:pt x="3712248" y="9525"/>
                  </a:lnTo>
                  <a:lnTo>
                    <a:pt x="3721773" y="9525"/>
                  </a:lnTo>
                  <a:lnTo>
                    <a:pt x="3721773" y="0"/>
                  </a:lnTo>
                  <a:close/>
                </a:path>
                <a:path w="3836034" h="9525">
                  <a:moveTo>
                    <a:pt x="3778885" y="0"/>
                  </a:moveTo>
                  <a:lnTo>
                    <a:pt x="3769360" y="0"/>
                  </a:lnTo>
                  <a:lnTo>
                    <a:pt x="3769360" y="9525"/>
                  </a:lnTo>
                  <a:lnTo>
                    <a:pt x="3778885" y="9525"/>
                  </a:lnTo>
                  <a:lnTo>
                    <a:pt x="3778885" y="0"/>
                  </a:lnTo>
                  <a:close/>
                </a:path>
                <a:path w="3836034" h="9525">
                  <a:moveTo>
                    <a:pt x="3835997" y="0"/>
                  </a:moveTo>
                  <a:lnTo>
                    <a:pt x="3826472" y="0"/>
                  </a:lnTo>
                  <a:lnTo>
                    <a:pt x="3826472" y="9525"/>
                  </a:lnTo>
                  <a:lnTo>
                    <a:pt x="3835997" y="9525"/>
                  </a:lnTo>
                  <a:lnTo>
                    <a:pt x="383599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57986" y="2523758"/>
            <a:ext cx="1278890" cy="30607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92075" rIns="0" bIns="0" rtlCol="0">
            <a:spAutoFit/>
          </a:bodyPr>
          <a:lstStyle/>
          <a:p>
            <a:pPr marR="67945" algn="r">
              <a:lnSpc>
                <a:spcPct val="100000"/>
              </a:lnSpc>
              <a:spcBef>
                <a:spcPts val="725"/>
              </a:spcBef>
            </a:pP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₹520M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90628" y="2990980"/>
            <a:ext cx="374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₹150M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46883" y="3378796"/>
            <a:ext cx="374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₹132M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65528" y="3766612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₹59M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56709" y="4154429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₹55M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7599" y="4542245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5702" y="4930061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4727" y="5317878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39600" y="5705694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2197" y="6093510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0799" y="6481326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0799" y="6869142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0799" y="7256959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30799" y="7644776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20761" y="1950106"/>
            <a:ext cx="15233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7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sz="1400" dirty="0">
                <a:solidFill>
                  <a:srgbClr val="252423"/>
                </a:solidFill>
                <a:latin typeface="Trebuchet MS"/>
                <a:cs typeface="Trebuchet MS"/>
              </a:rPr>
              <a:t>es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70" dirty="0">
                <a:solidFill>
                  <a:srgbClr val="252423"/>
                </a:solidFill>
                <a:latin typeface="Trebuchet MS"/>
                <a:cs typeface="Trebuchet MS"/>
              </a:rPr>
              <a:t>Q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ty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ets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81221" y="2512551"/>
            <a:ext cx="541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Delhi 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78336" y="2900367"/>
            <a:ext cx="444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14559" y="3288184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21497" y="3676000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91267" y="4063816"/>
            <a:ext cx="531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Ahmeda…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46931" y="4451632"/>
            <a:ext cx="375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43045" y="4839449"/>
            <a:ext cx="579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86709" y="5227265"/>
            <a:ext cx="436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54783" y="5615080"/>
            <a:ext cx="467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Lucknow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5116" y="6002897"/>
            <a:ext cx="287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Surat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36382" y="6390713"/>
            <a:ext cx="386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Kanpur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68663" y="6778531"/>
            <a:ext cx="554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Bhubane…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17312" y="7166346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atna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84905" y="7554162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Bengaluru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95600" y="2447808"/>
            <a:ext cx="1494790" cy="306070"/>
          </a:xfrm>
          <a:prstGeom prst="rect">
            <a:avLst/>
          </a:prstGeom>
          <a:solidFill>
            <a:srgbClr val="404EB0"/>
          </a:solidFill>
        </p:spPr>
        <p:txBody>
          <a:bodyPr vert="horz" wrap="square" lIns="0" tIns="92075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725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988K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39333" y="2915029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384K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55508" y="3302846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262K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45509" y="3690662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255K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72074" y="4078478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29633" y="4466295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113K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76922" y="4854111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35477" y="5241927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15222" y="5629743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84986" y="6017559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84295" y="6405376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481780" y="679319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68649" y="718100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68649" y="756882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4909279" y="295213"/>
          <a:ext cx="2883534" cy="504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740"/>
                <a:gridCol w="723265"/>
                <a:gridCol w="723265"/>
                <a:gridCol w="723264"/>
              </a:tblGrid>
              <a:tr h="504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508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130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8263758" y="295213"/>
          <a:ext cx="4584694" cy="494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/>
                <a:gridCol w="466090"/>
                <a:gridCol w="456565"/>
                <a:gridCol w="466090"/>
                <a:gridCol w="456564"/>
                <a:gridCol w="456564"/>
                <a:gridCol w="466089"/>
                <a:gridCol w="456564"/>
                <a:gridCol w="456564"/>
                <a:gridCol w="456564"/>
              </a:tblGrid>
              <a:tr h="494839">
                <a:tc>
                  <a:txBody>
                    <a:bodyPr/>
                    <a:lstStyle/>
                    <a:p>
                      <a:pPr marL="151765" marR="124460" indent="-26034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Jun  </a:t>
                      </a:r>
                      <a:r>
                        <a:rPr sz="10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150495" algn="ctr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Jul  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106680" indent="-46355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Aug  </a:t>
                      </a:r>
                      <a:r>
                        <a:rPr sz="10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62560" marR="122555" indent="-36195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Sep  </a:t>
                      </a:r>
                      <a:r>
                        <a:rPr sz="10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6845" marR="125095" indent="-30480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Oct  </a:t>
                      </a:r>
                      <a:r>
                        <a:rPr sz="10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60020" marR="104775" indent="-46990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Nov  </a:t>
                      </a:r>
                      <a:r>
                        <a:rPr sz="10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63830" marR="118745" indent="-38735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Dec  </a:t>
                      </a:r>
                      <a:r>
                        <a:rPr sz="10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31445" indent="-22860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Jan  </a:t>
                      </a:r>
                      <a:r>
                        <a:rPr sz="10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61290" marR="117475" indent="-33020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Feb  </a:t>
                      </a:r>
                      <a:r>
                        <a:rPr sz="10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65100" marR="103505" indent="-43180">
                        <a:lnSpc>
                          <a:spcPct val="1062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Mar  </a:t>
                      </a:r>
                      <a:r>
                        <a:rPr sz="10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78" name="object 78"/>
          <p:cNvSpPr txBox="1"/>
          <p:nvPr/>
        </p:nvSpPr>
        <p:spPr>
          <a:xfrm>
            <a:off x="12882447" y="453804"/>
            <a:ext cx="1778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75" dirty="0">
                <a:solidFill>
                  <a:srgbClr val="605D5C"/>
                </a:solidFill>
                <a:latin typeface="Segoe UI Symbol"/>
                <a:cs typeface="Segoe UI Symbol"/>
              </a:rPr>
              <a:t>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87883" y="5215976"/>
            <a:ext cx="1234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25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op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52423"/>
                </a:solidFill>
                <a:latin typeface="Trebuchet MS"/>
                <a:cs typeface="Trebuchet MS"/>
              </a:rPr>
              <a:t>5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Cu</a:t>
            </a:r>
            <a:r>
              <a:rPr sz="1400" spc="8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52423"/>
                </a:solidFill>
                <a:latin typeface="Trebuchet MS"/>
                <a:cs typeface="Trebuchet MS"/>
              </a:rPr>
              <a:t>tom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er</a:t>
            </a:r>
            <a:r>
              <a:rPr sz="1400" spc="8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74871" y="5790361"/>
            <a:ext cx="1014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Electricalsara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284907" y="6193103"/>
            <a:ext cx="805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Electricalslytical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71673" y="6595847"/>
            <a:ext cx="618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Excel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69449" y="6998589"/>
            <a:ext cx="8204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Premium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766918" y="7401331"/>
            <a:ext cx="323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Nixon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162594" y="5719660"/>
            <a:ext cx="2469515" cy="311150"/>
          </a:xfrm>
          <a:prstGeom prst="rect">
            <a:avLst/>
          </a:prstGeom>
          <a:solidFill>
            <a:srgbClr val="6A007B"/>
          </a:solidFill>
        </p:spPr>
        <p:txBody>
          <a:bodyPr vert="horz" wrap="square" lIns="0" tIns="7493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₹413M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522808" y="6184972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₹50M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519651" y="6587714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₹49M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494837" y="6990457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₹45M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488450" y="7393199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₹44M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317059" y="5127367"/>
            <a:ext cx="13309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Z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ones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421297" y="5899777"/>
            <a:ext cx="320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357539" y="6550052"/>
            <a:ext cx="3841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Central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421130" y="7200327"/>
            <a:ext cx="320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South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814499" y="5730119"/>
            <a:ext cx="3105150" cy="493395"/>
          </a:xfrm>
          <a:prstGeom prst="rect">
            <a:avLst/>
          </a:prstGeom>
          <a:solidFill>
            <a:srgbClr val="73361B"/>
          </a:solidFill>
        </p:spPr>
        <p:txBody>
          <a:bodyPr vert="horz" wrap="square" lIns="0" tIns="165735" rIns="0" bIns="0" rtlCol="0">
            <a:spAutoFit/>
          </a:bodyPr>
          <a:lstStyle/>
          <a:p>
            <a:pPr marR="69215" algn="r">
              <a:lnSpc>
                <a:spcPct val="100000"/>
              </a:lnSpc>
              <a:spcBef>
                <a:spcPts val="130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₹676M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090052" y="6533784"/>
            <a:ext cx="4895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₹264M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087360" y="7184059"/>
            <a:ext cx="407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₹46M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317002" y="1190601"/>
            <a:ext cx="1092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4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24830" y="4073809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324830" y="3326173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324830" y="2578537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324830" y="1830900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₹40M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223061" y="4184891"/>
            <a:ext cx="466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490287" y="4184891"/>
            <a:ext cx="436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747815" y="4184891"/>
            <a:ext cx="466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15040" y="4184891"/>
            <a:ext cx="436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272569" y="4184891"/>
            <a:ext cx="466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815152" y="1728120"/>
            <a:ext cx="6737350" cy="2079625"/>
          </a:xfrm>
          <a:custGeom>
            <a:avLst/>
            <a:gdLst/>
            <a:ahLst/>
            <a:cxnLst/>
            <a:rect l="l" t="t" r="r" b="b"/>
            <a:pathLst>
              <a:path w="6737350" h="2079625">
                <a:moveTo>
                  <a:pt x="0" y="1228625"/>
                </a:moveTo>
                <a:lnTo>
                  <a:pt x="214431" y="558187"/>
                </a:lnTo>
                <a:lnTo>
                  <a:pt x="421945" y="801751"/>
                </a:lnTo>
                <a:lnTo>
                  <a:pt x="636376" y="0"/>
                </a:lnTo>
                <a:lnTo>
                  <a:pt x="850807" y="544019"/>
                </a:lnTo>
                <a:lnTo>
                  <a:pt x="1044486" y="326517"/>
                </a:lnTo>
                <a:lnTo>
                  <a:pt x="1258918" y="495577"/>
                </a:lnTo>
                <a:lnTo>
                  <a:pt x="1466432" y="772468"/>
                </a:lnTo>
                <a:lnTo>
                  <a:pt x="1680863" y="581376"/>
                </a:lnTo>
                <a:lnTo>
                  <a:pt x="1888377" y="489351"/>
                </a:lnTo>
                <a:lnTo>
                  <a:pt x="2102808" y="229227"/>
                </a:lnTo>
                <a:lnTo>
                  <a:pt x="2317239" y="928482"/>
                </a:lnTo>
                <a:lnTo>
                  <a:pt x="2524753" y="1107027"/>
                </a:lnTo>
                <a:lnTo>
                  <a:pt x="2739184" y="839168"/>
                </a:lnTo>
                <a:lnTo>
                  <a:pt x="2946698" y="905863"/>
                </a:lnTo>
                <a:lnTo>
                  <a:pt x="3161129" y="821646"/>
                </a:lnTo>
                <a:lnTo>
                  <a:pt x="3375560" y="1146822"/>
                </a:lnTo>
                <a:lnTo>
                  <a:pt x="3569240" y="1069126"/>
                </a:lnTo>
                <a:lnTo>
                  <a:pt x="3783671" y="1111645"/>
                </a:lnTo>
                <a:lnTo>
                  <a:pt x="3991185" y="1082788"/>
                </a:lnTo>
                <a:lnTo>
                  <a:pt x="4205616" y="1284617"/>
                </a:lnTo>
                <a:lnTo>
                  <a:pt x="4413130" y="553894"/>
                </a:lnTo>
                <a:lnTo>
                  <a:pt x="4627561" y="771369"/>
                </a:lnTo>
                <a:lnTo>
                  <a:pt x="4841992" y="1319855"/>
                </a:lnTo>
                <a:lnTo>
                  <a:pt x="5049506" y="1181396"/>
                </a:lnTo>
                <a:lnTo>
                  <a:pt x="5263937" y="1190226"/>
                </a:lnTo>
                <a:lnTo>
                  <a:pt x="5471451" y="1492432"/>
                </a:lnTo>
                <a:lnTo>
                  <a:pt x="5685882" y="1260807"/>
                </a:lnTo>
                <a:lnTo>
                  <a:pt x="5900313" y="1165990"/>
                </a:lnTo>
                <a:lnTo>
                  <a:pt x="6100910" y="1206423"/>
                </a:lnTo>
                <a:lnTo>
                  <a:pt x="6315341" y="1290403"/>
                </a:lnTo>
                <a:lnTo>
                  <a:pt x="6522855" y="1437885"/>
                </a:lnTo>
                <a:lnTo>
                  <a:pt x="6737287" y="2079180"/>
                </a:lnTo>
              </a:path>
            </a:pathLst>
          </a:custGeom>
          <a:ln w="28578">
            <a:solidFill>
              <a:srgbClr val="D545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926" y="314830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852400" cy="8089265"/>
          </a:xfrm>
          <a:custGeom>
            <a:avLst/>
            <a:gdLst/>
            <a:ahLst/>
            <a:cxnLst/>
            <a:rect l="l" t="t" r="r" b="b"/>
            <a:pathLst>
              <a:path w="12852400" h="8089265">
                <a:moveTo>
                  <a:pt x="12852398" y="8088722"/>
                </a:moveTo>
                <a:lnTo>
                  <a:pt x="0" y="8088722"/>
                </a:lnTo>
                <a:lnTo>
                  <a:pt x="0" y="0"/>
                </a:lnTo>
                <a:lnTo>
                  <a:pt x="12852398" y="0"/>
                </a:lnTo>
                <a:lnTo>
                  <a:pt x="12852398" y="808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062" y="613426"/>
            <a:ext cx="1231265" cy="9023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90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90" dirty="0">
                <a:solidFill>
                  <a:srgbClr val="252423"/>
                </a:solidFill>
                <a:latin typeface="Trebuchet MS"/>
                <a:cs typeface="Trebuchet MS"/>
              </a:rPr>
              <a:t>414M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1352" y="652698"/>
            <a:ext cx="939165" cy="9004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3500" spc="-85" dirty="0">
                <a:solidFill>
                  <a:srgbClr val="252423"/>
                </a:solidFill>
                <a:latin typeface="Trebuchet MS"/>
                <a:cs typeface="Trebuchet MS"/>
              </a:rPr>
              <a:t>997K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sz="1200" spc="-7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Qty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297" y="2026056"/>
            <a:ext cx="1473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ets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04" y="2588502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Delhi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145" y="2976318"/>
            <a:ext cx="443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312" y="3364134"/>
            <a:ext cx="596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Ahmedab…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546" y="3751950"/>
            <a:ext cx="374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266" y="4139767"/>
            <a:ext cx="4070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494" y="4527583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903" y="4915399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028" y="5303215"/>
            <a:ext cx="385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Kanpur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36" y="5691032"/>
            <a:ext cx="578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729" y="6078848"/>
            <a:ext cx="304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atna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483" y="6466664"/>
            <a:ext cx="287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Surat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658" y="6854480"/>
            <a:ext cx="466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Lucknow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978" y="7242297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Bengaluru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417" y="7630113"/>
            <a:ext cx="6013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Bhubanes…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7986" y="2911574"/>
            <a:ext cx="310515" cy="306070"/>
          </a:xfrm>
          <a:custGeom>
            <a:avLst/>
            <a:gdLst/>
            <a:ahLst/>
            <a:cxnLst/>
            <a:rect l="l" t="t" r="r" b="b"/>
            <a:pathLst>
              <a:path w="310515" h="306069">
                <a:moveTo>
                  <a:pt x="310219" y="306060"/>
                </a:moveTo>
                <a:lnTo>
                  <a:pt x="0" y="306060"/>
                </a:lnTo>
                <a:lnTo>
                  <a:pt x="0" y="0"/>
                </a:lnTo>
                <a:lnTo>
                  <a:pt x="310219" y="0"/>
                </a:lnTo>
                <a:lnTo>
                  <a:pt x="310219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7986" y="3299391"/>
            <a:ext cx="274955" cy="306070"/>
          </a:xfrm>
          <a:custGeom>
            <a:avLst/>
            <a:gdLst/>
            <a:ahLst/>
            <a:cxnLst/>
            <a:rect l="l" t="t" r="r" b="b"/>
            <a:pathLst>
              <a:path w="274955" h="306070">
                <a:moveTo>
                  <a:pt x="274851" y="306060"/>
                </a:moveTo>
                <a:lnTo>
                  <a:pt x="0" y="306060"/>
                </a:lnTo>
                <a:lnTo>
                  <a:pt x="0" y="0"/>
                </a:lnTo>
                <a:lnTo>
                  <a:pt x="274851" y="0"/>
                </a:lnTo>
                <a:lnTo>
                  <a:pt x="274851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7986" y="3687207"/>
            <a:ext cx="111125" cy="306070"/>
          </a:xfrm>
          <a:custGeom>
            <a:avLst/>
            <a:gdLst/>
            <a:ahLst/>
            <a:cxnLst/>
            <a:rect l="l" t="t" r="r" b="b"/>
            <a:pathLst>
              <a:path w="111125" h="306070">
                <a:moveTo>
                  <a:pt x="111017" y="306060"/>
                </a:moveTo>
                <a:lnTo>
                  <a:pt x="0" y="306060"/>
                </a:lnTo>
                <a:lnTo>
                  <a:pt x="0" y="0"/>
                </a:lnTo>
                <a:lnTo>
                  <a:pt x="111017" y="0"/>
                </a:lnTo>
                <a:lnTo>
                  <a:pt x="111017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7986" y="4075023"/>
            <a:ext cx="109855" cy="306070"/>
          </a:xfrm>
          <a:custGeom>
            <a:avLst/>
            <a:gdLst/>
            <a:ahLst/>
            <a:cxnLst/>
            <a:rect l="l" t="t" r="r" b="b"/>
            <a:pathLst>
              <a:path w="109855" h="306070">
                <a:moveTo>
                  <a:pt x="109494" y="306060"/>
                </a:moveTo>
                <a:lnTo>
                  <a:pt x="0" y="306060"/>
                </a:lnTo>
                <a:lnTo>
                  <a:pt x="0" y="0"/>
                </a:lnTo>
                <a:lnTo>
                  <a:pt x="109494" y="0"/>
                </a:lnTo>
                <a:lnTo>
                  <a:pt x="109494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6" y="4462839"/>
            <a:ext cx="44450" cy="306070"/>
          </a:xfrm>
          <a:custGeom>
            <a:avLst/>
            <a:gdLst/>
            <a:ahLst/>
            <a:cxnLst/>
            <a:rect l="l" t="t" r="r" b="b"/>
            <a:pathLst>
              <a:path w="44450" h="306070">
                <a:moveTo>
                  <a:pt x="44145" y="306060"/>
                </a:moveTo>
                <a:lnTo>
                  <a:pt x="0" y="306060"/>
                </a:lnTo>
                <a:lnTo>
                  <a:pt x="0" y="0"/>
                </a:lnTo>
                <a:lnTo>
                  <a:pt x="44145" y="0"/>
                </a:lnTo>
                <a:lnTo>
                  <a:pt x="44145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7986" y="4850656"/>
            <a:ext cx="33655" cy="306070"/>
          </a:xfrm>
          <a:custGeom>
            <a:avLst/>
            <a:gdLst/>
            <a:ahLst/>
            <a:cxnLst/>
            <a:rect l="l" t="t" r="r" b="b"/>
            <a:pathLst>
              <a:path w="33655" h="306070">
                <a:moveTo>
                  <a:pt x="33113" y="306060"/>
                </a:moveTo>
                <a:lnTo>
                  <a:pt x="0" y="306060"/>
                </a:lnTo>
                <a:lnTo>
                  <a:pt x="0" y="0"/>
                </a:lnTo>
                <a:lnTo>
                  <a:pt x="33113" y="0"/>
                </a:lnTo>
                <a:lnTo>
                  <a:pt x="33113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7986" y="5238472"/>
            <a:ext cx="27305" cy="306070"/>
          </a:xfrm>
          <a:custGeom>
            <a:avLst/>
            <a:gdLst/>
            <a:ahLst/>
            <a:cxnLst/>
            <a:rect l="l" t="t" r="r" b="b"/>
            <a:pathLst>
              <a:path w="27305" h="306070">
                <a:moveTo>
                  <a:pt x="27289" y="306060"/>
                </a:moveTo>
                <a:lnTo>
                  <a:pt x="0" y="306060"/>
                </a:lnTo>
                <a:lnTo>
                  <a:pt x="0" y="0"/>
                </a:lnTo>
                <a:lnTo>
                  <a:pt x="27289" y="0"/>
                </a:lnTo>
                <a:lnTo>
                  <a:pt x="27289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57986" y="5626288"/>
            <a:ext cx="12700" cy="306070"/>
          </a:xfrm>
          <a:custGeom>
            <a:avLst/>
            <a:gdLst/>
            <a:ahLst/>
            <a:cxnLst/>
            <a:rect l="l" t="t" r="r" b="b"/>
            <a:pathLst>
              <a:path w="12700" h="306070">
                <a:moveTo>
                  <a:pt x="12235" y="306060"/>
                </a:moveTo>
                <a:lnTo>
                  <a:pt x="0" y="306060"/>
                </a:lnTo>
                <a:lnTo>
                  <a:pt x="0" y="0"/>
                </a:lnTo>
                <a:lnTo>
                  <a:pt x="12235" y="0"/>
                </a:lnTo>
                <a:lnTo>
                  <a:pt x="12235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7986" y="6014104"/>
            <a:ext cx="9525" cy="306070"/>
          </a:xfrm>
          <a:custGeom>
            <a:avLst/>
            <a:gdLst/>
            <a:ahLst/>
            <a:cxnLst/>
            <a:rect l="l" t="t" r="r" b="b"/>
            <a:pathLst>
              <a:path w="9525" h="306070">
                <a:moveTo>
                  <a:pt x="9499" y="306060"/>
                </a:moveTo>
                <a:lnTo>
                  <a:pt x="0" y="306060"/>
                </a:lnTo>
                <a:lnTo>
                  <a:pt x="0" y="0"/>
                </a:lnTo>
                <a:lnTo>
                  <a:pt x="9499" y="0"/>
                </a:lnTo>
                <a:lnTo>
                  <a:pt x="9499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7986" y="6401920"/>
            <a:ext cx="9525" cy="306070"/>
          </a:xfrm>
          <a:custGeom>
            <a:avLst/>
            <a:gdLst/>
            <a:ahLst/>
            <a:cxnLst/>
            <a:rect l="l" t="t" r="r" b="b"/>
            <a:pathLst>
              <a:path w="9525" h="306070">
                <a:moveTo>
                  <a:pt x="9499" y="306060"/>
                </a:moveTo>
                <a:lnTo>
                  <a:pt x="0" y="306060"/>
                </a:lnTo>
                <a:lnTo>
                  <a:pt x="0" y="0"/>
                </a:lnTo>
                <a:lnTo>
                  <a:pt x="9499" y="0"/>
                </a:lnTo>
                <a:lnTo>
                  <a:pt x="9499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7986" y="6789737"/>
            <a:ext cx="9525" cy="306070"/>
          </a:xfrm>
          <a:custGeom>
            <a:avLst/>
            <a:gdLst/>
            <a:ahLst/>
            <a:cxnLst/>
            <a:rect l="l" t="t" r="r" b="b"/>
            <a:pathLst>
              <a:path w="9525" h="306070">
                <a:moveTo>
                  <a:pt x="9499" y="306060"/>
                </a:moveTo>
                <a:lnTo>
                  <a:pt x="0" y="306060"/>
                </a:lnTo>
                <a:lnTo>
                  <a:pt x="0" y="0"/>
                </a:lnTo>
                <a:lnTo>
                  <a:pt x="9499" y="0"/>
                </a:lnTo>
                <a:lnTo>
                  <a:pt x="9499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7986" y="7177554"/>
            <a:ext cx="9525" cy="306070"/>
          </a:xfrm>
          <a:custGeom>
            <a:avLst/>
            <a:gdLst/>
            <a:ahLst/>
            <a:cxnLst/>
            <a:rect l="l" t="t" r="r" b="b"/>
            <a:pathLst>
              <a:path w="9525" h="306070">
                <a:moveTo>
                  <a:pt x="9499" y="306060"/>
                </a:moveTo>
                <a:lnTo>
                  <a:pt x="0" y="306060"/>
                </a:lnTo>
                <a:lnTo>
                  <a:pt x="0" y="0"/>
                </a:lnTo>
                <a:lnTo>
                  <a:pt x="9499" y="0"/>
                </a:lnTo>
                <a:lnTo>
                  <a:pt x="9499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7986" y="7565370"/>
            <a:ext cx="9525" cy="306070"/>
          </a:xfrm>
          <a:custGeom>
            <a:avLst/>
            <a:gdLst/>
            <a:ahLst/>
            <a:cxnLst/>
            <a:rect l="l" t="t" r="r" b="b"/>
            <a:pathLst>
              <a:path w="9525" h="306070">
                <a:moveTo>
                  <a:pt x="9499" y="306060"/>
                </a:moveTo>
                <a:lnTo>
                  <a:pt x="0" y="306060"/>
                </a:lnTo>
                <a:lnTo>
                  <a:pt x="0" y="0"/>
                </a:lnTo>
                <a:lnTo>
                  <a:pt x="9499" y="0"/>
                </a:lnTo>
                <a:lnTo>
                  <a:pt x="9499" y="30606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57986" y="2523758"/>
            <a:ext cx="1087120" cy="306070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92075" rIns="0" bIns="0" rtlCol="0">
            <a:spAutoFit/>
          </a:bodyPr>
          <a:lstStyle/>
          <a:p>
            <a:pPr marL="662305">
              <a:lnSpc>
                <a:spcPct val="100000"/>
              </a:lnSpc>
              <a:spcBef>
                <a:spcPts val="725"/>
              </a:spcBef>
            </a:pP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₹221M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31523" y="2990980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₹63M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6155" y="3378796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₹56M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32321" y="3766612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30798" y="4154429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5445" y="4542245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4413" y="4930061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8589" y="5317878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3535" y="5705694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0799" y="6093510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0799" y="6481326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0799" y="6869142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30799" y="7256959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30799" y="7644776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20761" y="1950106"/>
            <a:ext cx="15233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7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sz="1400" dirty="0">
                <a:solidFill>
                  <a:srgbClr val="252423"/>
                </a:solidFill>
                <a:latin typeface="Trebuchet MS"/>
                <a:cs typeface="Trebuchet MS"/>
              </a:rPr>
              <a:t>es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70" dirty="0">
                <a:solidFill>
                  <a:srgbClr val="252423"/>
                </a:solidFill>
                <a:latin typeface="Trebuchet MS"/>
                <a:cs typeface="Trebuchet MS"/>
              </a:rPr>
              <a:t>Q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ty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ets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81221" y="2512551"/>
            <a:ext cx="541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Delhi 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78336" y="2900367"/>
            <a:ext cx="444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14559" y="3288184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21497" y="3676000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91267" y="4063816"/>
            <a:ext cx="531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Ahmeda…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46931" y="4451632"/>
            <a:ext cx="375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43045" y="4839449"/>
            <a:ext cx="579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86709" y="5227265"/>
            <a:ext cx="436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54783" y="5615080"/>
            <a:ext cx="467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Lucknow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35116" y="6002897"/>
            <a:ext cx="287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Surat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36382" y="6390713"/>
            <a:ext cx="386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Kanpur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68663" y="6778531"/>
            <a:ext cx="554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Bhubane…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17312" y="7166346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atna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84905" y="7554162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Bengaluru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95600" y="2447808"/>
            <a:ext cx="1027430" cy="306070"/>
          </a:xfrm>
          <a:custGeom>
            <a:avLst/>
            <a:gdLst/>
            <a:ahLst/>
            <a:cxnLst/>
            <a:rect l="l" t="t" r="r" b="b"/>
            <a:pathLst>
              <a:path w="1027429" h="306069">
                <a:moveTo>
                  <a:pt x="1026815" y="306060"/>
                </a:moveTo>
                <a:lnTo>
                  <a:pt x="0" y="306060"/>
                </a:lnTo>
                <a:lnTo>
                  <a:pt x="0" y="0"/>
                </a:lnTo>
                <a:lnTo>
                  <a:pt x="1026815" y="0"/>
                </a:lnTo>
                <a:lnTo>
                  <a:pt x="1026815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5600" y="2835624"/>
            <a:ext cx="430530" cy="306070"/>
          </a:xfrm>
          <a:custGeom>
            <a:avLst/>
            <a:gdLst/>
            <a:ahLst/>
            <a:cxnLst/>
            <a:rect l="l" t="t" r="r" b="b"/>
            <a:pathLst>
              <a:path w="430529" h="306069">
                <a:moveTo>
                  <a:pt x="430157" y="306060"/>
                </a:moveTo>
                <a:lnTo>
                  <a:pt x="0" y="306060"/>
                </a:lnTo>
                <a:lnTo>
                  <a:pt x="0" y="0"/>
                </a:lnTo>
                <a:lnTo>
                  <a:pt x="430157" y="0"/>
                </a:lnTo>
                <a:lnTo>
                  <a:pt x="430157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95600" y="3223440"/>
            <a:ext cx="272415" cy="306070"/>
          </a:xfrm>
          <a:custGeom>
            <a:avLst/>
            <a:gdLst/>
            <a:ahLst/>
            <a:cxnLst/>
            <a:rect l="l" t="t" r="r" b="b"/>
            <a:pathLst>
              <a:path w="272414" h="306070">
                <a:moveTo>
                  <a:pt x="272159" y="306060"/>
                </a:moveTo>
                <a:lnTo>
                  <a:pt x="0" y="306060"/>
                </a:lnTo>
                <a:lnTo>
                  <a:pt x="0" y="0"/>
                </a:lnTo>
                <a:lnTo>
                  <a:pt x="272159" y="0"/>
                </a:lnTo>
                <a:lnTo>
                  <a:pt x="272159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95600" y="3611256"/>
            <a:ext cx="233045" cy="306070"/>
          </a:xfrm>
          <a:custGeom>
            <a:avLst/>
            <a:gdLst/>
            <a:ahLst/>
            <a:cxnLst/>
            <a:rect l="l" t="t" r="r" b="b"/>
            <a:pathLst>
              <a:path w="233045" h="306070">
                <a:moveTo>
                  <a:pt x="232601" y="306060"/>
                </a:moveTo>
                <a:lnTo>
                  <a:pt x="0" y="306060"/>
                </a:lnTo>
                <a:lnTo>
                  <a:pt x="0" y="0"/>
                </a:lnTo>
                <a:lnTo>
                  <a:pt x="232601" y="0"/>
                </a:lnTo>
                <a:lnTo>
                  <a:pt x="232601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95600" y="3999072"/>
            <a:ext cx="216535" cy="306070"/>
          </a:xfrm>
          <a:custGeom>
            <a:avLst/>
            <a:gdLst/>
            <a:ahLst/>
            <a:cxnLst/>
            <a:rect l="l" t="t" r="r" b="b"/>
            <a:pathLst>
              <a:path w="216535" h="306070">
                <a:moveTo>
                  <a:pt x="216515" y="306060"/>
                </a:moveTo>
                <a:lnTo>
                  <a:pt x="0" y="306060"/>
                </a:lnTo>
                <a:lnTo>
                  <a:pt x="0" y="0"/>
                </a:lnTo>
                <a:lnTo>
                  <a:pt x="216515" y="0"/>
                </a:lnTo>
                <a:lnTo>
                  <a:pt x="216515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5600" y="4386889"/>
            <a:ext cx="107950" cy="306070"/>
          </a:xfrm>
          <a:custGeom>
            <a:avLst/>
            <a:gdLst/>
            <a:ahLst/>
            <a:cxnLst/>
            <a:rect l="l" t="t" r="r" b="b"/>
            <a:pathLst>
              <a:path w="107950" h="306070">
                <a:moveTo>
                  <a:pt x="107699" y="306060"/>
                </a:moveTo>
                <a:lnTo>
                  <a:pt x="0" y="306060"/>
                </a:lnTo>
                <a:lnTo>
                  <a:pt x="0" y="0"/>
                </a:lnTo>
                <a:lnTo>
                  <a:pt x="107699" y="0"/>
                </a:lnTo>
                <a:lnTo>
                  <a:pt x="107699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95600" y="4774705"/>
            <a:ext cx="80010" cy="306070"/>
          </a:xfrm>
          <a:custGeom>
            <a:avLst/>
            <a:gdLst/>
            <a:ahLst/>
            <a:cxnLst/>
            <a:rect l="l" t="t" r="r" b="b"/>
            <a:pathLst>
              <a:path w="80010" h="306070">
                <a:moveTo>
                  <a:pt x="79836" y="306060"/>
                </a:moveTo>
                <a:lnTo>
                  <a:pt x="0" y="306060"/>
                </a:lnTo>
                <a:lnTo>
                  <a:pt x="0" y="0"/>
                </a:lnTo>
                <a:lnTo>
                  <a:pt x="79836" y="0"/>
                </a:lnTo>
                <a:lnTo>
                  <a:pt x="79836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95600" y="5162521"/>
            <a:ext cx="60960" cy="306070"/>
          </a:xfrm>
          <a:custGeom>
            <a:avLst/>
            <a:gdLst/>
            <a:ahLst/>
            <a:cxnLst/>
            <a:rect l="l" t="t" r="r" b="b"/>
            <a:pathLst>
              <a:path w="60960" h="306070">
                <a:moveTo>
                  <a:pt x="60627" y="306060"/>
                </a:moveTo>
                <a:lnTo>
                  <a:pt x="0" y="306060"/>
                </a:lnTo>
                <a:lnTo>
                  <a:pt x="0" y="0"/>
                </a:lnTo>
                <a:lnTo>
                  <a:pt x="60627" y="0"/>
                </a:lnTo>
                <a:lnTo>
                  <a:pt x="60627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95600" y="5550337"/>
            <a:ext cx="33020" cy="306070"/>
          </a:xfrm>
          <a:custGeom>
            <a:avLst/>
            <a:gdLst/>
            <a:ahLst/>
            <a:cxnLst/>
            <a:rect l="l" t="t" r="r" b="b"/>
            <a:pathLst>
              <a:path w="33020" h="306070">
                <a:moveTo>
                  <a:pt x="32548" y="306060"/>
                </a:moveTo>
                <a:lnTo>
                  <a:pt x="0" y="306060"/>
                </a:lnTo>
                <a:lnTo>
                  <a:pt x="0" y="0"/>
                </a:lnTo>
                <a:lnTo>
                  <a:pt x="32548" y="0"/>
                </a:lnTo>
                <a:lnTo>
                  <a:pt x="32548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95600" y="5938154"/>
            <a:ext cx="22860" cy="306070"/>
          </a:xfrm>
          <a:custGeom>
            <a:avLst/>
            <a:gdLst/>
            <a:ahLst/>
            <a:cxnLst/>
            <a:rect l="l" t="t" r="r" b="b"/>
            <a:pathLst>
              <a:path w="22860" h="306070">
                <a:moveTo>
                  <a:pt x="22266" y="306060"/>
                </a:moveTo>
                <a:lnTo>
                  <a:pt x="0" y="306060"/>
                </a:lnTo>
                <a:lnTo>
                  <a:pt x="0" y="0"/>
                </a:lnTo>
                <a:lnTo>
                  <a:pt x="22266" y="0"/>
                </a:lnTo>
                <a:lnTo>
                  <a:pt x="22266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95600" y="6325970"/>
            <a:ext cx="17780" cy="306070"/>
          </a:xfrm>
          <a:custGeom>
            <a:avLst/>
            <a:gdLst/>
            <a:ahLst/>
            <a:cxnLst/>
            <a:rect l="l" t="t" r="r" b="b"/>
            <a:pathLst>
              <a:path w="17779" h="306070">
                <a:moveTo>
                  <a:pt x="17447" y="306060"/>
                </a:moveTo>
                <a:lnTo>
                  <a:pt x="0" y="306060"/>
                </a:lnTo>
                <a:lnTo>
                  <a:pt x="0" y="0"/>
                </a:lnTo>
                <a:lnTo>
                  <a:pt x="17447" y="0"/>
                </a:lnTo>
                <a:lnTo>
                  <a:pt x="17447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95600" y="6713787"/>
            <a:ext cx="9525" cy="306070"/>
          </a:xfrm>
          <a:custGeom>
            <a:avLst/>
            <a:gdLst/>
            <a:ahLst/>
            <a:cxnLst/>
            <a:rect l="l" t="t" r="r" b="b"/>
            <a:pathLst>
              <a:path w="9525" h="306070">
                <a:moveTo>
                  <a:pt x="9526" y="306060"/>
                </a:moveTo>
                <a:lnTo>
                  <a:pt x="0" y="306060"/>
                </a:lnTo>
                <a:lnTo>
                  <a:pt x="0" y="0"/>
                </a:lnTo>
                <a:lnTo>
                  <a:pt x="9526" y="0"/>
                </a:lnTo>
                <a:lnTo>
                  <a:pt x="9526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95600" y="7101602"/>
            <a:ext cx="9525" cy="306070"/>
          </a:xfrm>
          <a:custGeom>
            <a:avLst/>
            <a:gdLst/>
            <a:ahLst/>
            <a:cxnLst/>
            <a:rect l="l" t="t" r="r" b="b"/>
            <a:pathLst>
              <a:path w="9525" h="306070">
                <a:moveTo>
                  <a:pt x="9526" y="306060"/>
                </a:moveTo>
                <a:lnTo>
                  <a:pt x="0" y="306060"/>
                </a:lnTo>
                <a:lnTo>
                  <a:pt x="0" y="0"/>
                </a:lnTo>
                <a:lnTo>
                  <a:pt x="9526" y="0"/>
                </a:lnTo>
                <a:lnTo>
                  <a:pt x="9526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95600" y="7489418"/>
            <a:ext cx="9525" cy="306070"/>
          </a:xfrm>
          <a:custGeom>
            <a:avLst/>
            <a:gdLst/>
            <a:ahLst/>
            <a:cxnLst/>
            <a:rect l="l" t="t" r="r" b="b"/>
            <a:pathLst>
              <a:path w="9525" h="306070">
                <a:moveTo>
                  <a:pt x="9526" y="306060"/>
                </a:moveTo>
                <a:lnTo>
                  <a:pt x="0" y="306060"/>
                </a:lnTo>
                <a:lnTo>
                  <a:pt x="0" y="0"/>
                </a:lnTo>
                <a:lnTo>
                  <a:pt x="9526" y="0"/>
                </a:lnTo>
                <a:lnTo>
                  <a:pt x="9526" y="306060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85945" y="2527213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407K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89288" y="2915029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171K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731290" y="3302846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108K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691728" y="369066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675642" y="4078478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86K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66826" y="4466295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38963" y="4854111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519754" y="5241927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491675" y="5629743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81389" y="601755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76570" y="640537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468649" y="6793192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468649" y="718100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468649" y="756882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073839" y="295213"/>
            <a:ext cx="666750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759001" y="295213"/>
            <a:ext cx="666750" cy="4953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444164" y="295213"/>
            <a:ext cx="666750" cy="495300"/>
          </a:xfrm>
          <a:custGeom>
            <a:avLst/>
            <a:gdLst/>
            <a:ahLst/>
            <a:cxnLst/>
            <a:rect l="l" t="t" r="r" b="b"/>
            <a:pathLst>
              <a:path w="666750" h="495300">
                <a:moveTo>
                  <a:pt x="666130" y="494839"/>
                </a:moveTo>
                <a:lnTo>
                  <a:pt x="0" y="494839"/>
                </a:lnTo>
                <a:lnTo>
                  <a:pt x="0" y="0"/>
                </a:lnTo>
                <a:lnTo>
                  <a:pt x="666130" y="0"/>
                </a:lnTo>
                <a:lnTo>
                  <a:pt x="666130" y="49483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650991" y="463320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129326" y="295213"/>
            <a:ext cx="666750" cy="495300"/>
          </a:xfrm>
          <a:custGeom>
            <a:avLst/>
            <a:gdLst/>
            <a:ahLst/>
            <a:cxnLst/>
            <a:rect l="l" t="t" r="r" b="b"/>
            <a:pathLst>
              <a:path w="666750" h="495300">
                <a:moveTo>
                  <a:pt x="666130" y="494839"/>
                </a:moveTo>
                <a:lnTo>
                  <a:pt x="0" y="494839"/>
                </a:lnTo>
                <a:lnTo>
                  <a:pt x="0" y="0"/>
                </a:lnTo>
                <a:lnTo>
                  <a:pt x="666130" y="0"/>
                </a:lnTo>
                <a:lnTo>
                  <a:pt x="666130" y="49483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334964" y="463320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263750" y="295224"/>
            <a:ext cx="2740660" cy="495300"/>
          </a:xfrm>
          <a:custGeom>
            <a:avLst/>
            <a:gdLst/>
            <a:ahLst/>
            <a:cxnLst/>
            <a:rect l="l" t="t" r="r" b="b"/>
            <a:pathLst>
              <a:path w="2740659" h="495300">
                <a:moveTo>
                  <a:pt x="437743" y="0"/>
                </a:moveTo>
                <a:lnTo>
                  <a:pt x="0" y="0"/>
                </a:lnTo>
                <a:lnTo>
                  <a:pt x="0" y="494830"/>
                </a:lnTo>
                <a:lnTo>
                  <a:pt x="437743" y="494830"/>
                </a:lnTo>
                <a:lnTo>
                  <a:pt x="437743" y="0"/>
                </a:lnTo>
                <a:close/>
              </a:path>
              <a:path w="2740659" h="495300">
                <a:moveTo>
                  <a:pt x="904036" y="0"/>
                </a:moveTo>
                <a:lnTo>
                  <a:pt x="456780" y="0"/>
                </a:lnTo>
                <a:lnTo>
                  <a:pt x="456780" y="494830"/>
                </a:lnTo>
                <a:lnTo>
                  <a:pt x="904036" y="494830"/>
                </a:lnTo>
                <a:lnTo>
                  <a:pt x="904036" y="0"/>
                </a:lnTo>
                <a:close/>
              </a:path>
              <a:path w="2740659" h="495300">
                <a:moveTo>
                  <a:pt x="1360805" y="0"/>
                </a:moveTo>
                <a:lnTo>
                  <a:pt x="923074" y="0"/>
                </a:lnTo>
                <a:lnTo>
                  <a:pt x="923074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  <a:path w="2740659" h="495300">
                <a:moveTo>
                  <a:pt x="1827098" y="0"/>
                </a:moveTo>
                <a:lnTo>
                  <a:pt x="1379842" y="0"/>
                </a:lnTo>
                <a:lnTo>
                  <a:pt x="1379842" y="494830"/>
                </a:lnTo>
                <a:lnTo>
                  <a:pt x="1827098" y="494830"/>
                </a:lnTo>
                <a:lnTo>
                  <a:pt x="1827098" y="0"/>
                </a:lnTo>
                <a:close/>
              </a:path>
              <a:path w="2740659" h="495300">
                <a:moveTo>
                  <a:pt x="2283879" y="0"/>
                </a:moveTo>
                <a:lnTo>
                  <a:pt x="1846135" y="0"/>
                </a:lnTo>
                <a:lnTo>
                  <a:pt x="1846135" y="494830"/>
                </a:lnTo>
                <a:lnTo>
                  <a:pt x="2283879" y="494830"/>
                </a:lnTo>
                <a:lnTo>
                  <a:pt x="2283879" y="0"/>
                </a:lnTo>
                <a:close/>
              </a:path>
              <a:path w="2740659" h="495300">
                <a:moveTo>
                  <a:pt x="2740647" y="0"/>
                </a:moveTo>
                <a:lnTo>
                  <a:pt x="2302903" y="0"/>
                </a:lnTo>
                <a:lnTo>
                  <a:pt x="2302903" y="494830"/>
                </a:lnTo>
                <a:lnTo>
                  <a:pt x="2740647" y="494830"/>
                </a:lnTo>
                <a:lnTo>
                  <a:pt x="2740647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8393564" y="364980"/>
            <a:ext cx="249999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22860">
              <a:lnSpc>
                <a:spcPct val="106200"/>
              </a:lnSpc>
              <a:spcBef>
                <a:spcPts val="100"/>
              </a:spcBef>
              <a:tabLst>
                <a:tab pos="449580" algn="l"/>
                <a:tab pos="482600" algn="l"/>
                <a:tab pos="899794" algn="l"/>
                <a:tab pos="942975" algn="l"/>
                <a:tab pos="1371600" algn="l"/>
                <a:tab pos="1403350" algn="l"/>
                <a:tab pos="1812289" algn="l"/>
                <a:tab pos="1863725" algn="l"/>
                <a:tab pos="2298065" algn="l"/>
                <a:tab pos="2324100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Jan	Feb	Mar	Apr	May	Jun  18		18		18		18		18		18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1023435" y="295224"/>
            <a:ext cx="1827530" cy="495300"/>
          </a:xfrm>
          <a:custGeom>
            <a:avLst/>
            <a:gdLst/>
            <a:ahLst/>
            <a:cxnLst/>
            <a:rect l="l" t="t" r="r" b="b"/>
            <a:pathLst>
              <a:path w="1827529" h="495300">
                <a:moveTo>
                  <a:pt x="447255" y="0"/>
                </a:moveTo>
                <a:lnTo>
                  <a:pt x="0" y="0"/>
                </a:lnTo>
                <a:lnTo>
                  <a:pt x="0" y="494830"/>
                </a:lnTo>
                <a:lnTo>
                  <a:pt x="447255" y="494830"/>
                </a:lnTo>
                <a:lnTo>
                  <a:pt x="447255" y="0"/>
                </a:lnTo>
                <a:close/>
              </a:path>
              <a:path w="1827529" h="495300">
                <a:moveTo>
                  <a:pt x="904036" y="0"/>
                </a:moveTo>
                <a:lnTo>
                  <a:pt x="466293" y="0"/>
                </a:lnTo>
                <a:lnTo>
                  <a:pt x="466293" y="494830"/>
                </a:lnTo>
                <a:lnTo>
                  <a:pt x="904036" y="494830"/>
                </a:lnTo>
                <a:lnTo>
                  <a:pt x="904036" y="0"/>
                </a:lnTo>
                <a:close/>
              </a:path>
              <a:path w="1827529" h="495300">
                <a:moveTo>
                  <a:pt x="1360805" y="0"/>
                </a:moveTo>
                <a:lnTo>
                  <a:pt x="923061" y="0"/>
                </a:lnTo>
                <a:lnTo>
                  <a:pt x="923061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  <a:path w="1827529" h="495300">
                <a:moveTo>
                  <a:pt x="1827098" y="0"/>
                </a:moveTo>
                <a:lnTo>
                  <a:pt x="1379842" y="0"/>
                </a:lnTo>
                <a:lnTo>
                  <a:pt x="1379842" y="494830"/>
                </a:lnTo>
                <a:lnTo>
                  <a:pt x="1827098" y="494830"/>
                </a:lnTo>
                <a:lnTo>
                  <a:pt x="1827098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1172576" y="364980"/>
            <a:ext cx="156654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marR="5080" indent="-5715">
              <a:lnSpc>
                <a:spcPct val="106200"/>
              </a:lnSpc>
              <a:spcBef>
                <a:spcPts val="100"/>
              </a:spcBef>
              <a:tabLst>
                <a:tab pos="419734" algn="l"/>
                <a:tab pos="465455" algn="l"/>
                <a:tab pos="890269" algn="l"/>
                <a:tab pos="925830" algn="l"/>
                <a:tab pos="1355725" algn="l"/>
                <a:tab pos="1386205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Jul	Aug	Sep	Oct  18		18		18		18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882447" y="453804"/>
            <a:ext cx="1778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75" dirty="0">
                <a:solidFill>
                  <a:srgbClr val="605D5C"/>
                </a:solidFill>
                <a:latin typeface="Segoe UI Symbol"/>
                <a:cs typeface="Segoe UI Symbol"/>
              </a:rPr>
              <a:t>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987883" y="5215976"/>
            <a:ext cx="1234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25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op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52423"/>
                </a:solidFill>
                <a:latin typeface="Trebuchet MS"/>
                <a:cs typeface="Trebuchet MS"/>
              </a:rPr>
              <a:t>5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Cu</a:t>
            </a:r>
            <a:r>
              <a:rPr sz="1400" spc="8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52423"/>
                </a:solidFill>
                <a:latin typeface="Trebuchet MS"/>
                <a:cs typeface="Trebuchet MS"/>
              </a:rPr>
              <a:t>tom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er</a:t>
            </a:r>
            <a:r>
              <a:rPr sz="1400" spc="8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074871" y="5790361"/>
            <a:ext cx="1014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Electricalsara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766918" y="6193103"/>
            <a:ext cx="323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Nixon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284907" y="6595847"/>
            <a:ext cx="805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Electricalslytical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269449" y="6998589"/>
            <a:ext cx="8204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Premium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471673" y="7401331"/>
            <a:ext cx="618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Excel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162594" y="6122403"/>
            <a:ext cx="325755" cy="311150"/>
          </a:xfrm>
          <a:custGeom>
            <a:avLst/>
            <a:gdLst/>
            <a:ahLst/>
            <a:cxnLst/>
            <a:rect l="l" t="t" r="r" b="b"/>
            <a:pathLst>
              <a:path w="325754" h="311150">
                <a:moveTo>
                  <a:pt x="325737" y="311083"/>
                </a:moveTo>
                <a:lnTo>
                  <a:pt x="0" y="311083"/>
                </a:lnTo>
                <a:lnTo>
                  <a:pt x="0" y="0"/>
                </a:lnTo>
                <a:lnTo>
                  <a:pt x="325737" y="0"/>
                </a:lnTo>
                <a:lnTo>
                  <a:pt x="325737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62594" y="6525145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311150" h="311150">
                <a:moveTo>
                  <a:pt x="311044" y="311083"/>
                </a:moveTo>
                <a:lnTo>
                  <a:pt x="0" y="311083"/>
                </a:lnTo>
                <a:lnTo>
                  <a:pt x="0" y="0"/>
                </a:lnTo>
                <a:lnTo>
                  <a:pt x="311044" y="0"/>
                </a:lnTo>
                <a:lnTo>
                  <a:pt x="311044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62594" y="6927888"/>
            <a:ext cx="279400" cy="311150"/>
          </a:xfrm>
          <a:custGeom>
            <a:avLst/>
            <a:gdLst/>
            <a:ahLst/>
            <a:cxnLst/>
            <a:rect l="l" t="t" r="r" b="b"/>
            <a:pathLst>
              <a:path w="279400" h="311150">
                <a:moveTo>
                  <a:pt x="279193" y="311083"/>
                </a:moveTo>
                <a:lnTo>
                  <a:pt x="0" y="311083"/>
                </a:lnTo>
                <a:lnTo>
                  <a:pt x="0" y="0"/>
                </a:lnTo>
                <a:lnTo>
                  <a:pt x="279193" y="0"/>
                </a:lnTo>
                <a:lnTo>
                  <a:pt x="279193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62594" y="7330630"/>
            <a:ext cx="269875" cy="311150"/>
          </a:xfrm>
          <a:custGeom>
            <a:avLst/>
            <a:gdLst/>
            <a:ahLst/>
            <a:cxnLst/>
            <a:rect l="l" t="t" r="r" b="b"/>
            <a:pathLst>
              <a:path w="269875" h="311150">
                <a:moveTo>
                  <a:pt x="269606" y="311083"/>
                </a:moveTo>
                <a:lnTo>
                  <a:pt x="0" y="311083"/>
                </a:lnTo>
                <a:lnTo>
                  <a:pt x="0" y="0"/>
                </a:lnTo>
                <a:lnTo>
                  <a:pt x="269606" y="0"/>
                </a:lnTo>
                <a:lnTo>
                  <a:pt x="269606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162594" y="5719660"/>
            <a:ext cx="2585085" cy="311150"/>
          </a:xfrm>
          <a:prstGeom prst="rect">
            <a:avLst/>
          </a:prstGeom>
          <a:solidFill>
            <a:srgbClr val="6A007B"/>
          </a:solidFill>
        </p:spPr>
        <p:txBody>
          <a:bodyPr vert="horz" wrap="square" lIns="0" tIns="7493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₹173M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551961" y="6184972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₹22M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537267" y="6587714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₹21M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505416" y="6990457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₹19M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495829" y="7393199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₹18M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317059" y="5127367"/>
            <a:ext cx="13309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Z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ones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421297" y="5899777"/>
            <a:ext cx="320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357539" y="6550052"/>
            <a:ext cx="3841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Central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421130" y="7200327"/>
            <a:ext cx="320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South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9814499" y="6380394"/>
            <a:ext cx="1156970" cy="493395"/>
          </a:xfrm>
          <a:custGeom>
            <a:avLst/>
            <a:gdLst/>
            <a:ahLst/>
            <a:cxnLst/>
            <a:rect l="l" t="t" r="r" b="b"/>
            <a:pathLst>
              <a:path w="1156970" h="493395">
                <a:moveTo>
                  <a:pt x="1156466" y="492839"/>
                </a:moveTo>
                <a:lnTo>
                  <a:pt x="0" y="492839"/>
                </a:lnTo>
                <a:lnTo>
                  <a:pt x="0" y="0"/>
                </a:lnTo>
                <a:lnTo>
                  <a:pt x="1156466" y="0"/>
                </a:lnTo>
                <a:lnTo>
                  <a:pt x="1156466" y="492839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814499" y="7030669"/>
            <a:ext cx="201930" cy="493395"/>
          </a:xfrm>
          <a:custGeom>
            <a:avLst/>
            <a:gdLst/>
            <a:ahLst/>
            <a:cxnLst/>
            <a:rect l="l" t="t" r="r" b="b"/>
            <a:pathLst>
              <a:path w="201929" h="493395">
                <a:moveTo>
                  <a:pt x="201718" y="492839"/>
                </a:moveTo>
                <a:lnTo>
                  <a:pt x="0" y="492839"/>
                </a:lnTo>
                <a:lnTo>
                  <a:pt x="0" y="0"/>
                </a:lnTo>
                <a:lnTo>
                  <a:pt x="201718" y="0"/>
                </a:lnTo>
                <a:lnTo>
                  <a:pt x="201718" y="492839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9814499" y="5730119"/>
            <a:ext cx="3078480" cy="493395"/>
          </a:xfrm>
          <a:prstGeom prst="rect">
            <a:avLst/>
          </a:prstGeom>
          <a:solidFill>
            <a:srgbClr val="73361B"/>
          </a:solidFill>
        </p:spPr>
        <p:txBody>
          <a:bodyPr vert="horz" wrap="square" lIns="0" tIns="165735" rIns="0" bIns="0" rtlCol="0">
            <a:spAutoFit/>
          </a:bodyPr>
          <a:lstStyle/>
          <a:p>
            <a:pPr marR="69215" algn="r">
              <a:lnSpc>
                <a:spcPct val="100000"/>
              </a:lnSpc>
              <a:spcBef>
                <a:spcPts val="130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₹287M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1034462" y="6533784"/>
            <a:ext cx="4895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₹108M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0079687" y="7184059"/>
            <a:ext cx="407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₹19M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317002" y="1190601"/>
            <a:ext cx="1092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4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71996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7707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3418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91300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4841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0552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6263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1974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7685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23397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9108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4819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0530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6241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1952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7664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3375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69086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74797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80508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6219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919310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97642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3353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9064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14775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0486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6198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1909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7620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43331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49042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54753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0465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66176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1887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7598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83309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89020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94732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0443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06154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1865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7576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23287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28999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4710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40421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46132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51843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7554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63266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68977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74688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80399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86110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1821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97533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03244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08955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14666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20377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26088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31800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37511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43222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48933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54644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603560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66067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71778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77489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83200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988911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946230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00334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06045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11756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17467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23178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28889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34601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40312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46023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51734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57445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63156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68868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74579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80290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86001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91712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974240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03135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08846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114557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20268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25979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316910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37402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43113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148824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154535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160246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1659580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1716691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177380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83091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88802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945139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2002250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05936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116473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17358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230696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2287808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344920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402032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2459144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2516255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2573367" y="41594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5324830" y="4073809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5719965" y="35052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0" name="object 250"/>
          <p:cNvGrpSpPr/>
          <p:nvPr/>
        </p:nvGrpSpPr>
        <p:grpSpPr>
          <a:xfrm>
            <a:off x="5777077" y="1852863"/>
            <a:ext cx="6805930" cy="1965960"/>
            <a:chOff x="5777077" y="1852863"/>
            <a:chExt cx="6805930" cy="1965960"/>
          </a:xfrm>
        </p:grpSpPr>
        <p:sp>
          <p:nvSpPr>
            <p:cNvPr id="251" name="object 251"/>
            <p:cNvSpPr/>
            <p:nvPr/>
          </p:nvSpPr>
          <p:spPr>
            <a:xfrm>
              <a:off x="5777065" y="3505288"/>
              <a:ext cx="4007485" cy="10160"/>
            </a:xfrm>
            <a:custGeom>
              <a:avLst/>
              <a:gdLst/>
              <a:ahLst/>
              <a:cxnLst/>
              <a:rect l="l" t="t" r="r" b="b"/>
              <a:pathLst>
                <a:path w="4007484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07484" h="10160">
                  <a:moveTo>
                    <a:pt x="66636" y="0"/>
                  </a:moveTo>
                  <a:lnTo>
                    <a:pt x="57111" y="0"/>
                  </a:lnTo>
                  <a:lnTo>
                    <a:pt x="57111" y="9537"/>
                  </a:lnTo>
                  <a:lnTo>
                    <a:pt x="66636" y="9537"/>
                  </a:lnTo>
                  <a:lnTo>
                    <a:pt x="66636" y="0"/>
                  </a:lnTo>
                  <a:close/>
                </a:path>
                <a:path w="4007484" h="10160">
                  <a:moveTo>
                    <a:pt x="123748" y="0"/>
                  </a:moveTo>
                  <a:lnTo>
                    <a:pt x="114223" y="0"/>
                  </a:lnTo>
                  <a:lnTo>
                    <a:pt x="114223" y="9537"/>
                  </a:lnTo>
                  <a:lnTo>
                    <a:pt x="123748" y="9537"/>
                  </a:lnTo>
                  <a:lnTo>
                    <a:pt x="123748" y="0"/>
                  </a:lnTo>
                  <a:close/>
                </a:path>
                <a:path w="4007484" h="10160">
                  <a:moveTo>
                    <a:pt x="180860" y="0"/>
                  </a:moveTo>
                  <a:lnTo>
                    <a:pt x="171335" y="0"/>
                  </a:lnTo>
                  <a:lnTo>
                    <a:pt x="171335" y="9537"/>
                  </a:lnTo>
                  <a:lnTo>
                    <a:pt x="180860" y="9537"/>
                  </a:lnTo>
                  <a:lnTo>
                    <a:pt x="180860" y="0"/>
                  </a:lnTo>
                  <a:close/>
                </a:path>
                <a:path w="4007484" h="10160">
                  <a:moveTo>
                    <a:pt x="237972" y="0"/>
                  </a:moveTo>
                  <a:lnTo>
                    <a:pt x="228447" y="0"/>
                  </a:lnTo>
                  <a:lnTo>
                    <a:pt x="228447" y="9537"/>
                  </a:lnTo>
                  <a:lnTo>
                    <a:pt x="237972" y="9537"/>
                  </a:lnTo>
                  <a:lnTo>
                    <a:pt x="237972" y="0"/>
                  </a:lnTo>
                  <a:close/>
                </a:path>
                <a:path w="4007484" h="10160">
                  <a:moveTo>
                    <a:pt x="295084" y="0"/>
                  </a:moveTo>
                  <a:lnTo>
                    <a:pt x="285559" y="0"/>
                  </a:lnTo>
                  <a:lnTo>
                    <a:pt x="285559" y="9537"/>
                  </a:lnTo>
                  <a:lnTo>
                    <a:pt x="295084" y="9537"/>
                  </a:lnTo>
                  <a:lnTo>
                    <a:pt x="295084" y="0"/>
                  </a:lnTo>
                  <a:close/>
                </a:path>
                <a:path w="4007484" h="10160">
                  <a:moveTo>
                    <a:pt x="352196" y="0"/>
                  </a:moveTo>
                  <a:lnTo>
                    <a:pt x="342671" y="0"/>
                  </a:lnTo>
                  <a:lnTo>
                    <a:pt x="342671" y="9537"/>
                  </a:lnTo>
                  <a:lnTo>
                    <a:pt x="352196" y="9537"/>
                  </a:lnTo>
                  <a:lnTo>
                    <a:pt x="352196" y="0"/>
                  </a:lnTo>
                  <a:close/>
                </a:path>
                <a:path w="4007484" h="10160">
                  <a:moveTo>
                    <a:pt x="409308" y="0"/>
                  </a:moveTo>
                  <a:lnTo>
                    <a:pt x="399783" y="0"/>
                  </a:lnTo>
                  <a:lnTo>
                    <a:pt x="399783" y="9537"/>
                  </a:lnTo>
                  <a:lnTo>
                    <a:pt x="409308" y="9537"/>
                  </a:lnTo>
                  <a:lnTo>
                    <a:pt x="409308" y="0"/>
                  </a:lnTo>
                  <a:close/>
                </a:path>
                <a:path w="4007484" h="10160">
                  <a:moveTo>
                    <a:pt x="466420" y="0"/>
                  </a:moveTo>
                  <a:lnTo>
                    <a:pt x="456895" y="0"/>
                  </a:lnTo>
                  <a:lnTo>
                    <a:pt x="456895" y="9537"/>
                  </a:lnTo>
                  <a:lnTo>
                    <a:pt x="466420" y="9537"/>
                  </a:lnTo>
                  <a:lnTo>
                    <a:pt x="466420" y="0"/>
                  </a:lnTo>
                  <a:close/>
                </a:path>
                <a:path w="4007484" h="10160">
                  <a:moveTo>
                    <a:pt x="523532" y="0"/>
                  </a:moveTo>
                  <a:lnTo>
                    <a:pt x="514007" y="0"/>
                  </a:lnTo>
                  <a:lnTo>
                    <a:pt x="514007" y="9537"/>
                  </a:lnTo>
                  <a:lnTo>
                    <a:pt x="523532" y="9537"/>
                  </a:lnTo>
                  <a:lnTo>
                    <a:pt x="523532" y="0"/>
                  </a:lnTo>
                  <a:close/>
                </a:path>
                <a:path w="4007484" h="10160">
                  <a:moveTo>
                    <a:pt x="580644" y="0"/>
                  </a:moveTo>
                  <a:lnTo>
                    <a:pt x="571119" y="0"/>
                  </a:lnTo>
                  <a:lnTo>
                    <a:pt x="571119" y="9537"/>
                  </a:lnTo>
                  <a:lnTo>
                    <a:pt x="580644" y="9537"/>
                  </a:lnTo>
                  <a:lnTo>
                    <a:pt x="580644" y="0"/>
                  </a:lnTo>
                  <a:close/>
                </a:path>
                <a:path w="4007484" h="10160">
                  <a:moveTo>
                    <a:pt x="637755" y="0"/>
                  </a:moveTo>
                  <a:lnTo>
                    <a:pt x="628230" y="0"/>
                  </a:lnTo>
                  <a:lnTo>
                    <a:pt x="628230" y="9537"/>
                  </a:lnTo>
                  <a:lnTo>
                    <a:pt x="637755" y="9537"/>
                  </a:lnTo>
                  <a:lnTo>
                    <a:pt x="637755" y="0"/>
                  </a:lnTo>
                  <a:close/>
                </a:path>
                <a:path w="4007484" h="10160">
                  <a:moveTo>
                    <a:pt x="694867" y="0"/>
                  </a:moveTo>
                  <a:lnTo>
                    <a:pt x="685342" y="0"/>
                  </a:lnTo>
                  <a:lnTo>
                    <a:pt x="685342" y="9537"/>
                  </a:lnTo>
                  <a:lnTo>
                    <a:pt x="694867" y="9537"/>
                  </a:lnTo>
                  <a:lnTo>
                    <a:pt x="694867" y="0"/>
                  </a:lnTo>
                  <a:close/>
                </a:path>
                <a:path w="4007484" h="10160">
                  <a:moveTo>
                    <a:pt x="751979" y="0"/>
                  </a:moveTo>
                  <a:lnTo>
                    <a:pt x="742454" y="0"/>
                  </a:lnTo>
                  <a:lnTo>
                    <a:pt x="742454" y="9537"/>
                  </a:lnTo>
                  <a:lnTo>
                    <a:pt x="751979" y="9537"/>
                  </a:lnTo>
                  <a:lnTo>
                    <a:pt x="751979" y="0"/>
                  </a:lnTo>
                  <a:close/>
                </a:path>
                <a:path w="4007484" h="10160">
                  <a:moveTo>
                    <a:pt x="809091" y="0"/>
                  </a:moveTo>
                  <a:lnTo>
                    <a:pt x="799566" y="0"/>
                  </a:lnTo>
                  <a:lnTo>
                    <a:pt x="799566" y="9537"/>
                  </a:lnTo>
                  <a:lnTo>
                    <a:pt x="809091" y="9537"/>
                  </a:lnTo>
                  <a:lnTo>
                    <a:pt x="809091" y="0"/>
                  </a:lnTo>
                  <a:close/>
                </a:path>
                <a:path w="4007484" h="10160">
                  <a:moveTo>
                    <a:pt x="866203" y="0"/>
                  </a:moveTo>
                  <a:lnTo>
                    <a:pt x="856678" y="0"/>
                  </a:lnTo>
                  <a:lnTo>
                    <a:pt x="856678" y="9537"/>
                  </a:lnTo>
                  <a:lnTo>
                    <a:pt x="866203" y="9537"/>
                  </a:lnTo>
                  <a:lnTo>
                    <a:pt x="866203" y="0"/>
                  </a:lnTo>
                  <a:close/>
                </a:path>
                <a:path w="4007484" h="10160">
                  <a:moveTo>
                    <a:pt x="923315" y="0"/>
                  </a:moveTo>
                  <a:lnTo>
                    <a:pt x="913790" y="0"/>
                  </a:lnTo>
                  <a:lnTo>
                    <a:pt x="913790" y="9537"/>
                  </a:lnTo>
                  <a:lnTo>
                    <a:pt x="923315" y="9537"/>
                  </a:lnTo>
                  <a:lnTo>
                    <a:pt x="923315" y="0"/>
                  </a:lnTo>
                  <a:close/>
                </a:path>
                <a:path w="4007484" h="10160">
                  <a:moveTo>
                    <a:pt x="980427" y="0"/>
                  </a:moveTo>
                  <a:lnTo>
                    <a:pt x="970902" y="0"/>
                  </a:lnTo>
                  <a:lnTo>
                    <a:pt x="970902" y="9537"/>
                  </a:lnTo>
                  <a:lnTo>
                    <a:pt x="980427" y="9537"/>
                  </a:lnTo>
                  <a:lnTo>
                    <a:pt x="980427" y="0"/>
                  </a:lnTo>
                  <a:close/>
                </a:path>
                <a:path w="4007484" h="10160">
                  <a:moveTo>
                    <a:pt x="1037539" y="0"/>
                  </a:moveTo>
                  <a:lnTo>
                    <a:pt x="1028014" y="0"/>
                  </a:lnTo>
                  <a:lnTo>
                    <a:pt x="1028014" y="9537"/>
                  </a:lnTo>
                  <a:lnTo>
                    <a:pt x="1037539" y="9537"/>
                  </a:lnTo>
                  <a:lnTo>
                    <a:pt x="1037539" y="0"/>
                  </a:lnTo>
                  <a:close/>
                </a:path>
                <a:path w="4007484" h="10160">
                  <a:moveTo>
                    <a:pt x="1094651" y="0"/>
                  </a:moveTo>
                  <a:lnTo>
                    <a:pt x="1085126" y="0"/>
                  </a:lnTo>
                  <a:lnTo>
                    <a:pt x="1085126" y="9537"/>
                  </a:lnTo>
                  <a:lnTo>
                    <a:pt x="1094651" y="9537"/>
                  </a:lnTo>
                  <a:lnTo>
                    <a:pt x="1094651" y="0"/>
                  </a:lnTo>
                  <a:close/>
                </a:path>
                <a:path w="4007484" h="10160">
                  <a:moveTo>
                    <a:pt x="1151763" y="0"/>
                  </a:moveTo>
                  <a:lnTo>
                    <a:pt x="1142238" y="0"/>
                  </a:lnTo>
                  <a:lnTo>
                    <a:pt x="1142238" y="9537"/>
                  </a:lnTo>
                  <a:lnTo>
                    <a:pt x="1151763" y="9537"/>
                  </a:lnTo>
                  <a:lnTo>
                    <a:pt x="1151763" y="0"/>
                  </a:lnTo>
                  <a:close/>
                </a:path>
                <a:path w="4007484" h="10160">
                  <a:moveTo>
                    <a:pt x="1208874" y="0"/>
                  </a:moveTo>
                  <a:lnTo>
                    <a:pt x="1199349" y="0"/>
                  </a:lnTo>
                  <a:lnTo>
                    <a:pt x="1199349" y="9537"/>
                  </a:lnTo>
                  <a:lnTo>
                    <a:pt x="1208874" y="9537"/>
                  </a:lnTo>
                  <a:lnTo>
                    <a:pt x="1208874" y="0"/>
                  </a:lnTo>
                  <a:close/>
                </a:path>
                <a:path w="4007484" h="10160">
                  <a:moveTo>
                    <a:pt x="1265986" y="0"/>
                  </a:moveTo>
                  <a:lnTo>
                    <a:pt x="1256461" y="0"/>
                  </a:lnTo>
                  <a:lnTo>
                    <a:pt x="1256461" y="9537"/>
                  </a:lnTo>
                  <a:lnTo>
                    <a:pt x="1265986" y="9537"/>
                  </a:lnTo>
                  <a:lnTo>
                    <a:pt x="1265986" y="0"/>
                  </a:lnTo>
                  <a:close/>
                </a:path>
                <a:path w="4007484" h="10160">
                  <a:moveTo>
                    <a:pt x="1323098" y="0"/>
                  </a:moveTo>
                  <a:lnTo>
                    <a:pt x="1313573" y="0"/>
                  </a:lnTo>
                  <a:lnTo>
                    <a:pt x="1313573" y="9537"/>
                  </a:lnTo>
                  <a:lnTo>
                    <a:pt x="1323098" y="9537"/>
                  </a:lnTo>
                  <a:lnTo>
                    <a:pt x="1323098" y="0"/>
                  </a:lnTo>
                  <a:close/>
                </a:path>
                <a:path w="4007484" h="10160">
                  <a:moveTo>
                    <a:pt x="1380210" y="0"/>
                  </a:moveTo>
                  <a:lnTo>
                    <a:pt x="1370685" y="0"/>
                  </a:lnTo>
                  <a:lnTo>
                    <a:pt x="1370685" y="9537"/>
                  </a:lnTo>
                  <a:lnTo>
                    <a:pt x="1380210" y="9537"/>
                  </a:lnTo>
                  <a:lnTo>
                    <a:pt x="1380210" y="0"/>
                  </a:lnTo>
                  <a:close/>
                </a:path>
                <a:path w="4007484" h="10160">
                  <a:moveTo>
                    <a:pt x="1437322" y="0"/>
                  </a:moveTo>
                  <a:lnTo>
                    <a:pt x="1427797" y="0"/>
                  </a:lnTo>
                  <a:lnTo>
                    <a:pt x="1427797" y="9537"/>
                  </a:lnTo>
                  <a:lnTo>
                    <a:pt x="1437322" y="9537"/>
                  </a:lnTo>
                  <a:lnTo>
                    <a:pt x="1437322" y="0"/>
                  </a:lnTo>
                  <a:close/>
                </a:path>
                <a:path w="4007484" h="10160">
                  <a:moveTo>
                    <a:pt x="1494434" y="0"/>
                  </a:moveTo>
                  <a:lnTo>
                    <a:pt x="1484909" y="0"/>
                  </a:lnTo>
                  <a:lnTo>
                    <a:pt x="1484909" y="9537"/>
                  </a:lnTo>
                  <a:lnTo>
                    <a:pt x="1494434" y="9537"/>
                  </a:lnTo>
                  <a:lnTo>
                    <a:pt x="1494434" y="0"/>
                  </a:lnTo>
                  <a:close/>
                </a:path>
                <a:path w="4007484" h="10160">
                  <a:moveTo>
                    <a:pt x="1551546" y="0"/>
                  </a:moveTo>
                  <a:lnTo>
                    <a:pt x="1542021" y="0"/>
                  </a:lnTo>
                  <a:lnTo>
                    <a:pt x="1542021" y="9537"/>
                  </a:lnTo>
                  <a:lnTo>
                    <a:pt x="1551546" y="9537"/>
                  </a:lnTo>
                  <a:lnTo>
                    <a:pt x="1551546" y="0"/>
                  </a:lnTo>
                  <a:close/>
                </a:path>
                <a:path w="4007484" h="10160">
                  <a:moveTo>
                    <a:pt x="1608658" y="0"/>
                  </a:moveTo>
                  <a:lnTo>
                    <a:pt x="1599133" y="0"/>
                  </a:lnTo>
                  <a:lnTo>
                    <a:pt x="1599133" y="9537"/>
                  </a:lnTo>
                  <a:lnTo>
                    <a:pt x="1608658" y="9537"/>
                  </a:lnTo>
                  <a:lnTo>
                    <a:pt x="1608658" y="0"/>
                  </a:lnTo>
                  <a:close/>
                </a:path>
                <a:path w="4007484" h="10160">
                  <a:moveTo>
                    <a:pt x="1665757" y="0"/>
                  </a:moveTo>
                  <a:lnTo>
                    <a:pt x="1656245" y="0"/>
                  </a:lnTo>
                  <a:lnTo>
                    <a:pt x="1656245" y="9537"/>
                  </a:lnTo>
                  <a:lnTo>
                    <a:pt x="1665757" y="9537"/>
                  </a:lnTo>
                  <a:lnTo>
                    <a:pt x="1665757" y="0"/>
                  </a:lnTo>
                  <a:close/>
                </a:path>
                <a:path w="4007484" h="10160">
                  <a:moveTo>
                    <a:pt x="1722869" y="0"/>
                  </a:moveTo>
                  <a:lnTo>
                    <a:pt x="1713357" y="0"/>
                  </a:lnTo>
                  <a:lnTo>
                    <a:pt x="1713357" y="9537"/>
                  </a:lnTo>
                  <a:lnTo>
                    <a:pt x="1722869" y="9537"/>
                  </a:lnTo>
                  <a:lnTo>
                    <a:pt x="1722869" y="0"/>
                  </a:lnTo>
                  <a:close/>
                </a:path>
                <a:path w="4007484" h="10160">
                  <a:moveTo>
                    <a:pt x="1779981" y="0"/>
                  </a:moveTo>
                  <a:lnTo>
                    <a:pt x="1770468" y="0"/>
                  </a:lnTo>
                  <a:lnTo>
                    <a:pt x="1770468" y="9537"/>
                  </a:lnTo>
                  <a:lnTo>
                    <a:pt x="1779981" y="9537"/>
                  </a:lnTo>
                  <a:lnTo>
                    <a:pt x="1779981" y="0"/>
                  </a:lnTo>
                  <a:close/>
                </a:path>
                <a:path w="4007484" h="10160">
                  <a:moveTo>
                    <a:pt x="1837093" y="0"/>
                  </a:moveTo>
                  <a:lnTo>
                    <a:pt x="1827580" y="0"/>
                  </a:lnTo>
                  <a:lnTo>
                    <a:pt x="1827580" y="9537"/>
                  </a:lnTo>
                  <a:lnTo>
                    <a:pt x="1837093" y="9537"/>
                  </a:lnTo>
                  <a:lnTo>
                    <a:pt x="1837093" y="0"/>
                  </a:lnTo>
                  <a:close/>
                </a:path>
                <a:path w="4007484" h="10160">
                  <a:moveTo>
                    <a:pt x="1894205" y="0"/>
                  </a:moveTo>
                  <a:lnTo>
                    <a:pt x="1884692" y="0"/>
                  </a:lnTo>
                  <a:lnTo>
                    <a:pt x="1884692" y="9537"/>
                  </a:lnTo>
                  <a:lnTo>
                    <a:pt x="1894205" y="9537"/>
                  </a:lnTo>
                  <a:lnTo>
                    <a:pt x="1894205" y="0"/>
                  </a:lnTo>
                  <a:close/>
                </a:path>
                <a:path w="4007484" h="10160">
                  <a:moveTo>
                    <a:pt x="1951316" y="0"/>
                  </a:moveTo>
                  <a:lnTo>
                    <a:pt x="1941804" y="0"/>
                  </a:lnTo>
                  <a:lnTo>
                    <a:pt x="1941804" y="9537"/>
                  </a:lnTo>
                  <a:lnTo>
                    <a:pt x="1951316" y="9537"/>
                  </a:lnTo>
                  <a:lnTo>
                    <a:pt x="1951316" y="0"/>
                  </a:lnTo>
                  <a:close/>
                </a:path>
                <a:path w="4007484" h="10160">
                  <a:moveTo>
                    <a:pt x="2008428" y="0"/>
                  </a:moveTo>
                  <a:lnTo>
                    <a:pt x="1998916" y="0"/>
                  </a:lnTo>
                  <a:lnTo>
                    <a:pt x="1998916" y="9537"/>
                  </a:lnTo>
                  <a:lnTo>
                    <a:pt x="2008428" y="9537"/>
                  </a:lnTo>
                  <a:lnTo>
                    <a:pt x="2008428" y="0"/>
                  </a:lnTo>
                  <a:close/>
                </a:path>
                <a:path w="4007484" h="10160">
                  <a:moveTo>
                    <a:pt x="2065540" y="0"/>
                  </a:moveTo>
                  <a:lnTo>
                    <a:pt x="2056028" y="0"/>
                  </a:lnTo>
                  <a:lnTo>
                    <a:pt x="2056028" y="9537"/>
                  </a:lnTo>
                  <a:lnTo>
                    <a:pt x="2065540" y="9537"/>
                  </a:lnTo>
                  <a:lnTo>
                    <a:pt x="2065540" y="0"/>
                  </a:lnTo>
                  <a:close/>
                </a:path>
                <a:path w="4007484" h="10160">
                  <a:moveTo>
                    <a:pt x="2122652" y="0"/>
                  </a:moveTo>
                  <a:lnTo>
                    <a:pt x="2113140" y="0"/>
                  </a:lnTo>
                  <a:lnTo>
                    <a:pt x="2113140" y="9537"/>
                  </a:lnTo>
                  <a:lnTo>
                    <a:pt x="2122652" y="9537"/>
                  </a:lnTo>
                  <a:lnTo>
                    <a:pt x="2122652" y="0"/>
                  </a:lnTo>
                  <a:close/>
                </a:path>
                <a:path w="4007484" h="10160">
                  <a:moveTo>
                    <a:pt x="2179764" y="0"/>
                  </a:moveTo>
                  <a:lnTo>
                    <a:pt x="2170252" y="0"/>
                  </a:lnTo>
                  <a:lnTo>
                    <a:pt x="2170252" y="9537"/>
                  </a:lnTo>
                  <a:lnTo>
                    <a:pt x="2179764" y="9537"/>
                  </a:lnTo>
                  <a:lnTo>
                    <a:pt x="2179764" y="0"/>
                  </a:lnTo>
                  <a:close/>
                </a:path>
                <a:path w="4007484" h="10160">
                  <a:moveTo>
                    <a:pt x="2236876" y="0"/>
                  </a:moveTo>
                  <a:lnTo>
                    <a:pt x="2227364" y="0"/>
                  </a:lnTo>
                  <a:lnTo>
                    <a:pt x="2227364" y="9537"/>
                  </a:lnTo>
                  <a:lnTo>
                    <a:pt x="2236876" y="9537"/>
                  </a:lnTo>
                  <a:lnTo>
                    <a:pt x="2236876" y="0"/>
                  </a:lnTo>
                  <a:close/>
                </a:path>
                <a:path w="4007484" h="10160">
                  <a:moveTo>
                    <a:pt x="2293988" y="0"/>
                  </a:moveTo>
                  <a:lnTo>
                    <a:pt x="2284476" y="0"/>
                  </a:lnTo>
                  <a:lnTo>
                    <a:pt x="2284476" y="9537"/>
                  </a:lnTo>
                  <a:lnTo>
                    <a:pt x="2293988" y="9537"/>
                  </a:lnTo>
                  <a:lnTo>
                    <a:pt x="2293988" y="0"/>
                  </a:lnTo>
                  <a:close/>
                </a:path>
                <a:path w="4007484" h="10160">
                  <a:moveTo>
                    <a:pt x="2351100" y="0"/>
                  </a:moveTo>
                  <a:lnTo>
                    <a:pt x="2341588" y="0"/>
                  </a:lnTo>
                  <a:lnTo>
                    <a:pt x="2341588" y="9537"/>
                  </a:lnTo>
                  <a:lnTo>
                    <a:pt x="2351100" y="9537"/>
                  </a:lnTo>
                  <a:lnTo>
                    <a:pt x="2351100" y="0"/>
                  </a:lnTo>
                  <a:close/>
                </a:path>
                <a:path w="4007484" h="10160">
                  <a:moveTo>
                    <a:pt x="2408212" y="0"/>
                  </a:moveTo>
                  <a:lnTo>
                    <a:pt x="2398699" y="0"/>
                  </a:lnTo>
                  <a:lnTo>
                    <a:pt x="2398699" y="9537"/>
                  </a:lnTo>
                  <a:lnTo>
                    <a:pt x="2408212" y="9537"/>
                  </a:lnTo>
                  <a:lnTo>
                    <a:pt x="2408212" y="0"/>
                  </a:lnTo>
                  <a:close/>
                </a:path>
                <a:path w="4007484" h="10160">
                  <a:moveTo>
                    <a:pt x="2465324" y="0"/>
                  </a:moveTo>
                  <a:lnTo>
                    <a:pt x="2455811" y="0"/>
                  </a:lnTo>
                  <a:lnTo>
                    <a:pt x="2455811" y="9537"/>
                  </a:lnTo>
                  <a:lnTo>
                    <a:pt x="2465324" y="9537"/>
                  </a:lnTo>
                  <a:lnTo>
                    <a:pt x="2465324" y="0"/>
                  </a:lnTo>
                  <a:close/>
                </a:path>
                <a:path w="4007484" h="10160">
                  <a:moveTo>
                    <a:pt x="2522436" y="0"/>
                  </a:moveTo>
                  <a:lnTo>
                    <a:pt x="2512923" y="0"/>
                  </a:lnTo>
                  <a:lnTo>
                    <a:pt x="2512923" y="9537"/>
                  </a:lnTo>
                  <a:lnTo>
                    <a:pt x="2522436" y="9537"/>
                  </a:lnTo>
                  <a:lnTo>
                    <a:pt x="2522436" y="0"/>
                  </a:lnTo>
                  <a:close/>
                </a:path>
                <a:path w="4007484" h="10160">
                  <a:moveTo>
                    <a:pt x="2579547" y="0"/>
                  </a:moveTo>
                  <a:lnTo>
                    <a:pt x="2570035" y="0"/>
                  </a:lnTo>
                  <a:lnTo>
                    <a:pt x="2570035" y="9537"/>
                  </a:lnTo>
                  <a:lnTo>
                    <a:pt x="2579547" y="9537"/>
                  </a:lnTo>
                  <a:lnTo>
                    <a:pt x="2579547" y="0"/>
                  </a:lnTo>
                  <a:close/>
                </a:path>
                <a:path w="4007484" h="10160">
                  <a:moveTo>
                    <a:pt x="2636659" y="0"/>
                  </a:moveTo>
                  <a:lnTo>
                    <a:pt x="2627147" y="0"/>
                  </a:lnTo>
                  <a:lnTo>
                    <a:pt x="2627147" y="9537"/>
                  </a:lnTo>
                  <a:lnTo>
                    <a:pt x="2636659" y="9537"/>
                  </a:lnTo>
                  <a:lnTo>
                    <a:pt x="2636659" y="0"/>
                  </a:lnTo>
                  <a:close/>
                </a:path>
                <a:path w="4007484" h="10160">
                  <a:moveTo>
                    <a:pt x="2693771" y="0"/>
                  </a:moveTo>
                  <a:lnTo>
                    <a:pt x="2684259" y="0"/>
                  </a:lnTo>
                  <a:lnTo>
                    <a:pt x="2684259" y="9537"/>
                  </a:lnTo>
                  <a:lnTo>
                    <a:pt x="2693771" y="9537"/>
                  </a:lnTo>
                  <a:lnTo>
                    <a:pt x="2693771" y="0"/>
                  </a:lnTo>
                  <a:close/>
                </a:path>
                <a:path w="4007484" h="10160">
                  <a:moveTo>
                    <a:pt x="2750883" y="0"/>
                  </a:moveTo>
                  <a:lnTo>
                    <a:pt x="2741371" y="0"/>
                  </a:lnTo>
                  <a:lnTo>
                    <a:pt x="2741371" y="9537"/>
                  </a:lnTo>
                  <a:lnTo>
                    <a:pt x="2750883" y="9537"/>
                  </a:lnTo>
                  <a:lnTo>
                    <a:pt x="2750883" y="0"/>
                  </a:lnTo>
                  <a:close/>
                </a:path>
                <a:path w="4007484" h="10160">
                  <a:moveTo>
                    <a:pt x="2807995" y="0"/>
                  </a:moveTo>
                  <a:lnTo>
                    <a:pt x="2798483" y="0"/>
                  </a:lnTo>
                  <a:lnTo>
                    <a:pt x="2798483" y="9537"/>
                  </a:lnTo>
                  <a:lnTo>
                    <a:pt x="2807995" y="9537"/>
                  </a:lnTo>
                  <a:lnTo>
                    <a:pt x="2807995" y="0"/>
                  </a:lnTo>
                  <a:close/>
                </a:path>
                <a:path w="4007484" h="10160">
                  <a:moveTo>
                    <a:pt x="2865107" y="0"/>
                  </a:moveTo>
                  <a:lnTo>
                    <a:pt x="2855595" y="0"/>
                  </a:lnTo>
                  <a:lnTo>
                    <a:pt x="2855595" y="9537"/>
                  </a:lnTo>
                  <a:lnTo>
                    <a:pt x="2865107" y="9537"/>
                  </a:lnTo>
                  <a:lnTo>
                    <a:pt x="2865107" y="0"/>
                  </a:lnTo>
                  <a:close/>
                </a:path>
                <a:path w="4007484" h="10160">
                  <a:moveTo>
                    <a:pt x="2922219" y="0"/>
                  </a:moveTo>
                  <a:lnTo>
                    <a:pt x="2912707" y="0"/>
                  </a:lnTo>
                  <a:lnTo>
                    <a:pt x="2912707" y="9537"/>
                  </a:lnTo>
                  <a:lnTo>
                    <a:pt x="2922219" y="9537"/>
                  </a:lnTo>
                  <a:lnTo>
                    <a:pt x="2922219" y="0"/>
                  </a:lnTo>
                  <a:close/>
                </a:path>
                <a:path w="4007484" h="10160">
                  <a:moveTo>
                    <a:pt x="2979331" y="0"/>
                  </a:moveTo>
                  <a:lnTo>
                    <a:pt x="2969818" y="0"/>
                  </a:lnTo>
                  <a:lnTo>
                    <a:pt x="2969818" y="9537"/>
                  </a:lnTo>
                  <a:lnTo>
                    <a:pt x="2979331" y="9537"/>
                  </a:lnTo>
                  <a:lnTo>
                    <a:pt x="2979331" y="0"/>
                  </a:lnTo>
                  <a:close/>
                </a:path>
                <a:path w="4007484" h="10160">
                  <a:moveTo>
                    <a:pt x="3036443" y="0"/>
                  </a:moveTo>
                  <a:lnTo>
                    <a:pt x="3026930" y="0"/>
                  </a:lnTo>
                  <a:lnTo>
                    <a:pt x="3026930" y="9537"/>
                  </a:lnTo>
                  <a:lnTo>
                    <a:pt x="3036443" y="9537"/>
                  </a:lnTo>
                  <a:lnTo>
                    <a:pt x="3036443" y="0"/>
                  </a:lnTo>
                  <a:close/>
                </a:path>
                <a:path w="4007484" h="10160">
                  <a:moveTo>
                    <a:pt x="3093555" y="0"/>
                  </a:moveTo>
                  <a:lnTo>
                    <a:pt x="3084042" y="0"/>
                  </a:lnTo>
                  <a:lnTo>
                    <a:pt x="3084042" y="9537"/>
                  </a:lnTo>
                  <a:lnTo>
                    <a:pt x="3093555" y="9537"/>
                  </a:lnTo>
                  <a:lnTo>
                    <a:pt x="3093555" y="0"/>
                  </a:lnTo>
                  <a:close/>
                </a:path>
                <a:path w="4007484" h="10160">
                  <a:moveTo>
                    <a:pt x="3150666" y="0"/>
                  </a:moveTo>
                  <a:lnTo>
                    <a:pt x="3141154" y="0"/>
                  </a:lnTo>
                  <a:lnTo>
                    <a:pt x="3141154" y="9537"/>
                  </a:lnTo>
                  <a:lnTo>
                    <a:pt x="3150666" y="9537"/>
                  </a:lnTo>
                  <a:lnTo>
                    <a:pt x="3150666" y="0"/>
                  </a:lnTo>
                  <a:close/>
                </a:path>
                <a:path w="4007484" h="10160">
                  <a:moveTo>
                    <a:pt x="3207778" y="0"/>
                  </a:moveTo>
                  <a:lnTo>
                    <a:pt x="3198266" y="0"/>
                  </a:lnTo>
                  <a:lnTo>
                    <a:pt x="3198266" y="9537"/>
                  </a:lnTo>
                  <a:lnTo>
                    <a:pt x="3207778" y="9537"/>
                  </a:lnTo>
                  <a:lnTo>
                    <a:pt x="3207778" y="0"/>
                  </a:lnTo>
                  <a:close/>
                </a:path>
                <a:path w="4007484" h="10160">
                  <a:moveTo>
                    <a:pt x="3264890" y="0"/>
                  </a:moveTo>
                  <a:lnTo>
                    <a:pt x="3255378" y="0"/>
                  </a:lnTo>
                  <a:lnTo>
                    <a:pt x="3255378" y="9537"/>
                  </a:lnTo>
                  <a:lnTo>
                    <a:pt x="3264890" y="9537"/>
                  </a:lnTo>
                  <a:lnTo>
                    <a:pt x="3264890" y="0"/>
                  </a:lnTo>
                  <a:close/>
                </a:path>
                <a:path w="4007484" h="10160">
                  <a:moveTo>
                    <a:pt x="3322002" y="0"/>
                  </a:moveTo>
                  <a:lnTo>
                    <a:pt x="3312477" y="0"/>
                  </a:lnTo>
                  <a:lnTo>
                    <a:pt x="3312477" y="9537"/>
                  </a:lnTo>
                  <a:lnTo>
                    <a:pt x="3322002" y="9537"/>
                  </a:lnTo>
                  <a:lnTo>
                    <a:pt x="3322002" y="0"/>
                  </a:lnTo>
                  <a:close/>
                </a:path>
                <a:path w="4007484" h="10160">
                  <a:moveTo>
                    <a:pt x="3379114" y="0"/>
                  </a:moveTo>
                  <a:lnTo>
                    <a:pt x="3369589" y="0"/>
                  </a:lnTo>
                  <a:lnTo>
                    <a:pt x="3369589" y="9537"/>
                  </a:lnTo>
                  <a:lnTo>
                    <a:pt x="3379114" y="9537"/>
                  </a:lnTo>
                  <a:lnTo>
                    <a:pt x="3379114" y="0"/>
                  </a:lnTo>
                  <a:close/>
                </a:path>
                <a:path w="4007484" h="10160">
                  <a:moveTo>
                    <a:pt x="3436226" y="0"/>
                  </a:moveTo>
                  <a:lnTo>
                    <a:pt x="3426701" y="0"/>
                  </a:lnTo>
                  <a:lnTo>
                    <a:pt x="3426701" y="9537"/>
                  </a:lnTo>
                  <a:lnTo>
                    <a:pt x="3436226" y="9537"/>
                  </a:lnTo>
                  <a:lnTo>
                    <a:pt x="3436226" y="0"/>
                  </a:lnTo>
                  <a:close/>
                </a:path>
                <a:path w="4007484" h="10160">
                  <a:moveTo>
                    <a:pt x="3493338" y="0"/>
                  </a:moveTo>
                  <a:lnTo>
                    <a:pt x="3483813" y="0"/>
                  </a:lnTo>
                  <a:lnTo>
                    <a:pt x="3483813" y="9537"/>
                  </a:lnTo>
                  <a:lnTo>
                    <a:pt x="3493338" y="9537"/>
                  </a:lnTo>
                  <a:lnTo>
                    <a:pt x="3493338" y="0"/>
                  </a:lnTo>
                  <a:close/>
                </a:path>
                <a:path w="4007484" h="10160">
                  <a:moveTo>
                    <a:pt x="3550450" y="0"/>
                  </a:moveTo>
                  <a:lnTo>
                    <a:pt x="3540925" y="0"/>
                  </a:lnTo>
                  <a:lnTo>
                    <a:pt x="3540925" y="9537"/>
                  </a:lnTo>
                  <a:lnTo>
                    <a:pt x="3550450" y="9537"/>
                  </a:lnTo>
                  <a:lnTo>
                    <a:pt x="3550450" y="0"/>
                  </a:lnTo>
                  <a:close/>
                </a:path>
                <a:path w="4007484" h="10160">
                  <a:moveTo>
                    <a:pt x="3607562" y="0"/>
                  </a:moveTo>
                  <a:lnTo>
                    <a:pt x="3598037" y="0"/>
                  </a:lnTo>
                  <a:lnTo>
                    <a:pt x="3598037" y="9537"/>
                  </a:lnTo>
                  <a:lnTo>
                    <a:pt x="3607562" y="9537"/>
                  </a:lnTo>
                  <a:lnTo>
                    <a:pt x="3607562" y="0"/>
                  </a:lnTo>
                  <a:close/>
                </a:path>
                <a:path w="4007484" h="10160">
                  <a:moveTo>
                    <a:pt x="3664674" y="0"/>
                  </a:moveTo>
                  <a:lnTo>
                    <a:pt x="3655149" y="0"/>
                  </a:lnTo>
                  <a:lnTo>
                    <a:pt x="3655149" y="9537"/>
                  </a:lnTo>
                  <a:lnTo>
                    <a:pt x="3664674" y="9537"/>
                  </a:lnTo>
                  <a:lnTo>
                    <a:pt x="3664674" y="0"/>
                  </a:lnTo>
                  <a:close/>
                </a:path>
                <a:path w="4007484" h="10160">
                  <a:moveTo>
                    <a:pt x="3721785" y="0"/>
                  </a:moveTo>
                  <a:lnTo>
                    <a:pt x="3712260" y="0"/>
                  </a:lnTo>
                  <a:lnTo>
                    <a:pt x="3712260" y="9537"/>
                  </a:lnTo>
                  <a:lnTo>
                    <a:pt x="3721785" y="9537"/>
                  </a:lnTo>
                  <a:lnTo>
                    <a:pt x="3721785" y="0"/>
                  </a:lnTo>
                  <a:close/>
                </a:path>
                <a:path w="4007484" h="10160">
                  <a:moveTo>
                    <a:pt x="3778897" y="0"/>
                  </a:moveTo>
                  <a:lnTo>
                    <a:pt x="3769372" y="0"/>
                  </a:lnTo>
                  <a:lnTo>
                    <a:pt x="3769372" y="9537"/>
                  </a:lnTo>
                  <a:lnTo>
                    <a:pt x="3778897" y="9537"/>
                  </a:lnTo>
                  <a:lnTo>
                    <a:pt x="3778897" y="0"/>
                  </a:lnTo>
                  <a:close/>
                </a:path>
                <a:path w="4007484" h="10160">
                  <a:moveTo>
                    <a:pt x="3836009" y="0"/>
                  </a:moveTo>
                  <a:lnTo>
                    <a:pt x="3826484" y="0"/>
                  </a:lnTo>
                  <a:lnTo>
                    <a:pt x="3826484" y="9537"/>
                  </a:lnTo>
                  <a:lnTo>
                    <a:pt x="3836009" y="9537"/>
                  </a:lnTo>
                  <a:lnTo>
                    <a:pt x="3836009" y="0"/>
                  </a:lnTo>
                  <a:close/>
                </a:path>
                <a:path w="4007484" h="10160">
                  <a:moveTo>
                    <a:pt x="3893121" y="0"/>
                  </a:moveTo>
                  <a:lnTo>
                    <a:pt x="3883596" y="0"/>
                  </a:lnTo>
                  <a:lnTo>
                    <a:pt x="3883596" y="9537"/>
                  </a:lnTo>
                  <a:lnTo>
                    <a:pt x="3893121" y="9537"/>
                  </a:lnTo>
                  <a:lnTo>
                    <a:pt x="3893121" y="0"/>
                  </a:lnTo>
                  <a:close/>
                </a:path>
                <a:path w="4007484" h="10160">
                  <a:moveTo>
                    <a:pt x="3950233" y="0"/>
                  </a:moveTo>
                  <a:lnTo>
                    <a:pt x="3940708" y="0"/>
                  </a:lnTo>
                  <a:lnTo>
                    <a:pt x="3940708" y="9537"/>
                  </a:lnTo>
                  <a:lnTo>
                    <a:pt x="3950233" y="9537"/>
                  </a:lnTo>
                  <a:lnTo>
                    <a:pt x="3950233" y="0"/>
                  </a:lnTo>
                  <a:close/>
                </a:path>
                <a:path w="4007484" h="10160">
                  <a:moveTo>
                    <a:pt x="4007345" y="0"/>
                  </a:moveTo>
                  <a:lnTo>
                    <a:pt x="3997820" y="0"/>
                  </a:lnTo>
                  <a:lnTo>
                    <a:pt x="3997820" y="9537"/>
                  </a:lnTo>
                  <a:lnTo>
                    <a:pt x="4007345" y="9537"/>
                  </a:lnTo>
                  <a:lnTo>
                    <a:pt x="400734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777065" y="2851111"/>
              <a:ext cx="6805930" cy="664210"/>
            </a:xfrm>
            <a:custGeom>
              <a:avLst/>
              <a:gdLst/>
              <a:ahLst/>
              <a:cxnLst/>
              <a:rect l="l" t="t" r="r" b="b"/>
              <a:pathLst>
                <a:path w="6805930" h="66421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805930" h="664210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6805930" h="664210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6805930" h="664210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6805930" h="664210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6805930" h="664210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6805930" h="664210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6805930" h="664210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6805930" h="664210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6805930" h="664210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6805930" h="664210">
                  <a:moveTo>
                    <a:pt x="580644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44" y="9525"/>
                  </a:lnTo>
                  <a:lnTo>
                    <a:pt x="580644" y="0"/>
                  </a:lnTo>
                  <a:close/>
                </a:path>
                <a:path w="6805930" h="664210">
                  <a:moveTo>
                    <a:pt x="637755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55" y="9525"/>
                  </a:lnTo>
                  <a:lnTo>
                    <a:pt x="637755" y="0"/>
                  </a:lnTo>
                  <a:close/>
                </a:path>
                <a:path w="6805930" h="664210">
                  <a:moveTo>
                    <a:pt x="694867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67" y="9525"/>
                  </a:lnTo>
                  <a:lnTo>
                    <a:pt x="694867" y="0"/>
                  </a:lnTo>
                  <a:close/>
                </a:path>
                <a:path w="6805930" h="664210">
                  <a:moveTo>
                    <a:pt x="751979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79" y="9525"/>
                  </a:lnTo>
                  <a:lnTo>
                    <a:pt x="751979" y="0"/>
                  </a:lnTo>
                  <a:close/>
                </a:path>
                <a:path w="6805930" h="664210">
                  <a:moveTo>
                    <a:pt x="809091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91" y="9525"/>
                  </a:lnTo>
                  <a:lnTo>
                    <a:pt x="809091" y="0"/>
                  </a:lnTo>
                  <a:close/>
                </a:path>
                <a:path w="6805930" h="664210">
                  <a:moveTo>
                    <a:pt x="866203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203" y="9525"/>
                  </a:lnTo>
                  <a:lnTo>
                    <a:pt x="866203" y="0"/>
                  </a:lnTo>
                  <a:close/>
                </a:path>
                <a:path w="6805930" h="664210">
                  <a:moveTo>
                    <a:pt x="923315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15" y="9525"/>
                  </a:lnTo>
                  <a:lnTo>
                    <a:pt x="923315" y="0"/>
                  </a:lnTo>
                  <a:close/>
                </a:path>
                <a:path w="6805930" h="664210">
                  <a:moveTo>
                    <a:pt x="980427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27" y="9525"/>
                  </a:lnTo>
                  <a:lnTo>
                    <a:pt x="980427" y="0"/>
                  </a:lnTo>
                  <a:close/>
                </a:path>
                <a:path w="6805930" h="664210">
                  <a:moveTo>
                    <a:pt x="1037539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39" y="9525"/>
                  </a:lnTo>
                  <a:lnTo>
                    <a:pt x="1037539" y="0"/>
                  </a:lnTo>
                  <a:close/>
                </a:path>
                <a:path w="6805930" h="664210">
                  <a:moveTo>
                    <a:pt x="1094651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51" y="9525"/>
                  </a:lnTo>
                  <a:lnTo>
                    <a:pt x="1094651" y="0"/>
                  </a:lnTo>
                  <a:close/>
                </a:path>
                <a:path w="6805930" h="664210">
                  <a:moveTo>
                    <a:pt x="1151763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63" y="9525"/>
                  </a:lnTo>
                  <a:lnTo>
                    <a:pt x="1151763" y="0"/>
                  </a:lnTo>
                  <a:close/>
                </a:path>
                <a:path w="6805930" h="664210">
                  <a:moveTo>
                    <a:pt x="4007345" y="654177"/>
                  </a:moveTo>
                  <a:lnTo>
                    <a:pt x="3997820" y="654177"/>
                  </a:lnTo>
                  <a:lnTo>
                    <a:pt x="3997820" y="663714"/>
                  </a:lnTo>
                  <a:lnTo>
                    <a:pt x="4007345" y="663714"/>
                  </a:lnTo>
                  <a:lnTo>
                    <a:pt x="4007345" y="654177"/>
                  </a:lnTo>
                  <a:close/>
                </a:path>
                <a:path w="6805930" h="664210">
                  <a:moveTo>
                    <a:pt x="4064457" y="654177"/>
                  </a:moveTo>
                  <a:lnTo>
                    <a:pt x="4054932" y="654177"/>
                  </a:lnTo>
                  <a:lnTo>
                    <a:pt x="4054932" y="663714"/>
                  </a:lnTo>
                  <a:lnTo>
                    <a:pt x="4064457" y="663714"/>
                  </a:lnTo>
                  <a:lnTo>
                    <a:pt x="4064457" y="654177"/>
                  </a:lnTo>
                  <a:close/>
                </a:path>
                <a:path w="6805930" h="664210">
                  <a:moveTo>
                    <a:pt x="4121569" y="654177"/>
                  </a:moveTo>
                  <a:lnTo>
                    <a:pt x="4112044" y="654177"/>
                  </a:lnTo>
                  <a:lnTo>
                    <a:pt x="4112044" y="663714"/>
                  </a:lnTo>
                  <a:lnTo>
                    <a:pt x="4121569" y="663714"/>
                  </a:lnTo>
                  <a:lnTo>
                    <a:pt x="4121569" y="654177"/>
                  </a:lnTo>
                  <a:close/>
                </a:path>
                <a:path w="6805930" h="664210">
                  <a:moveTo>
                    <a:pt x="4178681" y="654177"/>
                  </a:moveTo>
                  <a:lnTo>
                    <a:pt x="4169156" y="654177"/>
                  </a:lnTo>
                  <a:lnTo>
                    <a:pt x="4169156" y="663714"/>
                  </a:lnTo>
                  <a:lnTo>
                    <a:pt x="4178681" y="663714"/>
                  </a:lnTo>
                  <a:lnTo>
                    <a:pt x="4178681" y="654177"/>
                  </a:lnTo>
                  <a:close/>
                </a:path>
                <a:path w="6805930" h="664210">
                  <a:moveTo>
                    <a:pt x="4235793" y="654177"/>
                  </a:moveTo>
                  <a:lnTo>
                    <a:pt x="4226268" y="654177"/>
                  </a:lnTo>
                  <a:lnTo>
                    <a:pt x="4226268" y="663714"/>
                  </a:lnTo>
                  <a:lnTo>
                    <a:pt x="4235793" y="663714"/>
                  </a:lnTo>
                  <a:lnTo>
                    <a:pt x="4235793" y="654177"/>
                  </a:lnTo>
                  <a:close/>
                </a:path>
                <a:path w="6805930" h="664210">
                  <a:moveTo>
                    <a:pt x="4292905" y="654177"/>
                  </a:moveTo>
                  <a:lnTo>
                    <a:pt x="4283380" y="654177"/>
                  </a:lnTo>
                  <a:lnTo>
                    <a:pt x="4283380" y="663714"/>
                  </a:lnTo>
                  <a:lnTo>
                    <a:pt x="4292905" y="663714"/>
                  </a:lnTo>
                  <a:lnTo>
                    <a:pt x="4292905" y="654177"/>
                  </a:lnTo>
                  <a:close/>
                </a:path>
                <a:path w="6805930" h="664210">
                  <a:moveTo>
                    <a:pt x="4350016" y="654177"/>
                  </a:moveTo>
                  <a:lnTo>
                    <a:pt x="4340491" y="654177"/>
                  </a:lnTo>
                  <a:lnTo>
                    <a:pt x="4340491" y="663714"/>
                  </a:lnTo>
                  <a:lnTo>
                    <a:pt x="4350016" y="663714"/>
                  </a:lnTo>
                  <a:lnTo>
                    <a:pt x="4350016" y="654177"/>
                  </a:lnTo>
                  <a:close/>
                </a:path>
                <a:path w="6805930" h="664210">
                  <a:moveTo>
                    <a:pt x="4407128" y="654177"/>
                  </a:moveTo>
                  <a:lnTo>
                    <a:pt x="4397603" y="654177"/>
                  </a:lnTo>
                  <a:lnTo>
                    <a:pt x="4397603" y="663714"/>
                  </a:lnTo>
                  <a:lnTo>
                    <a:pt x="4407128" y="663714"/>
                  </a:lnTo>
                  <a:lnTo>
                    <a:pt x="4407128" y="654177"/>
                  </a:lnTo>
                  <a:close/>
                </a:path>
                <a:path w="6805930" h="664210">
                  <a:moveTo>
                    <a:pt x="4464240" y="654177"/>
                  </a:moveTo>
                  <a:lnTo>
                    <a:pt x="4454715" y="654177"/>
                  </a:lnTo>
                  <a:lnTo>
                    <a:pt x="4454715" y="663714"/>
                  </a:lnTo>
                  <a:lnTo>
                    <a:pt x="4464240" y="663714"/>
                  </a:lnTo>
                  <a:lnTo>
                    <a:pt x="4464240" y="654177"/>
                  </a:lnTo>
                  <a:close/>
                </a:path>
                <a:path w="6805930" h="664210">
                  <a:moveTo>
                    <a:pt x="4521352" y="654177"/>
                  </a:moveTo>
                  <a:lnTo>
                    <a:pt x="4511827" y="654177"/>
                  </a:lnTo>
                  <a:lnTo>
                    <a:pt x="4511827" y="663714"/>
                  </a:lnTo>
                  <a:lnTo>
                    <a:pt x="4521352" y="663714"/>
                  </a:lnTo>
                  <a:lnTo>
                    <a:pt x="4521352" y="654177"/>
                  </a:lnTo>
                  <a:close/>
                </a:path>
                <a:path w="6805930" h="664210">
                  <a:moveTo>
                    <a:pt x="4578464" y="654177"/>
                  </a:moveTo>
                  <a:lnTo>
                    <a:pt x="4568939" y="654177"/>
                  </a:lnTo>
                  <a:lnTo>
                    <a:pt x="4568939" y="663714"/>
                  </a:lnTo>
                  <a:lnTo>
                    <a:pt x="4578464" y="663714"/>
                  </a:lnTo>
                  <a:lnTo>
                    <a:pt x="4578464" y="654177"/>
                  </a:lnTo>
                  <a:close/>
                </a:path>
                <a:path w="6805930" h="664210">
                  <a:moveTo>
                    <a:pt x="4635576" y="654177"/>
                  </a:moveTo>
                  <a:lnTo>
                    <a:pt x="4626051" y="654177"/>
                  </a:lnTo>
                  <a:lnTo>
                    <a:pt x="4626051" y="663714"/>
                  </a:lnTo>
                  <a:lnTo>
                    <a:pt x="4635576" y="663714"/>
                  </a:lnTo>
                  <a:lnTo>
                    <a:pt x="4635576" y="654177"/>
                  </a:lnTo>
                  <a:close/>
                </a:path>
                <a:path w="6805930" h="664210">
                  <a:moveTo>
                    <a:pt x="4692688" y="654177"/>
                  </a:moveTo>
                  <a:lnTo>
                    <a:pt x="4683163" y="654177"/>
                  </a:lnTo>
                  <a:lnTo>
                    <a:pt x="4683163" y="663714"/>
                  </a:lnTo>
                  <a:lnTo>
                    <a:pt x="4692688" y="663714"/>
                  </a:lnTo>
                  <a:lnTo>
                    <a:pt x="4692688" y="654177"/>
                  </a:lnTo>
                  <a:close/>
                </a:path>
                <a:path w="6805930" h="664210">
                  <a:moveTo>
                    <a:pt x="4749800" y="654177"/>
                  </a:moveTo>
                  <a:lnTo>
                    <a:pt x="4740275" y="654177"/>
                  </a:lnTo>
                  <a:lnTo>
                    <a:pt x="4740275" y="663714"/>
                  </a:lnTo>
                  <a:lnTo>
                    <a:pt x="4749800" y="663714"/>
                  </a:lnTo>
                  <a:lnTo>
                    <a:pt x="4749800" y="654177"/>
                  </a:lnTo>
                  <a:close/>
                </a:path>
                <a:path w="6805930" h="664210">
                  <a:moveTo>
                    <a:pt x="4806912" y="654177"/>
                  </a:moveTo>
                  <a:lnTo>
                    <a:pt x="4797387" y="654177"/>
                  </a:lnTo>
                  <a:lnTo>
                    <a:pt x="4797387" y="663714"/>
                  </a:lnTo>
                  <a:lnTo>
                    <a:pt x="4806912" y="663714"/>
                  </a:lnTo>
                  <a:lnTo>
                    <a:pt x="4806912" y="654177"/>
                  </a:lnTo>
                  <a:close/>
                </a:path>
                <a:path w="6805930" h="664210">
                  <a:moveTo>
                    <a:pt x="4864024" y="654177"/>
                  </a:moveTo>
                  <a:lnTo>
                    <a:pt x="4854499" y="654177"/>
                  </a:lnTo>
                  <a:lnTo>
                    <a:pt x="4854499" y="663714"/>
                  </a:lnTo>
                  <a:lnTo>
                    <a:pt x="4864024" y="663714"/>
                  </a:lnTo>
                  <a:lnTo>
                    <a:pt x="4864024" y="654177"/>
                  </a:lnTo>
                  <a:close/>
                </a:path>
                <a:path w="6805930" h="664210">
                  <a:moveTo>
                    <a:pt x="4921123" y="654177"/>
                  </a:moveTo>
                  <a:lnTo>
                    <a:pt x="4911610" y="654177"/>
                  </a:lnTo>
                  <a:lnTo>
                    <a:pt x="4911610" y="663714"/>
                  </a:lnTo>
                  <a:lnTo>
                    <a:pt x="4921123" y="663714"/>
                  </a:lnTo>
                  <a:lnTo>
                    <a:pt x="4921123" y="654177"/>
                  </a:lnTo>
                  <a:close/>
                </a:path>
                <a:path w="6805930" h="664210">
                  <a:moveTo>
                    <a:pt x="4978235" y="654177"/>
                  </a:moveTo>
                  <a:lnTo>
                    <a:pt x="4968722" y="654177"/>
                  </a:lnTo>
                  <a:lnTo>
                    <a:pt x="4968722" y="663714"/>
                  </a:lnTo>
                  <a:lnTo>
                    <a:pt x="4978235" y="663714"/>
                  </a:lnTo>
                  <a:lnTo>
                    <a:pt x="4978235" y="654177"/>
                  </a:lnTo>
                  <a:close/>
                </a:path>
                <a:path w="6805930" h="664210">
                  <a:moveTo>
                    <a:pt x="5035347" y="654177"/>
                  </a:moveTo>
                  <a:lnTo>
                    <a:pt x="5025834" y="654177"/>
                  </a:lnTo>
                  <a:lnTo>
                    <a:pt x="5025834" y="663714"/>
                  </a:lnTo>
                  <a:lnTo>
                    <a:pt x="5035347" y="663714"/>
                  </a:lnTo>
                  <a:lnTo>
                    <a:pt x="5035347" y="654177"/>
                  </a:lnTo>
                  <a:close/>
                </a:path>
                <a:path w="6805930" h="664210">
                  <a:moveTo>
                    <a:pt x="5092458" y="654177"/>
                  </a:moveTo>
                  <a:lnTo>
                    <a:pt x="5082946" y="654177"/>
                  </a:lnTo>
                  <a:lnTo>
                    <a:pt x="5082946" y="663714"/>
                  </a:lnTo>
                  <a:lnTo>
                    <a:pt x="5092458" y="663714"/>
                  </a:lnTo>
                  <a:lnTo>
                    <a:pt x="5092458" y="654177"/>
                  </a:lnTo>
                  <a:close/>
                </a:path>
                <a:path w="6805930" h="664210">
                  <a:moveTo>
                    <a:pt x="5149570" y="654177"/>
                  </a:moveTo>
                  <a:lnTo>
                    <a:pt x="5140058" y="654177"/>
                  </a:lnTo>
                  <a:lnTo>
                    <a:pt x="5140058" y="663714"/>
                  </a:lnTo>
                  <a:lnTo>
                    <a:pt x="5149570" y="663714"/>
                  </a:lnTo>
                  <a:lnTo>
                    <a:pt x="5149570" y="654177"/>
                  </a:lnTo>
                  <a:close/>
                </a:path>
                <a:path w="6805930" h="664210">
                  <a:moveTo>
                    <a:pt x="5206682" y="654177"/>
                  </a:moveTo>
                  <a:lnTo>
                    <a:pt x="5197170" y="654177"/>
                  </a:lnTo>
                  <a:lnTo>
                    <a:pt x="5197170" y="663714"/>
                  </a:lnTo>
                  <a:lnTo>
                    <a:pt x="5206682" y="663714"/>
                  </a:lnTo>
                  <a:lnTo>
                    <a:pt x="5206682" y="654177"/>
                  </a:lnTo>
                  <a:close/>
                </a:path>
                <a:path w="6805930" h="664210">
                  <a:moveTo>
                    <a:pt x="5263794" y="654177"/>
                  </a:moveTo>
                  <a:lnTo>
                    <a:pt x="5254282" y="654177"/>
                  </a:lnTo>
                  <a:lnTo>
                    <a:pt x="5254282" y="663714"/>
                  </a:lnTo>
                  <a:lnTo>
                    <a:pt x="5263794" y="663714"/>
                  </a:lnTo>
                  <a:lnTo>
                    <a:pt x="5263794" y="654177"/>
                  </a:lnTo>
                  <a:close/>
                </a:path>
                <a:path w="6805930" h="664210">
                  <a:moveTo>
                    <a:pt x="5320906" y="654177"/>
                  </a:moveTo>
                  <a:lnTo>
                    <a:pt x="5311394" y="654177"/>
                  </a:lnTo>
                  <a:lnTo>
                    <a:pt x="5311394" y="663714"/>
                  </a:lnTo>
                  <a:lnTo>
                    <a:pt x="5320906" y="663714"/>
                  </a:lnTo>
                  <a:lnTo>
                    <a:pt x="5320906" y="654177"/>
                  </a:lnTo>
                  <a:close/>
                </a:path>
                <a:path w="6805930" h="664210">
                  <a:moveTo>
                    <a:pt x="5378018" y="654177"/>
                  </a:moveTo>
                  <a:lnTo>
                    <a:pt x="5368506" y="654177"/>
                  </a:lnTo>
                  <a:lnTo>
                    <a:pt x="5368506" y="663714"/>
                  </a:lnTo>
                  <a:lnTo>
                    <a:pt x="5378018" y="663714"/>
                  </a:lnTo>
                  <a:lnTo>
                    <a:pt x="5378018" y="654177"/>
                  </a:lnTo>
                  <a:close/>
                </a:path>
                <a:path w="6805930" h="664210">
                  <a:moveTo>
                    <a:pt x="5435130" y="654177"/>
                  </a:moveTo>
                  <a:lnTo>
                    <a:pt x="5425618" y="654177"/>
                  </a:lnTo>
                  <a:lnTo>
                    <a:pt x="5425618" y="663714"/>
                  </a:lnTo>
                  <a:lnTo>
                    <a:pt x="5435130" y="663714"/>
                  </a:lnTo>
                  <a:lnTo>
                    <a:pt x="5435130" y="654177"/>
                  </a:lnTo>
                  <a:close/>
                </a:path>
                <a:path w="6805930" h="664210">
                  <a:moveTo>
                    <a:pt x="5492242" y="654177"/>
                  </a:moveTo>
                  <a:lnTo>
                    <a:pt x="5482729" y="654177"/>
                  </a:lnTo>
                  <a:lnTo>
                    <a:pt x="5482729" y="663714"/>
                  </a:lnTo>
                  <a:lnTo>
                    <a:pt x="5492242" y="663714"/>
                  </a:lnTo>
                  <a:lnTo>
                    <a:pt x="5492242" y="654177"/>
                  </a:lnTo>
                  <a:close/>
                </a:path>
                <a:path w="6805930" h="664210">
                  <a:moveTo>
                    <a:pt x="5549354" y="654177"/>
                  </a:moveTo>
                  <a:lnTo>
                    <a:pt x="5539841" y="654177"/>
                  </a:lnTo>
                  <a:lnTo>
                    <a:pt x="5539841" y="663714"/>
                  </a:lnTo>
                  <a:lnTo>
                    <a:pt x="5549354" y="663714"/>
                  </a:lnTo>
                  <a:lnTo>
                    <a:pt x="5549354" y="654177"/>
                  </a:lnTo>
                  <a:close/>
                </a:path>
                <a:path w="6805930" h="664210">
                  <a:moveTo>
                    <a:pt x="5606466" y="654177"/>
                  </a:moveTo>
                  <a:lnTo>
                    <a:pt x="5596953" y="654177"/>
                  </a:lnTo>
                  <a:lnTo>
                    <a:pt x="5596953" y="663714"/>
                  </a:lnTo>
                  <a:lnTo>
                    <a:pt x="5606466" y="663714"/>
                  </a:lnTo>
                  <a:lnTo>
                    <a:pt x="5606466" y="654177"/>
                  </a:lnTo>
                  <a:close/>
                </a:path>
                <a:path w="6805930" h="664210">
                  <a:moveTo>
                    <a:pt x="5663577" y="654177"/>
                  </a:moveTo>
                  <a:lnTo>
                    <a:pt x="5654065" y="654177"/>
                  </a:lnTo>
                  <a:lnTo>
                    <a:pt x="5654065" y="663714"/>
                  </a:lnTo>
                  <a:lnTo>
                    <a:pt x="5663577" y="663714"/>
                  </a:lnTo>
                  <a:lnTo>
                    <a:pt x="5663577" y="654177"/>
                  </a:lnTo>
                  <a:close/>
                </a:path>
                <a:path w="6805930" h="664210">
                  <a:moveTo>
                    <a:pt x="5720689" y="654177"/>
                  </a:moveTo>
                  <a:lnTo>
                    <a:pt x="5711177" y="654177"/>
                  </a:lnTo>
                  <a:lnTo>
                    <a:pt x="5711177" y="663714"/>
                  </a:lnTo>
                  <a:lnTo>
                    <a:pt x="5720689" y="663714"/>
                  </a:lnTo>
                  <a:lnTo>
                    <a:pt x="5720689" y="654177"/>
                  </a:lnTo>
                  <a:close/>
                </a:path>
                <a:path w="6805930" h="664210">
                  <a:moveTo>
                    <a:pt x="5777801" y="654177"/>
                  </a:moveTo>
                  <a:lnTo>
                    <a:pt x="5768289" y="654177"/>
                  </a:lnTo>
                  <a:lnTo>
                    <a:pt x="5768289" y="663714"/>
                  </a:lnTo>
                  <a:lnTo>
                    <a:pt x="5777801" y="663714"/>
                  </a:lnTo>
                  <a:lnTo>
                    <a:pt x="5777801" y="654177"/>
                  </a:lnTo>
                  <a:close/>
                </a:path>
                <a:path w="6805930" h="664210">
                  <a:moveTo>
                    <a:pt x="5834913" y="654177"/>
                  </a:moveTo>
                  <a:lnTo>
                    <a:pt x="5825401" y="654177"/>
                  </a:lnTo>
                  <a:lnTo>
                    <a:pt x="5825401" y="663714"/>
                  </a:lnTo>
                  <a:lnTo>
                    <a:pt x="5834913" y="663714"/>
                  </a:lnTo>
                  <a:lnTo>
                    <a:pt x="5834913" y="654177"/>
                  </a:lnTo>
                  <a:close/>
                </a:path>
                <a:path w="6805930" h="664210">
                  <a:moveTo>
                    <a:pt x="5892025" y="654177"/>
                  </a:moveTo>
                  <a:lnTo>
                    <a:pt x="5882513" y="654177"/>
                  </a:lnTo>
                  <a:lnTo>
                    <a:pt x="5882513" y="663714"/>
                  </a:lnTo>
                  <a:lnTo>
                    <a:pt x="5892025" y="663714"/>
                  </a:lnTo>
                  <a:lnTo>
                    <a:pt x="5892025" y="654177"/>
                  </a:lnTo>
                  <a:close/>
                </a:path>
                <a:path w="6805930" h="664210">
                  <a:moveTo>
                    <a:pt x="5949137" y="654177"/>
                  </a:moveTo>
                  <a:lnTo>
                    <a:pt x="5939625" y="654177"/>
                  </a:lnTo>
                  <a:lnTo>
                    <a:pt x="5939625" y="663714"/>
                  </a:lnTo>
                  <a:lnTo>
                    <a:pt x="5949137" y="663714"/>
                  </a:lnTo>
                  <a:lnTo>
                    <a:pt x="5949137" y="654177"/>
                  </a:lnTo>
                  <a:close/>
                </a:path>
                <a:path w="6805930" h="664210">
                  <a:moveTo>
                    <a:pt x="6006249" y="654177"/>
                  </a:moveTo>
                  <a:lnTo>
                    <a:pt x="5996737" y="654177"/>
                  </a:lnTo>
                  <a:lnTo>
                    <a:pt x="5996737" y="663714"/>
                  </a:lnTo>
                  <a:lnTo>
                    <a:pt x="6006249" y="663714"/>
                  </a:lnTo>
                  <a:lnTo>
                    <a:pt x="6006249" y="654177"/>
                  </a:lnTo>
                  <a:close/>
                </a:path>
                <a:path w="6805930" h="664210">
                  <a:moveTo>
                    <a:pt x="6063361" y="654177"/>
                  </a:moveTo>
                  <a:lnTo>
                    <a:pt x="6053848" y="654177"/>
                  </a:lnTo>
                  <a:lnTo>
                    <a:pt x="6053848" y="663714"/>
                  </a:lnTo>
                  <a:lnTo>
                    <a:pt x="6063361" y="663714"/>
                  </a:lnTo>
                  <a:lnTo>
                    <a:pt x="6063361" y="654177"/>
                  </a:lnTo>
                  <a:close/>
                </a:path>
                <a:path w="6805930" h="664210">
                  <a:moveTo>
                    <a:pt x="6120473" y="654177"/>
                  </a:moveTo>
                  <a:lnTo>
                    <a:pt x="6110960" y="654177"/>
                  </a:lnTo>
                  <a:lnTo>
                    <a:pt x="6110960" y="663714"/>
                  </a:lnTo>
                  <a:lnTo>
                    <a:pt x="6120473" y="663714"/>
                  </a:lnTo>
                  <a:lnTo>
                    <a:pt x="6120473" y="654177"/>
                  </a:lnTo>
                  <a:close/>
                </a:path>
                <a:path w="6805930" h="664210">
                  <a:moveTo>
                    <a:pt x="6177585" y="654177"/>
                  </a:moveTo>
                  <a:lnTo>
                    <a:pt x="6168072" y="654177"/>
                  </a:lnTo>
                  <a:lnTo>
                    <a:pt x="6168072" y="663714"/>
                  </a:lnTo>
                  <a:lnTo>
                    <a:pt x="6177585" y="663714"/>
                  </a:lnTo>
                  <a:lnTo>
                    <a:pt x="6177585" y="654177"/>
                  </a:lnTo>
                  <a:close/>
                </a:path>
                <a:path w="6805930" h="664210">
                  <a:moveTo>
                    <a:pt x="6234696" y="654177"/>
                  </a:moveTo>
                  <a:lnTo>
                    <a:pt x="6225184" y="654177"/>
                  </a:lnTo>
                  <a:lnTo>
                    <a:pt x="6225184" y="663714"/>
                  </a:lnTo>
                  <a:lnTo>
                    <a:pt x="6234696" y="663714"/>
                  </a:lnTo>
                  <a:lnTo>
                    <a:pt x="6234696" y="654177"/>
                  </a:lnTo>
                  <a:close/>
                </a:path>
                <a:path w="6805930" h="664210">
                  <a:moveTo>
                    <a:pt x="6291808" y="654177"/>
                  </a:moveTo>
                  <a:lnTo>
                    <a:pt x="6282296" y="654177"/>
                  </a:lnTo>
                  <a:lnTo>
                    <a:pt x="6282296" y="663714"/>
                  </a:lnTo>
                  <a:lnTo>
                    <a:pt x="6291808" y="663714"/>
                  </a:lnTo>
                  <a:lnTo>
                    <a:pt x="6291808" y="654177"/>
                  </a:lnTo>
                  <a:close/>
                </a:path>
                <a:path w="6805930" h="664210">
                  <a:moveTo>
                    <a:pt x="6348920" y="654177"/>
                  </a:moveTo>
                  <a:lnTo>
                    <a:pt x="6339408" y="654177"/>
                  </a:lnTo>
                  <a:lnTo>
                    <a:pt x="6339408" y="663714"/>
                  </a:lnTo>
                  <a:lnTo>
                    <a:pt x="6348920" y="663714"/>
                  </a:lnTo>
                  <a:lnTo>
                    <a:pt x="6348920" y="654177"/>
                  </a:lnTo>
                  <a:close/>
                </a:path>
                <a:path w="6805930" h="664210">
                  <a:moveTo>
                    <a:pt x="6406032" y="654177"/>
                  </a:moveTo>
                  <a:lnTo>
                    <a:pt x="6396520" y="654177"/>
                  </a:lnTo>
                  <a:lnTo>
                    <a:pt x="6396520" y="663714"/>
                  </a:lnTo>
                  <a:lnTo>
                    <a:pt x="6406032" y="663714"/>
                  </a:lnTo>
                  <a:lnTo>
                    <a:pt x="6406032" y="654177"/>
                  </a:lnTo>
                  <a:close/>
                </a:path>
                <a:path w="6805930" h="664210">
                  <a:moveTo>
                    <a:pt x="6463144" y="654177"/>
                  </a:moveTo>
                  <a:lnTo>
                    <a:pt x="6453632" y="654177"/>
                  </a:lnTo>
                  <a:lnTo>
                    <a:pt x="6453632" y="663714"/>
                  </a:lnTo>
                  <a:lnTo>
                    <a:pt x="6463144" y="663714"/>
                  </a:lnTo>
                  <a:lnTo>
                    <a:pt x="6463144" y="654177"/>
                  </a:lnTo>
                  <a:close/>
                </a:path>
                <a:path w="6805930" h="664210">
                  <a:moveTo>
                    <a:pt x="6520256" y="654177"/>
                  </a:moveTo>
                  <a:lnTo>
                    <a:pt x="6510744" y="654177"/>
                  </a:lnTo>
                  <a:lnTo>
                    <a:pt x="6510744" y="663714"/>
                  </a:lnTo>
                  <a:lnTo>
                    <a:pt x="6520256" y="663714"/>
                  </a:lnTo>
                  <a:lnTo>
                    <a:pt x="6520256" y="654177"/>
                  </a:lnTo>
                  <a:close/>
                </a:path>
                <a:path w="6805930" h="664210">
                  <a:moveTo>
                    <a:pt x="6577368" y="654177"/>
                  </a:moveTo>
                  <a:lnTo>
                    <a:pt x="6567843" y="654177"/>
                  </a:lnTo>
                  <a:lnTo>
                    <a:pt x="6567843" y="663714"/>
                  </a:lnTo>
                  <a:lnTo>
                    <a:pt x="6577368" y="663714"/>
                  </a:lnTo>
                  <a:lnTo>
                    <a:pt x="6577368" y="654177"/>
                  </a:lnTo>
                  <a:close/>
                </a:path>
                <a:path w="6805930" h="664210">
                  <a:moveTo>
                    <a:pt x="6634480" y="654177"/>
                  </a:moveTo>
                  <a:lnTo>
                    <a:pt x="6624955" y="654177"/>
                  </a:lnTo>
                  <a:lnTo>
                    <a:pt x="6624955" y="663714"/>
                  </a:lnTo>
                  <a:lnTo>
                    <a:pt x="6634480" y="663714"/>
                  </a:lnTo>
                  <a:lnTo>
                    <a:pt x="6634480" y="654177"/>
                  </a:lnTo>
                  <a:close/>
                </a:path>
                <a:path w="6805930" h="664210">
                  <a:moveTo>
                    <a:pt x="6691592" y="654177"/>
                  </a:moveTo>
                  <a:lnTo>
                    <a:pt x="6682067" y="654177"/>
                  </a:lnTo>
                  <a:lnTo>
                    <a:pt x="6682067" y="663714"/>
                  </a:lnTo>
                  <a:lnTo>
                    <a:pt x="6691592" y="663714"/>
                  </a:lnTo>
                  <a:lnTo>
                    <a:pt x="6691592" y="654177"/>
                  </a:lnTo>
                  <a:close/>
                </a:path>
                <a:path w="6805930" h="664210">
                  <a:moveTo>
                    <a:pt x="6748704" y="654177"/>
                  </a:moveTo>
                  <a:lnTo>
                    <a:pt x="6739179" y="654177"/>
                  </a:lnTo>
                  <a:lnTo>
                    <a:pt x="6739179" y="663714"/>
                  </a:lnTo>
                  <a:lnTo>
                    <a:pt x="6748704" y="663714"/>
                  </a:lnTo>
                  <a:lnTo>
                    <a:pt x="6748704" y="654177"/>
                  </a:lnTo>
                  <a:close/>
                </a:path>
                <a:path w="6805930" h="664210">
                  <a:moveTo>
                    <a:pt x="6805816" y="654177"/>
                  </a:moveTo>
                  <a:lnTo>
                    <a:pt x="6796291" y="654177"/>
                  </a:lnTo>
                  <a:lnTo>
                    <a:pt x="6796291" y="663714"/>
                  </a:lnTo>
                  <a:lnTo>
                    <a:pt x="6805816" y="663714"/>
                  </a:lnTo>
                  <a:lnTo>
                    <a:pt x="6805816" y="65417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919303" y="2851111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7484" h="9525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4007484" h="9525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4007484" h="9525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4007484" h="9525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4007484" h="9525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4007484" h="9525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4007484" h="9525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4007484" h="9525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4007484" h="9525">
                  <a:moveTo>
                    <a:pt x="523519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4007484" h="9525">
                  <a:moveTo>
                    <a:pt x="580631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4007484" h="9525">
                  <a:moveTo>
                    <a:pt x="637743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4007484" h="9525">
                  <a:moveTo>
                    <a:pt x="694855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4007484" h="9525">
                  <a:moveTo>
                    <a:pt x="751967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4007484" h="9525">
                  <a:moveTo>
                    <a:pt x="809078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4007484" h="9525">
                  <a:moveTo>
                    <a:pt x="866190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4007484" h="9525">
                  <a:moveTo>
                    <a:pt x="923302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4007484" h="9525">
                  <a:moveTo>
                    <a:pt x="980414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4007484" h="9525">
                  <a:moveTo>
                    <a:pt x="1037526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4007484" h="9525">
                  <a:moveTo>
                    <a:pt x="1094638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4007484" h="9525">
                  <a:moveTo>
                    <a:pt x="1151750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4007484" h="9525">
                  <a:moveTo>
                    <a:pt x="1208862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4007484" h="9525">
                  <a:moveTo>
                    <a:pt x="1265974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4007484" h="9525">
                  <a:moveTo>
                    <a:pt x="1323086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4007484" h="9525">
                  <a:moveTo>
                    <a:pt x="1380197" y="0"/>
                  </a:moveTo>
                  <a:lnTo>
                    <a:pt x="1370685" y="0"/>
                  </a:lnTo>
                  <a:lnTo>
                    <a:pt x="1370685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4007484" h="9525">
                  <a:moveTo>
                    <a:pt x="1437309" y="0"/>
                  </a:moveTo>
                  <a:lnTo>
                    <a:pt x="1427797" y="0"/>
                  </a:lnTo>
                  <a:lnTo>
                    <a:pt x="1427797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4007484" h="9525">
                  <a:moveTo>
                    <a:pt x="1494421" y="0"/>
                  </a:moveTo>
                  <a:lnTo>
                    <a:pt x="1484909" y="0"/>
                  </a:lnTo>
                  <a:lnTo>
                    <a:pt x="1484909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4007484" h="9525">
                  <a:moveTo>
                    <a:pt x="1551533" y="0"/>
                  </a:moveTo>
                  <a:lnTo>
                    <a:pt x="1542021" y="0"/>
                  </a:lnTo>
                  <a:lnTo>
                    <a:pt x="1542021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4007484" h="9525">
                  <a:moveTo>
                    <a:pt x="1608645" y="0"/>
                  </a:moveTo>
                  <a:lnTo>
                    <a:pt x="1599133" y="0"/>
                  </a:lnTo>
                  <a:lnTo>
                    <a:pt x="1599133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45" y="0"/>
                  </a:lnTo>
                  <a:lnTo>
                    <a:pt x="1656245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57" y="0"/>
                  </a:lnTo>
                  <a:lnTo>
                    <a:pt x="1713357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68" y="0"/>
                  </a:lnTo>
                  <a:lnTo>
                    <a:pt x="1770468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80" y="0"/>
                  </a:lnTo>
                  <a:lnTo>
                    <a:pt x="1827580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92" y="0"/>
                  </a:lnTo>
                  <a:lnTo>
                    <a:pt x="1884692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804" y="0"/>
                  </a:lnTo>
                  <a:lnTo>
                    <a:pt x="1941804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16" y="0"/>
                  </a:lnTo>
                  <a:lnTo>
                    <a:pt x="1998916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28" y="0"/>
                  </a:lnTo>
                  <a:lnTo>
                    <a:pt x="2056028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40" y="0"/>
                  </a:lnTo>
                  <a:lnTo>
                    <a:pt x="2113140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39" y="0"/>
                  </a:lnTo>
                  <a:lnTo>
                    <a:pt x="2170239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59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59" y="9525"/>
                  </a:lnTo>
                  <a:lnTo>
                    <a:pt x="2636659" y="0"/>
                  </a:lnTo>
                  <a:close/>
                </a:path>
                <a:path w="4007484" h="9525">
                  <a:moveTo>
                    <a:pt x="2693771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71" y="9525"/>
                  </a:lnTo>
                  <a:lnTo>
                    <a:pt x="2693771" y="0"/>
                  </a:lnTo>
                  <a:close/>
                </a:path>
                <a:path w="4007484" h="9525">
                  <a:moveTo>
                    <a:pt x="2750883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83" y="9525"/>
                  </a:lnTo>
                  <a:lnTo>
                    <a:pt x="2750883" y="0"/>
                  </a:lnTo>
                  <a:close/>
                </a:path>
                <a:path w="4007484" h="9525">
                  <a:moveTo>
                    <a:pt x="2807995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95" y="9525"/>
                  </a:lnTo>
                  <a:lnTo>
                    <a:pt x="2807995" y="0"/>
                  </a:lnTo>
                  <a:close/>
                </a:path>
                <a:path w="4007484" h="9525">
                  <a:moveTo>
                    <a:pt x="2865107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107" y="9525"/>
                  </a:lnTo>
                  <a:lnTo>
                    <a:pt x="2865107" y="0"/>
                  </a:lnTo>
                  <a:close/>
                </a:path>
                <a:path w="4007484" h="9525">
                  <a:moveTo>
                    <a:pt x="2922219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19" y="9525"/>
                  </a:lnTo>
                  <a:lnTo>
                    <a:pt x="2922219" y="0"/>
                  </a:lnTo>
                  <a:close/>
                </a:path>
                <a:path w="4007484" h="9525">
                  <a:moveTo>
                    <a:pt x="2979331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31" y="9525"/>
                  </a:lnTo>
                  <a:lnTo>
                    <a:pt x="2979331" y="0"/>
                  </a:lnTo>
                  <a:close/>
                </a:path>
                <a:path w="4007484" h="9525">
                  <a:moveTo>
                    <a:pt x="3036443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43" y="9525"/>
                  </a:lnTo>
                  <a:lnTo>
                    <a:pt x="3036443" y="0"/>
                  </a:lnTo>
                  <a:close/>
                </a:path>
                <a:path w="4007484" h="9525">
                  <a:moveTo>
                    <a:pt x="3093555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55" y="9525"/>
                  </a:lnTo>
                  <a:lnTo>
                    <a:pt x="3093555" y="0"/>
                  </a:lnTo>
                  <a:close/>
                </a:path>
                <a:path w="4007484" h="9525">
                  <a:moveTo>
                    <a:pt x="3150666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66" y="9525"/>
                  </a:lnTo>
                  <a:lnTo>
                    <a:pt x="3150666" y="0"/>
                  </a:lnTo>
                  <a:close/>
                </a:path>
                <a:path w="4007484" h="9525">
                  <a:moveTo>
                    <a:pt x="3207778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78" y="9525"/>
                  </a:lnTo>
                  <a:lnTo>
                    <a:pt x="3207778" y="0"/>
                  </a:lnTo>
                  <a:close/>
                </a:path>
                <a:path w="4007484" h="9525">
                  <a:moveTo>
                    <a:pt x="3264890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90" y="9525"/>
                  </a:lnTo>
                  <a:lnTo>
                    <a:pt x="3264890" y="0"/>
                  </a:lnTo>
                  <a:close/>
                </a:path>
                <a:path w="4007484" h="9525">
                  <a:moveTo>
                    <a:pt x="3322002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2002" y="9525"/>
                  </a:lnTo>
                  <a:lnTo>
                    <a:pt x="3322002" y="0"/>
                  </a:lnTo>
                  <a:close/>
                </a:path>
                <a:path w="4007484" h="9525">
                  <a:moveTo>
                    <a:pt x="3379114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14" y="9525"/>
                  </a:lnTo>
                  <a:lnTo>
                    <a:pt x="3379114" y="0"/>
                  </a:lnTo>
                  <a:close/>
                </a:path>
                <a:path w="4007484" h="9525">
                  <a:moveTo>
                    <a:pt x="3436226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26" y="9525"/>
                  </a:lnTo>
                  <a:lnTo>
                    <a:pt x="3436226" y="0"/>
                  </a:lnTo>
                  <a:close/>
                </a:path>
                <a:path w="4007484" h="9525">
                  <a:moveTo>
                    <a:pt x="3493338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38" y="9525"/>
                  </a:lnTo>
                  <a:lnTo>
                    <a:pt x="3493338" y="0"/>
                  </a:lnTo>
                  <a:close/>
                </a:path>
                <a:path w="4007484" h="9525">
                  <a:moveTo>
                    <a:pt x="3550450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50" y="9525"/>
                  </a:lnTo>
                  <a:lnTo>
                    <a:pt x="3550450" y="0"/>
                  </a:lnTo>
                  <a:close/>
                </a:path>
                <a:path w="4007484" h="9525">
                  <a:moveTo>
                    <a:pt x="3607562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62" y="9525"/>
                  </a:lnTo>
                  <a:lnTo>
                    <a:pt x="3607562" y="0"/>
                  </a:lnTo>
                  <a:close/>
                </a:path>
                <a:path w="4007484" h="9525">
                  <a:moveTo>
                    <a:pt x="3664674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74" y="9525"/>
                  </a:lnTo>
                  <a:lnTo>
                    <a:pt x="3664674" y="0"/>
                  </a:lnTo>
                  <a:close/>
                </a:path>
                <a:path w="4007484" h="9525">
                  <a:moveTo>
                    <a:pt x="3721785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85" y="9525"/>
                  </a:lnTo>
                  <a:lnTo>
                    <a:pt x="3721785" y="0"/>
                  </a:lnTo>
                  <a:close/>
                </a:path>
                <a:path w="4007484" h="9525">
                  <a:moveTo>
                    <a:pt x="3778885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85" y="9525"/>
                  </a:lnTo>
                  <a:lnTo>
                    <a:pt x="3778885" y="0"/>
                  </a:lnTo>
                  <a:close/>
                </a:path>
                <a:path w="4007484" h="9525">
                  <a:moveTo>
                    <a:pt x="3835997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5997" y="9525"/>
                  </a:lnTo>
                  <a:lnTo>
                    <a:pt x="3835997" y="0"/>
                  </a:lnTo>
                  <a:close/>
                </a:path>
                <a:path w="4007484" h="9525">
                  <a:moveTo>
                    <a:pt x="3893108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08" y="9525"/>
                  </a:lnTo>
                  <a:lnTo>
                    <a:pt x="3893108" y="0"/>
                  </a:lnTo>
                  <a:close/>
                </a:path>
                <a:path w="4007484" h="9525">
                  <a:moveTo>
                    <a:pt x="3950220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20" y="9525"/>
                  </a:lnTo>
                  <a:lnTo>
                    <a:pt x="3950220" y="0"/>
                  </a:lnTo>
                  <a:close/>
                </a:path>
                <a:path w="4007484" h="9525">
                  <a:moveTo>
                    <a:pt x="4007332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32" y="9525"/>
                  </a:lnTo>
                  <a:lnTo>
                    <a:pt x="40073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777065" y="2196934"/>
              <a:ext cx="6805930" cy="664210"/>
            </a:xfrm>
            <a:custGeom>
              <a:avLst/>
              <a:gdLst/>
              <a:ahLst/>
              <a:cxnLst/>
              <a:rect l="l" t="t" r="r" b="b"/>
              <a:pathLst>
                <a:path w="6805930" h="66421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805930" h="664210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6805930" h="664210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6805930" h="664210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6805930" h="664210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6805930" h="664210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6805930" h="664210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6805930" h="664210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6805930" h="664210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6805930" h="664210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6805930" h="664210">
                  <a:moveTo>
                    <a:pt x="580644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44" y="9525"/>
                  </a:lnTo>
                  <a:lnTo>
                    <a:pt x="580644" y="0"/>
                  </a:lnTo>
                  <a:close/>
                </a:path>
                <a:path w="6805930" h="664210">
                  <a:moveTo>
                    <a:pt x="637755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55" y="9525"/>
                  </a:lnTo>
                  <a:lnTo>
                    <a:pt x="637755" y="0"/>
                  </a:lnTo>
                  <a:close/>
                </a:path>
                <a:path w="6805930" h="664210">
                  <a:moveTo>
                    <a:pt x="694867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67" y="9525"/>
                  </a:lnTo>
                  <a:lnTo>
                    <a:pt x="694867" y="0"/>
                  </a:lnTo>
                  <a:close/>
                </a:path>
                <a:path w="6805930" h="664210">
                  <a:moveTo>
                    <a:pt x="751979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79" y="9525"/>
                  </a:lnTo>
                  <a:lnTo>
                    <a:pt x="751979" y="0"/>
                  </a:lnTo>
                  <a:close/>
                </a:path>
                <a:path w="6805930" h="664210">
                  <a:moveTo>
                    <a:pt x="809091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91" y="9525"/>
                  </a:lnTo>
                  <a:lnTo>
                    <a:pt x="809091" y="0"/>
                  </a:lnTo>
                  <a:close/>
                </a:path>
                <a:path w="6805930" h="664210">
                  <a:moveTo>
                    <a:pt x="866203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203" y="9525"/>
                  </a:lnTo>
                  <a:lnTo>
                    <a:pt x="866203" y="0"/>
                  </a:lnTo>
                  <a:close/>
                </a:path>
                <a:path w="6805930" h="664210">
                  <a:moveTo>
                    <a:pt x="923315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15" y="9525"/>
                  </a:lnTo>
                  <a:lnTo>
                    <a:pt x="923315" y="0"/>
                  </a:lnTo>
                  <a:close/>
                </a:path>
                <a:path w="6805930" h="664210">
                  <a:moveTo>
                    <a:pt x="980427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27" y="9525"/>
                  </a:lnTo>
                  <a:lnTo>
                    <a:pt x="980427" y="0"/>
                  </a:lnTo>
                  <a:close/>
                </a:path>
                <a:path w="6805930" h="664210">
                  <a:moveTo>
                    <a:pt x="1037539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39" y="9525"/>
                  </a:lnTo>
                  <a:lnTo>
                    <a:pt x="1037539" y="0"/>
                  </a:lnTo>
                  <a:close/>
                </a:path>
                <a:path w="6805930" h="664210">
                  <a:moveTo>
                    <a:pt x="1094651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51" y="9525"/>
                  </a:lnTo>
                  <a:lnTo>
                    <a:pt x="1094651" y="0"/>
                  </a:lnTo>
                  <a:close/>
                </a:path>
                <a:path w="6805930" h="664210">
                  <a:moveTo>
                    <a:pt x="1151763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63" y="9525"/>
                  </a:lnTo>
                  <a:lnTo>
                    <a:pt x="1151763" y="0"/>
                  </a:lnTo>
                  <a:close/>
                </a:path>
                <a:path w="6805930" h="664210">
                  <a:moveTo>
                    <a:pt x="1208874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74" y="9525"/>
                  </a:lnTo>
                  <a:lnTo>
                    <a:pt x="1208874" y="0"/>
                  </a:lnTo>
                  <a:close/>
                </a:path>
                <a:path w="6805930" h="664210">
                  <a:moveTo>
                    <a:pt x="1265986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86" y="9525"/>
                  </a:lnTo>
                  <a:lnTo>
                    <a:pt x="1265986" y="0"/>
                  </a:lnTo>
                  <a:close/>
                </a:path>
                <a:path w="6805930" h="664210">
                  <a:moveTo>
                    <a:pt x="1323098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98" y="9525"/>
                  </a:lnTo>
                  <a:lnTo>
                    <a:pt x="1323098" y="0"/>
                  </a:lnTo>
                  <a:close/>
                </a:path>
                <a:path w="6805930" h="664210">
                  <a:moveTo>
                    <a:pt x="1380210" y="0"/>
                  </a:moveTo>
                  <a:lnTo>
                    <a:pt x="1370685" y="0"/>
                  </a:lnTo>
                  <a:lnTo>
                    <a:pt x="1370685" y="9525"/>
                  </a:lnTo>
                  <a:lnTo>
                    <a:pt x="1380210" y="9525"/>
                  </a:lnTo>
                  <a:lnTo>
                    <a:pt x="1380210" y="0"/>
                  </a:lnTo>
                  <a:close/>
                </a:path>
                <a:path w="6805930" h="664210">
                  <a:moveTo>
                    <a:pt x="1437322" y="0"/>
                  </a:moveTo>
                  <a:lnTo>
                    <a:pt x="1427797" y="0"/>
                  </a:lnTo>
                  <a:lnTo>
                    <a:pt x="1427797" y="9525"/>
                  </a:lnTo>
                  <a:lnTo>
                    <a:pt x="1437322" y="9525"/>
                  </a:lnTo>
                  <a:lnTo>
                    <a:pt x="1437322" y="0"/>
                  </a:lnTo>
                  <a:close/>
                </a:path>
                <a:path w="6805930" h="664210">
                  <a:moveTo>
                    <a:pt x="1494434" y="0"/>
                  </a:moveTo>
                  <a:lnTo>
                    <a:pt x="1484909" y="0"/>
                  </a:lnTo>
                  <a:lnTo>
                    <a:pt x="1484909" y="9525"/>
                  </a:lnTo>
                  <a:lnTo>
                    <a:pt x="1494434" y="9525"/>
                  </a:lnTo>
                  <a:lnTo>
                    <a:pt x="1494434" y="0"/>
                  </a:lnTo>
                  <a:close/>
                </a:path>
                <a:path w="6805930" h="664210">
                  <a:moveTo>
                    <a:pt x="1551546" y="0"/>
                  </a:moveTo>
                  <a:lnTo>
                    <a:pt x="1542021" y="0"/>
                  </a:lnTo>
                  <a:lnTo>
                    <a:pt x="1542021" y="9525"/>
                  </a:lnTo>
                  <a:lnTo>
                    <a:pt x="1551546" y="9525"/>
                  </a:lnTo>
                  <a:lnTo>
                    <a:pt x="1551546" y="0"/>
                  </a:lnTo>
                  <a:close/>
                </a:path>
                <a:path w="6805930" h="664210">
                  <a:moveTo>
                    <a:pt x="1608658" y="0"/>
                  </a:moveTo>
                  <a:lnTo>
                    <a:pt x="1599133" y="0"/>
                  </a:lnTo>
                  <a:lnTo>
                    <a:pt x="1599133" y="9525"/>
                  </a:lnTo>
                  <a:lnTo>
                    <a:pt x="1608658" y="9525"/>
                  </a:lnTo>
                  <a:lnTo>
                    <a:pt x="1608658" y="0"/>
                  </a:lnTo>
                  <a:close/>
                </a:path>
                <a:path w="6805930" h="664210">
                  <a:moveTo>
                    <a:pt x="1665757" y="0"/>
                  </a:moveTo>
                  <a:lnTo>
                    <a:pt x="1656245" y="0"/>
                  </a:lnTo>
                  <a:lnTo>
                    <a:pt x="1656245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6805930" h="664210">
                  <a:moveTo>
                    <a:pt x="1722869" y="0"/>
                  </a:moveTo>
                  <a:lnTo>
                    <a:pt x="1713357" y="0"/>
                  </a:lnTo>
                  <a:lnTo>
                    <a:pt x="1713357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6805930" h="664210">
                  <a:moveTo>
                    <a:pt x="1779981" y="0"/>
                  </a:moveTo>
                  <a:lnTo>
                    <a:pt x="1770468" y="0"/>
                  </a:lnTo>
                  <a:lnTo>
                    <a:pt x="1770468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6805930" h="664210">
                  <a:moveTo>
                    <a:pt x="1837093" y="0"/>
                  </a:moveTo>
                  <a:lnTo>
                    <a:pt x="1827580" y="0"/>
                  </a:lnTo>
                  <a:lnTo>
                    <a:pt x="1827580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6805930" h="664210">
                  <a:moveTo>
                    <a:pt x="1894205" y="0"/>
                  </a:moveTo>
                  <a:lnTo>
                    <a:pt x="1884692" y="0"/>
                  </a:lnTo>
                  <a:lnTo>
                    <a:pt x="1884692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6805930" h="664210">
                  <a:moveTo>
                    <a:pt x="1951316" y="0"/>
                  </a:moveTo>
                  <a:lnTo>
                    <a:pt x="1941804" y="0"/>
                  </a:lnTo>
                  <a:lnTo>
                    <a:pt x="1941804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6805930" h="664210">
                  <a:moveTo>
                    <a:pt x="2008428" y="0"/>
                  </a:moveTo>
                  <a:lnTo>
                    <a:pt x="1998916" y="0"/>
                  </a:lnTo>
                  <a:lnTo>
                    <a:pt x="1998916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6805930" h="664210">
                  <a:moveTo>
                    <a:pt x="2065540" y="0"/>
                  </a:moveTo>
                  <a:lnTo>
                    <a:pt x="2056028" y="0"/>
                  </a:lnTo>
                  <a:lnTo>
                    <a:pt x="2056028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6805930" h="664210">
                  <a:moveTo>
                    <a:pt x="2122652" y="0"/>
                  </a:moveTo>
                  <a:lnTo>
                    <a:pt x="2113140" y="0"/>
                  </a:lnTo>
                  <a:lnTo>
                    <a:pt x="2113140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6805930" h="664210">
                  <a:moveTo>
                    <a:pt x="2179764" y="0"/>
                  </a:moveTo>
                  <a:lnTo>
                    <a:pt x="2170252" y="0"/>
                  </a:lnTo>
                  <a:lnTo>
                    <a:pt x="2170252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6805930" h="664210">
                  <a:moveTo>
                    <a:pt x="2236876" y="0"/>
                  </a:moveTo>
                  <a:lnTo>
                    <a:pt x="2227364" y="0"/>
                  </a:lnTo>
                  <a:lnTo>
                    <a:pt x="2227364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6805930" h="664210">
                  <a:moveTo>
                    <a:pt x="2293988" y="0"/>
                  </a:moveTo>
                  <a:lnTo>
                    <a:pt x="2284476" y="0"/>
                  </a:lnTo>
                  <a:lnTo>
                    <a:pt x="2284476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6805930" h="664210">
                  <a:moveTo>
                    <a:pt x="5149570" y="654177"/>
                  </a:moveTo>
                  <a:lnTo>
                    <a:pt x="5140058" y="654177"/>
                  </a:lnTo>
                  <a:lnTo>
                    <a:pt x="5140058" y="663702"/>
                  </a:lnTo>
                  <a:lnTo>
                    <a:pt x="5149570" y="663702"/>
                  </a:lnTo>
                  <a:lnTo>
                    <a:pt x="5149570" y="654177"/>
                  </a:lnTo>
                  <a:close/>
                </a:path>
                <a:path w="6805930" h="664210">
                  <a:moveTo>
                    <a:pt x="5206682" y="654177"/>
                  </a:moveTo>
                  <a:lnTo>
                    <a:pt x="5197170" y="654177"/>
                  </a:lnTo>
                  <a:lnTo>
                    <a:pt x="5197170" y="663702"/>
                  </a:lnTo>
                  <a:lnTo>
                    <a:pt x="5206682" y="663702"/>
                  </a:lnTo>
                  <a:lnTo>
                    <a:pt x="5206682" y="654177"/>
                  </a:lnTo>
                  <a:close/>
                </a:path>
                <a:path w="6805930" h="664210">
                  <a:moveTo>
                    <a:pt x="5263794" y="654177"/>
                  </a:moveTo>
                  <a:lnTo>
                    <a:pt x="5254282" y="654177"/>
                  </a:lnTo>
                  <a:lnTo>
                    <a:pt x="5254282" y="663702"/>
                  </a:lnTo>
                  <a:lnTo>
                    <a:pt x="5263794" y="663702"/>
                  </a:lnTo>
                  <a:lnTo>
                    <a:pt x="5263794" y="654177"/>
                  </a:lnTo>
                  <a:close/>
                </a:path>
                <a:path w="6805930" h="664210">
                  <a:moveTo>
                    <a:pt x="5320906" y="654177"/>
                  </a:moveTo>
                  <a:lnTo>
                    <a:pt x="5311394" y="654177"/>
                  </a:lnTo>
                  <a:lnTo>
                    <a:pt x="5311394" y="663702"/>
                  </a:lnTo>
                  <a:lnTo>
                    <a:pt x="5320906" y="663702"/>
                  </a:lnTo>
                  <a:lnTo>
                    <a:pt x="5320906" y="654177"/>
                  </a:lnTo>
                  <a:close/>
                </a:path>
                <a:path w="6805930" h="664210">
                  <a:moveTo>
                    <a:pt x="5378018" y="654177"/>
                  </a:moveTo>
                  <a:lnTo>
                    <a:pt x="5368506" y="654177"/>
                  </a:lnTo>
                  <a:lnTo>
                    <a:pt x="5368506" y="663702"/>
                  </a:lnTo>
                  <a:lnTo>
                    <a:pt x="5378018" y="663702"/>
                  </a:lnTo>
                  <a:lnTo>
                    <a:pt x="5378018" y="654177"/>
                  </a:lnTo>
                  <a:close/>
                </a:path>
                <a:path w="6805930" h="664210">
                  <a:moveTo>
                    <a:pt x="5435130" y="654177"/>
                  </a:moveTo>
                  <a:lnTo>
                    <a:pt x="5425618" y="654177"/>
                  </a:lnTo>
                  <a:lnTo>
                    <a:pt x="5425618" y="663702"/>
                  </a:lnTo>
                  <a:lnTo>
                    <a:pt x="5435130" y="663702"/>
                  </a:lnTo>
                  <a:lnTo>
                    <a:pt x="5435130" y="654177"/>
                  </a:lnTo>
                  <a:close/>
                </a:path>
                <a:path w="6805930" h="664210">
                  <a:moveTo>
                    <a:pt x="5492242" y="654177"/>
                  </a:moveTo>
                  <a:lnTo>
                    <a:pt x="5482729" y="654177"/>
                  </a:lnTo>
                  <a:lnTo>
                    <a:pt x="5482729" y="663702"/>
                  </a:lnTo>
                  <a:lnTo>
                    <a:pt x="5492242" y="663702"/>
                  </a:lnTo>
                  <a:lnTo>
                    <a:pt x="5492242" y="654177"/>
                  </a:lnTo>
                  <a:close/>
                </a:path>
                <a:path w="6805930" h="664210">
                  <a:moveTo>
                    <a:pt x="5549354" y="654177"/>
                  </a:moveTo>
                  <a:lnTo>
                    <a:pt x="5539841" y="654177"/>
                  </a:lnTo>
                  <a:lnTo>
                    <a:pt x="5539841" y="663702"/>
                  </a:lnTo>
                  <a:lnTo>
                    <a:pt x="5549354" y="663702"/>
                  </a:lnTo>
                  <a:lnTo>
                    <a:pt x="5549354" y="654177"/>
                  </a:lnTo>
                  <a:close/>
                </a:path>
                <a:path w="6805930" h="664210">
                  <a:moveTo>
                    <a:pt x="5606466" y="654177"/>
                  </a:moveTo>
                  <a:lnTo>
                    <a:pt x="5596953" y="654177"/>
                  </a:lnTo>
                  <a:lnTo>
                    <a:pt x="5596953" y="663702"/>
                  </a:lnTo>
                  <a:lnTo>
                    <a:pt x="5606466" y="663702"/>
                  </a:lnTo>
                  <a:lnTo>
                    <a:pt x="5606466" y="654177"/>
                  </a:lnTo>
                  <a:close/>
                </a:path>
                <a:path w="6805930" h="664210">
                  <a:moveTo>
                    <a:pt x="5663577" y="654177"/>
                  </a:moveTo>
                  <a:lnTo>
                    <a:pt x="5654065" y="654177"/>
                  </a:lnTo>
                  <a:lnTo>
                    <a:pt x="5654065" y="663702"/>
                  </a:lnTo>
                  <a:lnTo>
                    <a:pt x="5663577" y="663702"/>
                  </a:lnTo>
                  <a:lnTo>
                    <a:pt x="5663577" y="654177"/>
                  </a:lnTo>
                  <a:close/>
                </a:path>
                <a:path w="6805930" h="664210">
                  <a:moveTo>
                    <a:pt x="5720689" y="654177"/>
                  </a:moveTo>
                  <a:lnTo>
                    <a:pt x="5711177" y="654177"/>
                  </a:lnTo>
                  <a:lnTo>
                    <a:pt x="5711177" y="663702"/>
                  </a:lnTo>
                  <a:lnTo>
                    <a:pt x="5720689" y="663702"/>
                  </a:lnTo>
                  <a:lnTo>
                    <a:pt x="5720689" y="654177"/>
                  </a:lnTo>
                  <a:close/>
                </a:path>
                <a:path w="6805930" h="664210">
                  <a:moveTo>
                    <a:pt x="5777801" y="654177"/>
                  </a:moveTo>
                  <a:lnTo>
                    <a:pt x="5768289" y="654177"/>
                  </a:lnTo>
                  <a:lnTo>
                    <a:pt x="5768289" y="663702"/>
                  </a:lnTo>
                  <a:lnTo>
                    <a:pt x="5777801" y="663702"/>
                  </a:lnTo>
                  <a:lnTo>
                    <a:pt x="5777801" y="654177"/>
                  </a:lnTo>
                  <a:close/>
                </a:path>
                <a:path w="6805930" h="664210">
                  <a:moveTo>
                    <a:pt x="5834913" y="654177"/>
                  </a:moveTo>
                  <a:lnTo>
                    <a:pt x="5825401" y="654177"/>
                  </a:lnTo>
                  <a:lnTo>
                    <a:pt x="5825401" y="663702"/>
                  </a:lnTo>
                  <a:lnTo>
                    <a:pt x="5834913" y="663702"/>
                  </a:lnTo>
                  <a:lnTo>
                    <a:pt x="5834913" y="654177"/>
                  </a:lnTo>
                  <a:close/>
                </a:path>
                <a:path w="6805930" h="664210">
                  <a:moveTo>
                    <a:pt x="5892025" y="654177"/>
                  </a:moveTo>
                  <a:lnTo>
                    <a:pt x="5882513" y="654177"/>
                  </a:lnTo>
                  <a:lnTo>
                    <a:pt x="5882513" y="663702"/>
                  </a:lnTo>
                  <a:lnTo>
                    <a:pt x="5892025" y="663702"/>
                  </a:lnTo>
                  <a:lnTo>
                    <a:pt x="5892025" y="654177"/>
                  </a:lnTo>
                  <a:close/>
                </a:path>
                <a:path w="6805930" h="664210">
                  <a:moveTo>
                    <a:pt x="5949137" y="654177"/>
                  </a:moveTo>
                  <a:lnTo>
                    <a:pt x="5939625" y="654177"/>
                  </a:lnTo>
                  <a:lnTo>
                    <a:pt x="5939625" y="663702"/>
                  </a:lnTo>
                  <a:lnTo>
                    <a:pt x="5949137" y="663702"/>
                  </a:lnTo>
                  <a:lnTo>
                    <a:pt x="5949137" y="654177"/>
                  </a:lnTo>
                  <a:close/>
                </a:path>
                <a:path w="6805930" h="664210">
                  <a:moveTo>
                    <a:pt x="6006249" y="654177"/>
                  </a:moveTo>
                  <a:lnTo>
                    <a:pt x="5996737" y="654177"/>
                  </a:lnTo>
                  <a:lnTo>
                    <a:pt x="5996737" y="663702"/>
                  </a:lnTo>
                  <a:lnTo>
                    <a:pt x="6006249" y="663702"/>
                  </a:lnTo>
                  <a:lnTo>
                    <a:pt x="6006249" y="654177"/>
                  </a:lnTo>
                  <a:close/>
                </a:path>
                <a:path w="6805930" h="664210">
                  <a:moveTo>
                    <a:pt x="6063361" y="654177"/>
                  </a:moveTo>
                  <a:lnTo>
                    <a:pt x="6053848" y="654177"/>
                  </a:lnTo>
                  <a:lnTo>
                    <a:pt x="6053848" y="663702"/>
                  </a:lnTo>
                  <a:lnTo>
                    <a:pt x="6063361" y="663702"/>
                  </a:lnTo>
                  <a:lnTo>
                    <a:pt x="6063361" y="654177"/>
                  </a:lnTo>
                  <a:close/>
                </a:path>
                <a:path w="6805930" h="664210">
                  <a:moveTo>
                    <a:pt x="6120473" y="654177"/>
                  </a:moveTo>
                  <a:lnTo>
                    <a:pt x="6110960" y="654177"/>
                  </a:lnTo>
                  <a:lnTo>
                    <a:pt x="6110960" y="663702"/>
                  </a:lnTo>
                  <a:lnTo>
                    <a:pt x="6120473" y="663702"/>
                  </a:lnTo>
                  <a:lnTo>
                    <a:pt x="6120473" y="654177"/>
                  </a:lnTo>
                  <a:close/>
                </a:path>
                <a:path w="6805930" h="664210">
                  <a:moveTo>
                    <a:pt x="6177585" y="654177"/>
                  </a:moveTo>
                  <a:lnTo>
                    <a:pt x="6168072" y="654177"/>
                  </a:lnTo>
                  <a:lnTo>
                    <a:pt x="6168072" y="663702"/>
                  </a:lnTo>
                  <a:lnTo>
                    <a:pt x="6177585" y="663702"/>
                  </a:lnTo>
                  <a:lnTo>
                    <a:pt x="6177585" y="654177"/>
                  </a:lnTo>
                  <a:close/>
                </a:path>
                <a:path w="6805930" h="664210">
                  <a:moveTo>
                    <a:pt x="6234696" y="654177"/>
                  </a:moveTo>
                  <a:lnTo>
                    <a:pt x="6225184" y="654177"/>
                  </a:lnTo>
                  <a:lnTo>
                    <a:pt x="6225184" y="663702"/>
                  </a:lnTo>
                  <a:lnTo>
                    <a:pt x="6234696" y="663702"/>
                  </a:lnTo>
                  <a:lnTo>
                    <a:pt x="6234696" y="654177"/>
                  </a:lnTo>
                  <a:close/>
                </a:path>
                <a:path w="6805930" h="664210">
                  <a:moveTo>
                    <a:pt x="6291808" y="654177"/>
                  </a:moveTo>
                  <a:lnTo>
                    <a:pt x="6282296" y="654177"/>
                  </a:lnTo>
                  <a:lnTo>
                    <a:pt x="6282296" y="663702"/>
                  </a:lnTo>
                  <a:lnTo>
                    <a:pt x="6291808" y="663702"/>
                  </a:lnTo>
                  <a:lnTo>
                    <a:pt x="6291808" y="654177"/>
                  </a:lnTo>
                  <a:close/>
                </a:path>
                <a:path w="6805930" h="664210">
                  <a:moveTo>
                    <a:pt x="6348920" y="654177"/>
                  </a:moveTo>
                  <a:lnTo>
                    <a:pt x="6339408" y="654177"/>
                  </a:lnTo>
                  <a:lnTo>
                    <a:pt x="6339408" y="663702"/>
                  </a:lnTo>
                  <a:lnTo>
                    <a:pt x="6348920" y="663702"/>
                  </a:lnTo>
                  <a:lnTo>
                    <a:pt x="6348920" y="654177"/>
                  </a:lnTo>
                  <a:close/>
                </a:path>
                <a:path w="6805930" h="664210">
                  <a:moveTo>
                    <a:pt x="6406032" y="654177"/>
                  </a:moveTo>
                  <a:lnTo>
                    <a:pt x="6396520" y="654177"/>
                  </a:lnTo>
                  <a:lnTo>
                    <a:pt x="6396520" y="663702"/>
                  </a:lnTo>
                  <a:lnTo>
                    <a:pt x="6406032" y="663702"/>
                  </a:lnTo>
                  <a:lnTo>
                    <a:pt x="6406032" y="654177"/>
                  </a:lnTo>
                  <a:close/>
                </a:path>
                <a:path w="6805930" h="664210">
                  <a:moveTo>
                    <a:pt x="6463144" y="654177"/>
                  </a:moveTo>
                  <a:lnTo>
                    <a:pt x="6453632" y="654177"/>
                  </a:lnTo>
                  <a:lnTo>
                    <a:pt x="6453632" y="663702"/>
                  </a:lnTo>
                  <a:lnTo>
                    <a:pt x="6463144" y="663702"/>
                  </a:lnTo>
                  <a:lnTo>
                    <a:pt x="6463144" y="654177"/>
                  </a:lnTo>
                  <a:close/>
                </a:path>
                <a:path w="6805930" h="664210">
                  <a:moveTo>
                    <a:pt x="6520256" y="654177"/>
                  </a:moveTo>
                  <a:lnTo>
                    <a:pt x="6510744" y="654177"/>
                  </a:lnTo>
                  <a:lnTo>
                    <a:pt x="6510744" y="663702"/>
                  </a:lnTo>
                  <a:lnTo>
                    <a:pt x="6520256" y="663702"/>
                  </a:lnTo>
                  <a:lnTo>
                    <a:pt x="6520256" y="654177"/>
                  </a:lnTo>
                  <a:close/>
                </a:path>
                <a:path w="6805930" h="664210">
                  <a:moveTo>
                    <a:pt x="6577368" y="654177"/>
                  </a:moveTo>
                  <a:lnTo>
                    <a:pt x="6567843" y="654177"/>
                  </a:lnTo>
                  <a:lnTo>
                    <a:pt x="6567843" y="663702"/>
                  </a:lnTo>
                  <a:lnTo>
                    <a:pt x="6577368" y="663702"/>
                  </a:lnTo>
                  <a:lnTo>
                    <a:pt x="6577368" y="654177"/>
                  </a:lnTo>
                  <a:close/>
                </a:path>
                <a:path w="6805930" h="664210">
                  <a:moveTo>
                    <a:pt x="6634480" y="654177"/>
                  </a:moveTo>
                  <a:lnTo>
                    <a:pt x="6624955" y="654177"/>
                  </a:lnTo>
                  <a:lnTo>
                    <a:pt x="6624955" y="663702"/>
                  </a:lnTo>
                  <a:lnTo>
                    <a:pt x="6634480" y="663702"/>
                  </a:lnTo>
                  <a:lnTo>
                    <a:pt x="6634480" y="654177"/>
                  </a:lnTo>
                  <a:close/>
                </a:path>
                <a:path w="6805930" h="664210">
                  <a:moveTo>
                    <a:pt x="6691592" y="654177"/>
                  </a:moveTo>
                  <a:lnTo>
                    <a:pt x="6682067" y="654177"/>
                  </a:lnTo>
                  <a:lnTo>
                    <a:pt x="6682067" y="663702"/>
                  </a:lnTo>
                  <a:lnTo>
                    <a:pt x="6691592" y="663702"/>
                  </a:lnTo>
                  <a:lnTo>
                    <a:pt x="6691592" y="654177"/>
                  </a:lnTo>
                  <a:close/>
                </a:path>
                <a:path w="6805930" h="664210">
                  <a:moveTo>
                    <a:pt x="6748704" y="654177"/>
                  </a:moveTo>
                  <a:lnTo>
                    <a:pt x="6739179" y="654177"/>
                  </a:lnTo>
                  <a:lnTo>
                    <a:pt x="6739179" y="663702"/>
                  </a:lnTo>
                  <a:lnTo>
                    <a:pt x="6748704" y="663702"/>
                  </a:lnTo>
                  <a:lnTo>
                    <a:pt x="6748704" y="654177"/>
                  </a:lnTo>
                  <a:close/>
                </a:path>
                <a:path w="6805930" h="664210">
                  <a:moveTo>
                    <a:pt x="6805816" y="654177"/>
                  </a:moveTo>
                  <a:lnTo>
                    <a:pt x="6796291" y="654177"/>
                  </a:lnTo>
                  <a:lnTo>
                    <a:pt x="6796291" y="663702"/>
                  </a:lnTo>
                  <a:lnTo>
                    <a:pt x="6805816" y="663702"/>
                  </a:lnTo>
                  <a:lnTo>
                    <a:pt x="6805816" y="65417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8061541" y="2196934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4007484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4007484" h="9525">
                  <a:moveTo>
                    <a:pt x="123736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4007484" h="9525">
                  <a:moveTo>
                    <a:pt x="180848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4007484" h="9525">
                  <a:moveTo>
                    <a:pt x="237959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4007484" h="9525">
                  <a:moveTo>
                    <a:pt x="295071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4007484" h="9525">
                  <a:moveTo>
                    <a:pt x="352183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4007484" h="9525">
                  <a:moveTo>
                    <a:pt x="409295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4007484" h="9525">
                  <a:moveTo>
                    <a:pt x="466407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4007484" h="9525">
                  <a:moveTo>
                    <a:pt x="523519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4007484" h="9525">
                  <a:moveTo>
                    <a:pt x="580631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4007484" h="9525">
                  <a:moveTo>
                    <a:pt x="637743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4007484" h="9525">
                  <a:moveTo>
                    <a:pt x="694855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4007484" h="9525">
                  <a:moveTo>
                    <a:pt x="751967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4007484" h="9525">
                  <a:moveTo>
                    <a:pt x="809078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4007484" h="9525">
                  <a:moveTo>
                    <a:pt x="866190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4007484" h="9525">
                  <a:moveTo>
                    <a:pt x="923302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4007484" h="9525">
                  <a:moveTo>
                    <a:pt x="980414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4007484" h="9525">
                  <a:moveTo>
                    <a:pt x="1037526" y="0"/>
                  </a:moveTo>
                  <a:lnTo>
                    <a:pt x="1028001" y="0"/>
                  </a:lnTo>
                  <a:lnTo>
                    <a:pt x="1028001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4007484" h="9525">
                  <a:moveTo>
                    <a:pt x="1094638" y="0"/>
                  </a:moveTo>
                  <a:lnTo>
                    <a:pt x="1085113" y="0"/>
                  </a:lnTo>
                  <a:lnTo>
                    <a:pt x="1085113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4007484" h="9525">
                  <a:moveTo>
                    <a:pt x="1151750" y="0"/>
                  </a:moveTo>
                  <a:lnTo>
                    <a:pt x="1142225" y="0"/>
                  </a:lnTo>
                  <a:lnTo>
                    <a:pt x="1142225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4007484" h="9525">
                  <a:moveTo>
                    <a:pt x="1208862" y="0"/>
                  </a:moveTo>
                  <a:lnTo>
                    <a:pt x="1199337" y="0"/>
                  </a:lnTo>
                  <a:lnTo>
                    <a:pt x="1199337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4007484" h="9525">
                  <a:moveTo>
                    <a:pt x="1265974" y="0"/>
                  </a:moveTo>
                  <a:lnTo>
                    <a:pt x="1256449" y="0"/>
                  </a:lnTo>
                  <a:lnTo>
                    <a:pt x="1256449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4007484" h="9525">
                  <a:moveTo>
                    <a:pt x="1323086" y="0"/>
                  </a:moveTo>
                  <a:lnTo>
                    <a:pt x="1313561" y="0"/>
                  </a:lnTo>
                  <a:lnTo>
                    <a:pt x="1313561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4007484" h="9525">
                  <a:moveTo>
                    <a:pt x="1380197" y="0"/>
                  </a:moveTo>
                  <a:lnTo>
                    <a:pt x="1370672" y="0"/>
                  </a:lnTo>
                  <a:lnTo>
                    <a:pt x="1370672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4007484" h="9525">
                  <a:moveTo>
                    <a:pt x="1437309" y="0"/>
                  </a:moveTo>
                  <a:lnTo>
                    <a:pt x="1427784" y="0"/>
                  </a:lnTo>
                  <a:lnTo>
                    <a:pt x="1427784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4007484" h="9525">
                  <a:moveTo>
                    <a:pt x="1494421" y="0"/>
                  </a:moveTo>
                  <a:lnTo>
                    <a:pt x="1484896" y="0"/>
                  </a:lnTo>
                  <a:lnTo>
                    <a:pt x="1484896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4007484" h="9525">
                  <a:moveTo>
                    <a:pt x="1551533" y="0"/>
                  </a:moveTo>
                  <a:lnTo>
                    <a:pt x="1542008" y="0"/>
                  </a:lnTo>
                  <a:lnTo>
                    <a:pt x="1542008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4007484" h="9525">
                  <a:moveTo>
                    <a:pt x="1608645" y="0"/>
                  </a:moveTo>
                  <a:lnTo>
                    <a:pt x="1599120" y="0"/>
                  </a:lnTo>
                  <a:lnTo>
                    <a:pt x="1599120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32" y="0"/>
                  </a:lnTo>
                  <a:lnTo>
                    <a:pt x="1656232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44" y="0"/>
                  </a:lnTo>
                  <a:lnTo>
                    <a:pt x="1713344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56" y="0"/>
                  </a:lnTo>
                  <a:lnTo>
                    <a:pt x="1770456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68" y="0"/>
                  </a:lnTo>
                  <a:lnTo>
                    <a:pt x="1827568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80" y="0"/>
                  </a:lnTo>
                  <a:lnTo>
                    <a:pt x="1884680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791" y="0"/>
                  </a:lnTo>
                  <a:lnTo>
                    <a:pt x="1941791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03" y="0"/>
                  </a:lnTo>
                  <a:lnTo>
                    <a:pt x="1998903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15" y="0"/>
                  </a:lnTo>
                  <a:lnTo>
                    <a:pt x="2056015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27" y="0"/>
                  </a:lnTo>
                  <a:lnTo>
                    <a:pt x="2113127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39" y="0"/>
                  </a:lnTo>
                  <a:lnTo>
                    <a:pt x="2170239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47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47" y="9525"/>
                  </a:lnTo>
                  <a:lnTo>
                    <a:pt x="2636647" y="0"/>
                  </a:lnTo>
                  <a:close/>
                </a:path>
                <a:path w="4007484" h="9525">
                  <a:moveTo>
                    <a:pt x="2693759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59" y="9525"/>
                  </a:lnTo>
                  <a:lnTo>
                    <a:pt x="2693759" y="0"/>
                  </a:lnTo>
                  <a:close/>
                </a:path>
                <a:path w="4007484" h="9525">
                  <a:moveTo>
                    <a:pt x="2750870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70" y="9525"/>
                  </a:lnTo>
                  <a:lnTo>
                    <a:pt x="2750870" y="0"/>
                  </a:lnTo>
                  <a:close/>
                </a:path>
                <a:path w="4007484" h="9525">
                  <a:moveTo>
                    <a:pt x="2807982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82" y="9525"/>
                  </a:lnTo>
                  <a:lnTo>
                    <a:pt x="2807982" y="0"/>
                  </a:lnTo>
                  <a:close/>
                </a:path>
                <a:path w="4007484" h="9525">
                  <a:moveTo>
                    <a:pt x="2865094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094" y="9525"/>
                  </a:lnTo>
                  <a:lnTo>
                    <a:pt x="2865094" y="0"/>
                  </a:lnTo>
                  <a:close/>
                </a:path>
                <a:path w="4007484" h="9525">
                  <a:moveTo>
                    <a:pt x="2922206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06" y="9525"/>
                  </a:lnTo>
                  <a:lnTo>
                    <a:pt x="2922206" y="0"/>
                  </a:lnTo>
                  <a:close/>
                </a:path>
                <a:path w="4007484" h="9525">
                  <a:moveTo>
                    <a:pt x="2979318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18" y="9525"/>
                  </a:lnTo>
                  <a:lnTo>
                    <a:pt x="2979318" y="0"/>
                  </a:lnTo>
                  <a:close/>
                </a:path>
                <a:path w="4007484" h="9525">
                  <a:moveTo>
                    <a:pt x="3036430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30" y="9525"/>
                  </a:lnTo>
                  <a:lnTo>
                    <a:pt x="3036430" y="0"/>
                  </a:lnTo>
                  <a:close/>
                </a:path>
                <a:path w="4007484" h="9525">
                  <a:moveTo>
                    <a:pt x="3093542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42" y="9525"/>
                  </a:lnTo>
                  <a:lnTo>
                    <a:pt x="3093542" y="0"/>
                  </a:lnTo>
                  <a:close/>
                </a:path>
                <a:path w="4007484" h="9525">
                  <a:moveTo>
                    <a:pt x="3150654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54" y="9525"/>
                  </a:lnTo>
                  <a:lnTo>
                    <a:pt x="3150654" y="0"/>
                  </a:lnTo>
                  <a:close/>
                </a:path>
                <a:path w="4007484" h="9525">
                  <a:moveTo>
                    <a:pt x="3207766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66" y="9525"/>
                  </a:lnTo>
                  <a:lnTo>
                    <a:pt x="3207766" y="0"/>
                  </a:lnTo>
                  <a:close/>
                </a:path>
                <a:path w="4007484" h="9525">
                  <a:moveTo>
                    <a:pt x="3264878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78" y="9525"/>
                  </a:lnTo>
                  <a:lnTo>
                    <a:pt x="3264878" y="0"/>
                  </a:lnTo>
                  <a:close/>
                </a:path>
                <a:path w="4007484" h="9525">
                  <a:moveTo>
                    <a:pt x="3321989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1989" y="9525"/>
                  </a:lnTo>
                  <a:lnTo>
                    <a:pt x="3321989" y="0"/>
                  </a:lnTo>
                  <a:close/>
                </a:path>
                <a:path w="4007484" h="9525">
                  <a:moveTo>
                    <a:pt x="3379101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01" y="9525"/>
                  </a:lnTo>
                  <a:lnTo>
                    <a:pt x="3379101" y="0"/>
                  </a:lnTo>
                  <a:close/>
                </a:path>
                <a:path w="4007484" h="9525">
                  <a:moveTo>
                    <a:pt x="3436213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13" y="9525"/>
                  </a:lnTo>
                  <a:lnTo>
                    <a:pt x="3436213" y="0"/>
                  </a:lnTo>
                  <a:close/>
                </a:path>
                <a:path w="4007484" h="9525">
                  <a:moveTo>
                    <a:pt x="3493325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25" y="9525"/>
                  </a:lnTo>
                  <a:lnTo>
                    <a:pt x="3493325" y="0"/>
                  </a:lnTo>
                  <a:close/>
                </a:path>
                <a:path w="4007484" h="9525">
                  <a:moveTo>
                    <a:pt x="3550437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37" y="9525"/>
                  </a:lnTo>
                  <a:lnTo>
                    <a:pt x="3550437" y="0"/>
                  </a:lnTo>
                  <a:close/>
                </a:path>
                <a:path w="4007484" h="9525">
                  <a:moveTo>
                    <a:pt x="3607549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49" y="9525"/>
                  </a:lnTo>
                  <a:lnTo>
                    <a:pt x="3607549" y="0"/>
                  </a:lnTo>
                  <a:close/>
                </a:path>
                <a:path w="4007484" h="9525">
                  <a:moveTo>
                    <a:pt x="3664661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61" y="9525"/>
                  </a:lnTo>
                  <a:lnTo>
                    <a:pt x="3664661" y="0"/>
                  </a:lnTo>
                  <a:close/>
                </a:path>
                <a:path w="4007484" h="9525">
                  <a:moveTo>
                    <a:pt x="3721773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73" y="9525"/>
                  </a:lnTo>
                  <a:lnTo>
                    <a:pt x="3721773" y="0"/>
                  </a:lnTo>
                  <a:close/>
                </a:path>
                <a:path w="4007484" h="9525">
                  <a:moveTo>
                    <a:pt x="3778885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85" y="9525"/>
                  </a:lnTo>
                  <a:lnTo>
                    <a:pt x="3778885" y="0"/>
                  </a:lnTo>
                  <a:close/>
                </a:path>
                <a:path w="4007484" h="9525">
                  <a:moveTo>
                    <a:pt x="3835997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5997" y="9525"/>
                  </a:lnTo>
                  <a:lnTo>
                    <a:pt x="3835997" y="0"/>
                  </a:lnTo>
                  <a:close/>
                </a:path>
                <a:path w="4007484" h="9525">
                  <a:moveTo>
                    <a:pt x="3893108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08" y="9525"/>
                  </a:lnTo>
                  <a:lnTo>
                    <a:pt x="3893108" y="0"/>
                  </a:lnTo>
                  <a:close/>
                </a:path>
                <a:path w="4007484" h="9525">
                  <a:moveTo>
                    <a:pt x="3950220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20" y="9525"/>
                  </a:lnTo>
                  <a:lnTo>
                    <a:pt x="3950220" y="0"/>
                  </a:lnTo>
                  <a:close/>
                </a:path>
                <a:path w="4007484" h="9525">
                  <a:moveTo>
                    <a:pt x="4007332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32" y="9525"/>
                  </a:lnTo>
                  <a:lnTo>
                    <a:pt x="40073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2059361" y="2196934"/>
              <a:ext cx="523875" cy="9525"/>
            </a:xfrm>
            <a:custGeom>
              <a:avLst/>
              <a:gdLst/>
              <a:ahLst/>
              <a:cxnLst/>
              <a:rect l="l" t="t" r="r" b="b"/>
              <a:pathLst>
                <a:path w="523875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523875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523875" h="9525">
                  <a:moveTo>
                    <a:pt x="123736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523875" h="9525">
                  <a:moveTo>
                    <a:pt x="180848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523875" h="9525">
                  <a:moveTo>
                    <a:pt x="237959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523875" h="9525">
                  <a:moveTo>
                    <a:pt x="295071" y="0"/>
                  </a:moveTo>
                  <a:lnTo>
                    <a:pt x="285546" y="0"/>
                  </a:lnTo>
                  <a:lnTo>
                    <a:pt x="285546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523875" h="9525">
                  <a:moveTo>
                    <a:pt x="352183" y="0"/>
                  </a:moveTo>
                  <a:lnTo>
                    <a:pt x="342658" y="0"/>
                  </a:lnTo>
                  <a:lnTo>
                    <a:pt x="342658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523875" h="9525">
                  <a:moveTo>
                    <a:pt x="409295" y="0"/>
                  </a:moveTo>
                  <a:lnTo>
                    <a:pt x="399770" y="0"/>
                  </a:lnTo>
                  <a:lnTo>
                    <a:pt x="399770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523875" h="9525">
                  <a:moveTo>
                    <a:pt x="466407" y="0"/>
                  </a:moveTo>
                  <a:lnTo>
                    <a:pt x="456882" y="0"/>
                  </a:lnTo>
                  <a:lnTo>
                    <a:pt x="456882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523875" h="9525">
                  <a:moveTo>
                    <a:pt x="523519" y="0"/>
                  </a:moveTo>
                  <a:lnTo>
                    <a:pt x="513994" y="0"/>
                  </a:lnTo>
                  <a:lnTo>
                    <a:pt x="513994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815152" y="1867152"/>
              <a:ext cx="6718300" cy="1937385"/>
            </a:xfrm>
            <a:custGeom>
              <a:avLst/>
              <a:gdLst/>
              <a:ahLst/>
              <a:cxnLst/>
              <a:rect l="l" t="t" r="r" b="b"/>
              <a:pathLst>
                <a:path w="6718300" h="1937385">
                  <a:moveTo>
                    <a:pt x="0" y="0"/>
                  </a:moveTo>
                  <a:lnTo>
                    <a:pt x="623550" y="952033"/>
                  </a:lnTo>
                  <a:lnTo>
                    <a:pt x="1186756" y="571406"/>
                  </a:lnTo>
                  <a:lnTo>
                    <a:pt x="1810306" y="867260"/>
                  </a:lnTo>
                  <a:lnTo>
                    <a:pt x="2413742" y="1351819"/>
                  </a:lnTo>
                  <a:lnTo>
                    <a:pt x="3037292" y="1017408"/>
                  </a:lnTo>
                  <a:lnTo>
                    <a:pt x="3640728" y="856365"/>
                  </a:lnTo>
                  <a:lnTo>
                    <a:pt x="4264278" y="401147"/>
                  </a:lnTo>
                  <a:lnTo>
                    <a:pt x="4887828" y="1624843"/>
                  </a:lnTo>
                  <a:lnTo>
                    <a:pt x="5491264" y="1937298"/>
                  </a:lnTo>
                  <a:lnTo>
                    <a:pt x="6114814" y="1468544"/>
                  </a:lnTo>
                  <a:lnTo>
                    <a:pt x="6718249" y="1585260"/>
                  </a:lnTo>
                </a:path>
              </a:pathLst>
            </a:custGeom>
            <a:ln w="28578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8" name="object 258"/>
          <p:cNvSpPr txBox="1"/>
          <p:nvPr/>
        </p:nvSpPr>
        <p:spPr>
          <a:xfrm>
            <a:off x="5324830" y="3419628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5719965" y="285110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 txBox="1"/>
          <p:nvPr/>
        </p:nvSpPr>
        <p:spPr>
          <a:xfrm>
            <a:off x="5324830" y="2765446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5719965" y="219692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5324830" y="2111264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₹40M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571996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7707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83418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891300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94841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00552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06263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11974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17685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23397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29108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34819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40530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46241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51952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57664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63375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69086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74797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0508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86219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919310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97642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03353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09064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14775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20486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26198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31909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37620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43331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49042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54753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60465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66176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71887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77598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83309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89020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94732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00443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06154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11865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17576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23287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28999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34710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40421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46132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51843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57554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63266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68977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74688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80399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6110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91821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97533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03244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08955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14666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920377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26088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931800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37511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43222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48933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54644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603560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66067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71778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77489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983200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988911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9946230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00334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06045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11756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17467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23178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028889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034601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040312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046023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51734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57445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63156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68868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74579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080290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86001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91712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0974240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03135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08846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14557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20268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25979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1316910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137402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143113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48824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154535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160246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1659580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1716691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177380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183091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188802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1945139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2002250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205936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2116473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217358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2230696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2287808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2344920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2402032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2459144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2516255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2573367" y="15427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 txBox="1"/>
          <p:nvPr/>
        </p:nvSpPr>
        <p:spPr>
          <a:xfrm>
            <a:off x="5324830" y="1457083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₹45M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5" name="object 385"/>
          <p:cNvSpPr txBox="1"/>
          <p:nvPr/>
        </p:nvSpPr>
        <p:spPr>
          <a:xfrm>
            <a:off x="5586685" y="4184891"/>
            <a:ext cx="466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6755011" y="4184891"/>
            <a:ext cx="5035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7974217" y="4184891"/>
            <a:ext cx="5194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9242638" y="4184891"/>
            <a:ext cx="436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10462496" y="4184891"/>
            <a:ext cx="4908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Sep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11679724" y="4184891"/>
            <a:ext cx="5105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Nov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926" y="314830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852400" cy="8089265"/>
          </a:xfrm>
          <a:custGeom>
            <a:avLst/>
            <a:gdLst/>
            <a:ahLst/>
            <a:cxnLst/>
            <a:rect l="l" t="t" r="r" b="b"/>
            <a:pathLst>
              <a:path w="12852400" h="8089265">
                <a:moveTo>
                  <a:pt x="12852398" y="8088722"/>
                </a:moveTo>
                <a:lnTo>
                  <a:pt x="0" y="8088722"/>
                </a:lnTo>
                <a:lnTo>
                  <a:pt x="0" y="0"/>
                </a:lnTo>
                <a:lnTo>
                  <a:pt x="12852398" y="0"/>
                </a:lnTo>
                <a:lnTo>
                  <a:pt x="12852398" y="808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062" y="613426"/>
            <a:ext cx="1231265" cy="9023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90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90" dirty="0">
                <a:solidFill>
                  <a:srgbClr val="252423"/>
                </a:solidFill>
                <a:latin typeface="Trebuchet MS"/>
                <a:cs typeface="Trebuchet MS"/>
              </a:rPr>
              <a:t>336M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1352" y="652698"/>
            <a:ext cx="939165" cy="9004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3500" spc="-85" dirty="0">
                <a:solidFill>
                  <a:srgbClr val="252423"/>
                </a:solidFill>
                <a:latin typeface="Trebuchet MS"/>
                <a:cs typeface="Trebuchet MS"/>
              </a:rPr>
              <a:t>847K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sz="1200" spc="-7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Qty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297" y="2026056"/>
            <a:ext cx="1473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ets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04" y="2611314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Delhi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145" y="3027646"/>
            <a:ext cx="443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312" y="3443978"/>
            <a:ext cx="596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Ahmedab…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546" y="3860311"/>
            <a:ext cx="374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266" y="4276643"/>
            <a:ext cx="4070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903" y="4692975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494" y="510930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028" y="5525639"/>
            <a:ext cx="385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Kanpur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36" y="5941972"/>
            <a:ext cx="578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729" y="6358304"/>
            <a:ext cx="304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atna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658" y="6774636"/>
            <a:ext cx="466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Lucknow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483" y="7190968"/>
            <a:ext cx="287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Surat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417" y="7607300"/>
            <a:ext cx="6013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Bhubanes…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57986" y="2951497"/>
            <a:ext cx="384175" cy="328295"/>
          </a:xfrm>
          <a:custGeom>
            <a:avLst/>
            <a:gdLst/>
            <a:ahLst/>
            <a:cxnLst/>
            <a:rect l="l" t="t" r="r" b="b"/>
            <a:pathLst>
              <a:path w="384175" h="328295">
                <a:moveTo>
                  <a:pt x="383840" y="328238"/>
                </a:moveTo>
                <a:lnTo>
                  <a:pt x="0" y="328238"/>
                </a:lnTo>
                <a:lnTo>
                  <a:pt x="0" y="0"/>
                </a:lnTo>
                <a:lnTo>
                  <a:pt x="383840" y="0"/>
                </a:lnTo>
                <a:lnTo>
                  <a:pt x="383840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7986" y="3367829"/>
            <a:ext cx="347345" cy="328295"/>
          </a:xfrm>
          <a:custGeom>
            <a:avLst/>
            <a:gdLst/>
            <a:ahLst/>
            <a:cxnLst/>
            <a:rect l="l" t="t" r="r" b="b"/>
            <a:pathLst>
              <a:path w="347344" h="328295">
                <a:moveTo>
                  <a:pt x="347006" y="328238"/>
                </a:moveTo>
                <a:lnTo>
                  <a:pt x="0" y="328238"/>
                </a:lnTo>
                <a:lnTo>
                  <a:pt x="0" y="0"/>
                </a:lnTo>
                <a:lnTo>
                  <a:pt x="347006" y="0"/>
                </a:lnTo>
                <a:lnTo>
                  <a:pt x="347006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7986" y="3784161"/>
            <a:ext cx="168910" cy="328295"/>
          </a:xfrm>
          <a:custGeom>
            <a:avLst/>
            <a:gdLst/>
            <a:ahLst/>
            <a:cxnLst/>
            <a:rect l="l" t="t" r="r" b="b"/>
            <a:pathLst>
              <a:path w="168909" h="328295">
                <a:moveTo>
                  <a:pt x="168486" y="328238"/>
                </a:moveTo>
                <a:lnTo>
                  <a:pt x="0" y="328238"/>
                </a:lnTo>
                <a:lnTo>
                  <a:pt x="0" y="0"/>
                </a:lnTo>
                <a:lnTo>
                  <a:pt x="168486" y="0"/>
                </a:lnTo>
                <a:lnTo>
                  <a:pt x="168486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7986" y="4200493"/>
            <a:ext cx="151765" cy="328295"/>
          </a:xfrm>
          <a:custGeom>
            <a:avLst/>
            <a:gdLst/>
            <a:ahLst/>
            <a:cxnLst/>
            <a:rect l="l" t="t" r="r" b="b"/>
            <a:pathLst>
              <a:path w="151765" h="328295">
                <a:moveTo>
                  <a:pt x="151661" y="328238"/>
                </a:moveTo>
                <a:lnTo>
                  <a:pt x="0" y="328238"/>
                </a:lnTo>
                <a:lnTo>
                  <a:pt x="0" y="0"/>
                </a:lnTo>
                <a:lnTo>
                  <a:pt x="151661" y="0"/>
                </a:lnTo>
                <a:lnTo>
                  <a:pt x="151661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7986" y="4616825"/>
            <a:ext cx="52705" cy="328295"/>
          </a:xfrm>
          <a:custGeom>
            <a:avLst/>
            <a:gdLst/>
            <a:ahLst/>
            <a:cxnLst/>
            <a:rect l="l" t="t" r="r" b="b"/>
            <a:pathLst>
              <a:path w="52705" h="328295">
                <a:moveTo>
                  <a:pt x="52442" y="328238"/>
                </a:moveTo>
                <a:lnTo>
                  <a:pt x="0" y="328238"/>
                </a:lnTo>
                <a:lnTo>
                  <a:pt x="0" y="0"/>
                </a:lnTo>
                <a:lnTo>
                  <a:pt x="52442" y="0"/>
                </a:lnTo>
                <a:lnTo>
                  <a:pt x="52442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6" y="5033157"/>
            <a:ext cx="38100" cy="328295"/>
          </a:xfrm>
          <a:custGeom>
            <a:avLst/>
            <a:gdLst/>
            <a:ahLst/>
            <a:cxnLst/>
            <a:rect l="l" t="t" r="r" b="b"/>
            <a:pathLst>
              <a:path w="38100" h="328295">
                <a:moveTo>
                  <a:pt x="37824" y="328238"/>
                </a:moveTo>
                <a:lnTo>
                  <a:pt x="0" y="328238"/>
                </a:lnTo>
                <a:lnTo>
                  <a:pt x="0" y="0"/>
                </a:lnTo>
                <a:lnTo>
                  <a:pt x="37824" y="0"/>
                </a:lnTo>
                <a:lnTo>
                  <a:pt x="37824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7986" y="5449490"/>
            <a:ext cx="31115" cy="328295"/>
          </a:xfrm>
          <a:custGeom>
            <a:avLst/>
            <a:gdLst/>
            <a:ahLst/>
            <a:cxnLst/>
            <a:rect l="l" t="t" r="r" b="b"/>
            <a:pathLst>
              <a:path w="31115" h="328295">
                <a:moveTo>
                  <a:pt x="30653" y="328238"/>
                </a:moveTo>
                <a:lnTo>
                  <a:pt x="0" y="328238"/>
                </a:lnTo>
                <a:lnTo>
                  <a:pt x="0" y="0"/>
                </a:lnTo>
                <a:lnTo>
                  <a:pt x="30653" y="0"/>
                </a:lnTo>
                <a:lnTo>
                  <a:pt x="30653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7986" y="5865822"/>
            <a:ext cx="21590" cy="328295"/>
          </a:xfrm>
          <a:custGeom>
            <a:avLst/>
            <a:gdLst/>
            <a:ahLst/>
            <a:cxnLst/>
            <a:rect l="l" t="t" r="r" b="b"/>
            <a:pathLst>
              <a:path w="21590" h="328295">
                <a:moveTo>
                  <a:pt x="20995" y="328238"/>
                </a:moveTo>
                <a:lnTo>
                  <a:pt x="0" y="328238"/>
                </a:lnTo>
                <a:lnTo>
                  <a:pt x="0" y="0"/>
                </a:lnTo>
                <a:lnTo>
                  <a:pt x="20995" y="0"/>
                </a:lnTo>
                <a:lnTo>
                  <a:pt x="20995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57986" y="6282154"/>
            <a:ext cx="9525" cy="328295"/>
          </a:xfrm>
          <a:custGeom>
            <a:avLst/>
            <a:gdLst/>
            <a:ahLst/>
            <a:cxnLst/>
            <a:rect l="l" t="t" r="r" b="b"/>
            <a:pathLst>
              <a:path w="9525" h="328295">
                <a:moveTo>
                  <a:pt x="9499" y="328238"/>
                </a:moveTo>
                <a:lnTo>
                  <a:pt x="0" y="328238"/>
                </a:lnTo>
                <a:lnTo>
                  <a:pt x="0" y="0"/>
                </a:lnTo>
                <a:lnTo>
                  <a:pt x="9499" y="0"/>
                </a:lnTo>
                <a:lnTo>
                  <a:pt x="9499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7986" y="6698486"/>
            <a:ext cx="9525" cy="328295"/>
          </a:xfrm>
          <a:custGeom>
            <a:avLst/>
            <a:gdLst/>
            <a:ahLst/>
            <a:cxnLst/>
            <a:rect l="l" t="t" r="r" b="b"/>
            <a:pathLst>
              <a:path w="9525" h="328295">
                <a:moveTo>
                  <a:pt x="9499" y="328238"/>
                </a:moveTo>
                <a:lnTo>
                  <a:pt x="0" y="328238"/>
                </a:lnTo>
                <a:lnTo>
                  <a:pt x="0" y="0"/>
                </a:lnTo>
                <a:lnTo>
                  <a:pt x="9499" y="0"/>
                </a:lnTo>
                <a:lnTo>
                  <a:pt x="9499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7986" y="7114818"/>
            <a:ext cx="9525" cy="328295"/>
          </a:xfrm>
          <a:custGeom>
            <a:avLst/>
            <a:gdLst/>
            <a:ahLst/>
            <a:cxnLst/>
            <a:rect l="l" t="t" r="r" b="b"/>
            <a:pathLst>
              <a:path w="9525" h="328295">
                <a:moveTo>
                  <a:pt x="9499" y="328238"/>
                </a:moveTo>
                <a:lnTo>
                  <a:pt x="0" y="328238"/>
                </a:lnTo>
                <a:lnTo>
                  <a:pt x="0" y="0"/>
                </a:lnTo>
                <a:lnTo>
                  <a:pt x="9499" y="0"/>
                </a:lnTo>
                <a:lnTo>
                  <a:pt x="9499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7986" y="7531150"/>
            <a:ext cx="9525" cy="328295"/>
          </a:xfrm>
          <a:custGeom>
            <a:avLst/>
            <a:gdLst/>
            <a:ahLst/>
            <a:cxnLst/>
            <a:rect l="l" t="t" r="r" b="b"/>
            <a:pathLst>
              <a:path w="9525" h="328295">
                <a:moveTo>
                  <a:pt x="9499" y="328238"/>
                </a:moveTo>
                <a:lnTo>
                  <a:pt x="0" y="328238"/>
                </a:lnTo>
                <a:lnTo>
                  <a:pt x="0" y="0"/>
                </a:lnTo>
                <a:lnTo>
                  <a:pt x="9499" y="0"/>
                </a:lnTo>
                <a:lnTo>
                  <a:pt x="9499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57986" y="2535165"/>
            <a:ext cx="1265555" cy="328295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102870" rIns="0" bIns="0" rtlCol="0">
            <a:spAutoFit/>
          </a:bodyPr>
          <a:lstStyle/>
          <a:p>
            <a:pPr marL="840740">
              <a:lnSpc>
                <a:spcPct val="100000"/>
              </a:lnSpc>
              <a:spcBef>
                <a:spcPts val="810"/>
              </a:spcBef>
            </a:pP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₹171M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5144" y="3041991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₹52M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8310" y="3458324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₹47M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9790" y="3874656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2965" y="4290988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3742" y="4707320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9124" y="5123652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51953" y="5539984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2295" y="5956317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30799" y="6372648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0799" y="6788980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0799" y="7205313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0799" y="7621645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20761" y="1950106"/>
            <a:ext cx="15233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7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sz="1400" dirty="0">
                <a:solidFill>
                  <a:srgbClr val="252423"/>
                </a:solidFill>
                <a:latin typeface="Trebuchet MS"/>
                <a:cs typeface="Trebuchet MS"/>
              </a:rPr>
              <a:t>es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70" dirty="0">
                <a:solidFill>
                  <a:srgbClr val="252423"/>
                </a:solidFill>
                <a:latin typeface="Trebuchet MS"/>
                <a:cs typeface="Trebuchet MS"/>
              </a:rPr>
              <a:t>Q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ty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ets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81221" y="2535364"/>
            <a:ext cx="541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Delhi 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78336" y="2951696"/>
            <a:ext cx="444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21497" y="3368028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14559" y="3784360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91267" y="4200693"/>
            <a:ext cx="531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Ahmeda…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46931" y="4617025"/>
            <a:ext cx="375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43045" y="5033357"/>
            <a:ext cx="579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86709" y="5449689"/>
            <a:ext cx="436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68663" y="5866021"/>
            <a:ext cx="554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Bhubane…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35116" y="6282353"/>
            <a:ext cx="287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Surat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36382" y="6698686"/>
            <a:ext cx="386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Kanpur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54783" y="7115017"/>
            <a:ext cx="467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Lucknow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17312" y="7531350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atna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395600" y="2875546"/>
            <a:ext cx="483234" cy="328295"/>
          </a:xfrm>
          <a:custGeom>
            <a:avLst/>
            <a:gdLst/>
            <a:ahLst/>
            <a:cxnLst/>
            <a:rect l="l" t="t" r="r" b="b"/>
            <a:pathLst>
              <a:path w="483235" h="328294">
                <a:moveTo>
                  <a:pt x="483082" y="328238"/>
                </a:moveTo>
                <a:lnTo>
                  <a:pt x="0" y="328238"/>
                </a:lnTo>
                <a:lnTo>
                  <a:pt x="0" y="0"/>
                </a:lnTo>
                <a:lnTo>
                  <a:pt x="483082" y="0"/>
                </a:lnTo>
                <a:lnTo>
                  <a:pt x="483082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5600" y="3291878"/>
            <a:ext cx="387350" cy="328295"/>
          </a:xfrm>
          <a:custGeom>
            <a:avLst/>
            <a:gdLst/>
            <a:ahLst/>
            <a:cxnLst/>
            <a:rect l="l" t="t" r="r" b="b"/>
            <a:pathLst>
              <a:path w="387350" h="328295">
                <a:moveTo>
                  <a:pt x="387169" y="328238"/>
                </a:moveTo>
                <a:lnTo>
                  <a:pt x="0" y="328238"/>
                </a:lnTo>
                <a:lnTo>
                  <a:pt x="0" y="0"/>
                </a:lnTo>
                <a:lnTo>
                  <a:pt x="387169" y="0"/>
                </a:lnTo>
                <a:lnTo>
                  <a:pt x="387169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95600" y="3708210"/>
            <a:ext cx="364490" cy="328295"/>
          </a:xfrm>
          <a:custGeom>
            <a:avLst/>
            <a:gdLst/>
            <a:ahLst/>
            <a:cxnLst/>
            <a:rect l="l" t="t" r="r" b="b"/>
            <a:pathLst>
              <a:path w="364489" h="328295">
                <a:moveTo>
                  <a:pt x="364041" y="328238"/>
                </a:moveTo>
                <a:lnTo>
                  <a:pt x="0" y="328238"/>
                </a:lnTo>
                <a:lnTo>
                  <a:pt x="0" y="0"/>
                </a:lnTo>
                <a:lnTo>
                  <a:pt x="364041" y="0"/>
                </a:lnTo>
                <a:lnTo>
                  <a:pt x="364041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95600" y="4124543"/>
            <a:ext cx="272415" cy="328295"/>
          </a:xfrm>
          <a:custGeom>
            <a:avLst/>
            <a:gdLst/>
            <a:ahLst/>
            <a:cxnLst/>
            <a:rect l="l" t="t" r="r" b="b"/>
            <a:pathLst>
              <a:path w="272414" h="328295">
                <a:moveTo>
                  <a:pt x="272362" y="328238"/>
                </a:moveTo>
                <a:lnTo>
                  <a:pt x="0" y="328238"/>
                </a:lnTo>
                <a:lnTo>
                  <a:pt x="0" y="0"/>
                </a:lnTo>
                <a:lnTo>
                  <a:pt x="272362" y="0"/>
                </a:lnTo>
                <a:lnTo>
                  <a:pt x="272362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95600" y="4540875"/>
            <a:ext cx="166370" cy="328295"/>
          </a:xfrm>
          <a:custGeom>
            <a:avLst/>
            <a:gdLst/>
            <a:ahLst/>
            <a:cxnLst/>
            <a:rect l="l" t="t" r="r" b="b"/>
            <a:pathLst>
              <a:path w="166370" h="328295">
                <a:moveTo>
                  <a:pt x="166214" y="328238"/>
                </a:moveTo>
                <a:lnTo>
                  <a:pt x="0" y="328238"/>
                </a:lnTo>
                <a:lnTo>
                  <a:pt x="0" y="0"/>
                </a:lnTo>
                <a:lnTo>
                  <a:pt x="166214" y="0"/>
                </a:lnTo>
                <a:lnTo>
                  <a:pt x="166214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5600" y="4957207"/>
            <a:ext cx="103505" cy="328295"/>
          </a:xfrm>
          <a:custGeom>
            <a:avLst/>
            <a:gdLst/>
            <a:ahLst/>
            <a:cxnLst/>
            <a:rect l="l" t="t" r="r" b="b"/>
            <a:pathLst>
              <a:path w="103504" h="328295">
                <a:moveTo>
                  <a:pt x="103335" y="328238"/>
                </a:moveTo>
                <a:lnTo>
                  <a:pt x="0" y="328238"/>
                </a:lnTo>
                <a:lnTo>
                  <a:pt x="0" y="0"/>
                </a:lnTo>
                <a:lnTo>
                  <a:pt x="103335" y="0"/>
                </a:lnTo>
                <a:lnTo>
                  <a:pt x="103335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95600" y="5373539"/>
            <a:ext cx="58419" cy="328295"/>
          </a:xfrm>
          <a:custGeom>
            <a:avLst/>
            <a:gdLst/>
            <a:ahLst/>
            <a:cxnLst/>
            <a:rect l="l" t="t" r="r" b="b"/>
            <a:pathLst>
              <a:path w="58420" h="328295">
                <a:moveTo>
                  <a:pt x="58395" y="328238"/>
                </a:moveTo>
                <a:lnTo>
                  <a:pt x="0" y="328238"/>
                </a:lnTo>
                <a:lnTo>
                  <a:pt x="0" y="0"/>
                </a:lnTo>
                <a:lnTo>
                  <a:pt x="58395" y="0"/>
                </a:lnTo>
                <a:lnTo>
                  <a:pt x="58395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95600" y="5789871"/>
            <a:ext cx="27305" cy="328295"/>
          </a:xfrm>
          <a:custGeom>
            <a:avLst/>
            <a:gdLst/>
            <a:ahLst/>
            <a:cxnLst/>
            <a:rect l="l" t="t" r="r" b="b"/>
            <a:pathLst>
              <a:path w="27304" h="328295">
                <a:moveTo>
                  <a:pt x="27260" y="328238"/>
                </a:moveTo>
                <a:lnTo>
                  <a:pt x="0" y="328238"/>
                </a:lnTo>
                <a:lnTo>
                  <a:pt x="0" y="0"/>
                </a:lnTo>
                <a:lnTo>
                  <a:pt x="27260" y="0"/>
                </a:lnTo>
                <a:lnTo>
                  <a:pt x="27260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95600" y="6206203"/>
            <a:ext cx="23495" cy="328295"/>
          </a:xfrm>
          <a:custGeom>
            <a:avLst/>
            <a:gdLst/>
            <a:ahLst/>
            <a:cxnLst/>
            <a:rect l="l" t="t" r="r" b="b"/>
            <a:pathLst>
              <a:path w="23495" h="328295">
                <a:moveTo>
                  <a:pt x="22972" y="328238"/>
                </a:moveTo>
                <a:lnTo>
                  <a:pt x="0" y="328238"/>
                </a:lnTo>
                <a:lnTo>
                  <a:pt x="0" y="0"/>
                </a:lnTo>
                <a:lnTo>
                  <a:pt x="22972" y="0"/>
                </a:lnTo>
                <a:lnTo>
                  <a:pt x="22972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5600" y="6622536"/>
            <a:ext cx="22225" cy="328295"/>
          </a:xfrm>
          <a:custGeom>
            <a:avLst/>
            <a:gdLst/>
            <a:ahLst/>
            <a:cxnLst/>
            <a:rect l="l" t="t" r="r" b="b"/>
            <a:pathLst>
              <a:path w="22225" h="328295">
                <a:moveTo>
                  <a:pt x="22038" y="328238"/>
                </a:moveTo>
                <a:lnTo>
                  <a:pt x="0" y="328238"/>
                </a:lnTo>
                <a:lnTo>
                  <a:pt x="0" y="0"/>
                </a:lnTo>
                <a:lnTo>
                  <a:pt x="22038" y="0"/>
                </a:lnTo>
                <a:lnTo>
                  <a:pt x="22038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95600" y="7038868"/>
            <a:ext cx="20320" cy="328295"/>
          </a:xfrm>
          <a:custGeom>
            <a:avLst/>
            <a:gdLst/>
            <a:ahLst/>
            <a:cxnLst/>
            <a:rect l="l" t="t" r="r" b="b"/>
            <a:pathLst>
              <a:path w="20320" h="328295">
                <a:moveTo>
                  <a:pt x="19887" y="328238"/>
                </a:moveTo>
                <a:lnTo>
                  <a:pt x="0" y="328238"/>
                </a:lnTo>
                <a:lnTo>
                  <a:pt x="0" y="0"/>
                </a:lnTo>
                <a:lnTo>
                  <a:pt x="19887" y="0"/>
                </a:lnTo>
                <a:lnTo>
                  <a:pt x="19887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95600" y="7455199"/>
            <a:ext cx="9525" cy="328295"/>
          </a:xfrm>
          <a:custGeom>
            <a:avLst/>
            <a:gdLst/>
            <a:ahLst/>
            <a:cxnLst/>
            <a:rect l="l" t="t" r="r" b="b"/>
            <a:pathLst>
              <a:path w="9525" h="328295">
                <a:moveTo>
                  <a:pt x="9526" y="328238"/>
                </a:moveTo>
                <a:lnTo>
                  <a:pt x="0" y="328238"/>
                </a:lnTo>
                <a:lnTo>
                  <a:pt x="0" y="0"/>
                </a:lnTo>
                <a:lnTo>
                  <a:pt x="9526" y="0"/>
                </a:lnTo>
                <a:lnTo>
                  <a:pt x="9526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95600" y="2459214"/>
            <a:ext cx="1270635" cy="328295"/>
          </a:xfrm>
          <a:prstGeom prst="rect">
            <a:avLst/>
          </a:prstGeom>
          <a:solidFill>
            <a:srgbClr val="404EB0"/>
          </a:solidFill>
        </p:spPr>
        <p:txBody>
          <a:bodyPr vert="horz" wrap="square" lIns="0" tIns="10287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81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336K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42213" y="2966041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128K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46300" y="3382373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102K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23168" y="3798705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31489" y="4215037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25341" y="4631370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62461" y="5047701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17522" y="5464034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486382" y="588036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82095" y="629669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81161" y="671303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79010" y="7129363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68649" y="754569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073839" y="295213"/>
            <a:ext cx="1351915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tabLst>
                <a:tab pos="892810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2017	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444164" y="295213"/>
            <a:ext cx="666750" cy="4953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29326" y="295213"/>
            <a:ext cx="666750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263750" y="295224"/>
            <a:ext cx="2740660" cy="495300"/>
          </a:xfrm>
          <a:custGeom>
            <a:avLst/>
            <a:gdLst/>
            <a:ahLst/>
            <a:cxnLst/>
            <a:rect l="l" t="t" r="r" b="b"/>
            <a:pathLst>
              <a:path w="2740659" h="495300">
                <a:moveTo>
                  <a:pt x="437743" y="0"/>
                </a:moveTo>
                <a:lnTo>
                  <a:pt x="0" y="0"/>
                </a:lnTo>
                <a:lnTo>
                  <a:pt x="0" y="494830"/>
                </a:lnTo>
                <a:lnTo>
                  <a:pt x="437743" y="494830"/>
                </a:lnTo>
                <a:lnTo>
                  <a:pt x="437743" y="0"/>
                </a:lnTo>
                <a:close/>
              </a:path>
              <a:path w="2740659" h="495300">
                <a:moveTo>
                  <a:pt x="904036" y="0"/>
                </a:moveTo>
                <a:lnTo>
                  <a:pt x="456780" y="0"/>
                </a:lnTo>
                <a:lnTo>
                  <a:pt x="456780" y="494830"/>
                </a:lnTo>
                <a:lnTo>
                  <a:pt x="904036" y="494830"/>
                </a:lnTo>
                <a:lnTo>
                  <a:pt x="904036" y="0"/>
                </a:lnTo>
                <a:close/>
              </a:path>
              <a:path w="2740659" h="495300">
                <a:moveTo>
                  <a:pt x="1360805" y="0"/>
                </a:moveTo>
                <a:lnTo>
                  <a:pt x="923074" y="0"/>
                </a:lnTo>
                <a:lnTo>
                  <a:pt x="923074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  <a:path w="2740659" h="495300">
                <a:moveTo>
                  <a:pt x="1827098" y="0"/>
                </a:moveTo>
                <a:lnTo>
                  <a:pt x="1379842" y="0"/>
                </a:lnTo>
                <a:lnTo>
                  <a:pt x="1379842" y="494830"/>
                </a:lnTo>
                <a:lnTo>
                  <a:pt x="1827098" y="494830"/>
                </a:lnTo>
                <a:lnTo>
                  <a:pt x="1827098" y="0"/>
                </a:lnTo>
                <a:close/>
              </a:path>
              <a:path w="2740659" h="495300">
                <a:moveTo>
                  <a:pt x="2283879" y="0"/>
                </a:moveTo>
                <a:lnTo>
                  <a:pt x="1846135" y="0"/>
                </a:lnTo>
                <a:lnTo>
                  <a:pt x="1846135" y="494830"/>
                </a:lnTo>
                <a:lnTo>
                  <a:pt x="2283879" y="494830"/>
                </a:lnTo>
                <a:lnTo>
                  <a:pt x="2283879" y="0"/>
                </a:lnTo>
                <a:close/>
              </a:path>
              <a:path w="2740659" h="495300">
                <a:moveTo>
                  <a:pt x="2740647" y="0"/>
                </a:moveTo>
                <a:lnTo>
                  <a:pt x="2302903" y="0"/>
                </a:lnTo>
                <a:lnTo>
                  <a:pt x="2302903" y="494830"/>
                </a:lnTo>
                <a:lnTo>
                  <a:pt x="2740647" y="494830"/>
                </a:lnTo>
                <a:lnTo>
                  <a:pt x="2740647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8393564" y="364980"/>
            <a:ext cx="249999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22860">
              <a:lnSpc>
                <a:spcPct val="106200"/>
              </a:lnSpc>
              <a:spcBef>
                <a:spcPts val="100"/>
              </a:spcBef>
              <a:tabLst>
                <a:tab pos="449580" algn="l"/>
                <a:tab pos="482600" algn="l"/>
                <a:tab pos="899794" algn="l"/>
                <a:tab pos="942975" algn="l"/>
                <a:tab pos="1371600" algn="l"/>
                <a:tab pos="1403350" algn="l"/>
                <a:tab pos="1812289" algn="l"/>
                <a:tab pos="1863725" algn="l"/>
                <a:tab pos="2298065" algn="l"/>
                <a:tab pos="2324100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Jan	Feb	Mar	Apr	May	Jun  19		19		19		19		19		19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1023435" y="295224"/>
            <a:ext cx="1827530" cy="495300"/>
          </a:xfrm>
          <a:custGeom>
            <a:avLst/>
            <a:gdLst/>
            <a:ahLst/>
            <a:cxnLst/>
            <a:rect l="l" t="t" r="r" b="b"/>
            <a:pathLst>
              <a:path w="1827529" h="495300">
                <a:moveTo>
                  <a:pt x="447255" y="0"/>
                </a:moveTo>
                <a:lnTo>
                  <a:pt x="0" y="0"/>
                </a:lnTo>
                <a:lnTo>
                  <a:pt x="0" y="494830"/>
                </a:lnTo>
                <a:lnTo>
                  <a:pt x="447255" y="494830"/>
                </a:lnTo>
                <a:lnTo>
                  <a:pt x="447255" y="0"/>
                </a:lnTo>
                <a:close/>
              </a:path>
              <a:path w="1827529" h="495300">
                <a:moveTo>
                  <a:pt x="904036" y="0"/>
                </a:moveTo>
                <a:lnTo>
                  <a:pt x="466293" y="0"/>
                </a:lnTo>
                <a:lnTo>
                  <a:pt x="466293" y="494830"/>
                </a:lnTo>
                <a:lnTo>
                  <a:pt x="904036" y="494830"/>
                </a:lnTo>
                <a:lnTo>
                  <a:pt x="904036" y="0"/>
                </a:lnTo>
                <a:close/>
              </a:path>
              <a:path w="1827529" h="495300">
                <a:moveTo>
                  <a:pt x="1360805" y="0"/>
                </a:moveTo>
                <a:lnTo>
                  <a:pt x="923061" y="0"/>
                </a:lnTo>
                <a:lnTo>
                  <a:pt x="923061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  <a:path w="1827529" h="495300">
                <a:moveTo>
                  <a:pt x="1827098" y="0"/>
                </a:moveTo>
                <a:lnTo>
                  <a:pt x="1379842" y="0"/>
                </a:lnTo>
                <a:lnTo>
                  <a:pt x="1379842" y="494830"/>
                </a:lnTo>
                <a:lnTo>
                  <a:pt x="1827098" y="494830"/>
                </a:lnTo>
                <a:lnTo>
                  <a:pt x="1827098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1172576" y="364980"/>
            <a:ext cx="156654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marR="5080" indent="-5715">
              <a:lnSpc>
                <a:spcPct val="106200"/>
              </a:lnSpc>
              <a:spcBef>
                <a:spcPts val="100"/>
              </a:spcBef>
              <a:tabLst>
                <a:tab pos="419734" algn="l"/>
                <a:tab pos="465455" algn="l"/>
                <a:tab pos="890269" algn="l"/>
                <a:tab pos="925830" algn="l"/>
                <a:tab pos="1355725" algn="l"/>
                <a:tab pos="1386205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Jul	Aug	Sep	Oct  19		19		19		19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882447" y="453804"/>
            <a:ext cx="1778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75" dirty="0">
                <a:solidFill>
                  <a:srgbClr val="605D5C"/>
                </a:solidFill>
                <a:latin typeface="Segoe UI Symbol"/>
                <a:cs typeface="Segoe UI Symbol"/>
              </a:rPr>
              <a:t>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987883" y="5215976"/>
            <a:ext cx="1234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25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op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52423"/>
                </a:solidFill>
                <a:latin typeface="Trebuchet MS"/>
                <a:cs typeface="Trebuchet MS"/>
              </a:rPr>
              <a:t>5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Cu</a:t>
            </a:r>
            <a:r>
              <a:rPr sz="1400" spc="8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52423"/>
                </a:solidFill>
                <a:latin typeface="Trebuchet MS"/>
                <a:cs typeface="Trebuchet MS"/>
              </a:rPr>
              <a:t>tom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er</a:t>
            </a:r>
            <a:r>
              <a:rPr sz="1400" spc="8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074871" y="5790361"/>
            <a:ext cx="1014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Electricalsara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471673" y="6193103"/>
            <a:ext cx="618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Excel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284907" y="6595847"/>
            <a:ext cx="805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Electricalslytical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269449" y="6998589"/>
            <a:ext cx="8204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Premium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524350" y="7401331"/>
            <a:ext cx="565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Info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162594" y="6122403"/>
            <a:ext cx="395605" cy="311150"/>
          </a:xfrm>
          <a:custGeom>
            <a:avLst/>
            <a:gdLst/>
            <a:ahLst/>
            <a:cxnLst/>
            <a:rect l="l" t="t" r="r" b="b"/>
            <a:pathLst>
              <a:path w="395604" h="311150">
                <a:moveTo>
                  <a:pt x="395490" y="311083"/>
                </a:moveTo>
                <a:lnTo>
                  <a:pt x="0" y="311083"/>
                </a:lnTo>
                <a:lnTo>
                  <a:pt x="0" y="0"/>
                </a:lnTo>
                <a:lnTo>
                  <a:pt x="395490" y="0"/>
                </a:lnTo>
                <a:lnTo>
                  <a:pt x="395490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62594" y="6525145"/>
            <a:ext cx="366395" cy="311150"/>
          </a:xfrm>
          <a:custGeom>
            <a:avLst/>
            <a:gdLst/>
            <a:ahLst/>
            <a:cxnLst/>
            <a:rect l="l" t="t" r="r" b="b"/>
            <a:pathLst>
              <a:path w="366395" h="311150">
                <a:moveTo>
                  <a:pt x="365807" y="311083"/>
                </a:moveTo>
                <a:lnTo>
                  <a:pt x="0" y="311083"/>
                </a:lnTo>
                <a:lnTo>
                  <a:pt x="0" y="0"/>
                </a:lnTo>
                <a:lnTo>
                  <a:pt x="365807" y="0"/>
                </a:lnTo>
                <a:lnTo>
                  <a:pt x="365807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62594" y="6927888"/>
            <a:ext cx="321945" cy="311150"/>
          </a:xfrm>
          <a:custGeom>
            <a:avLst/>
            <a:gdLst/>
            <a:ahLst/>
            <a:cxnLst/>
            <a:rect l="l" t="t" r="r" b="b"/>
            <a:pathLst>
              <a:path w="321945" h="311150">
                <a:moveTo>
                  <a:pt x="321670" y="311083"/>
                </a:moveTo>
                <a:lnTo>
                  <a:pt x="0" y="311083"/>
                </a:lnTo>
                <a:lnTo>
                  <a:pt x="0" y="0"/>
                </a:lnTo>
                <a:lnTo>
                  <a:pt x="321670" y="0"/>
                </a:lnTo>
                <a:lnTo>
                  <a:pt x="321670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62594" y="7330630"/>
            <a:ext cx="268605" cy="311150"/>
          </a:xfrm>
          <a:custGeom>
            <a:avLst/>
            <a:gdLst/>
            <a:ahLst/>
            <a:cxnLst/>
            <a:rect l="l" t="t" r="r" b="b"/>
            <a:pathLst>
              <a:path w="268604" h="311150">
                <a:moveTo>
                  <a:pt x="268183" y="311083"/>
                </a:moveTo>
                <a:lnTo>
                  <a:pt x="0" y="311083"/>
                </a:lnTo>
                <a:lnTo>
                  <a:pt x="0" y="0"/>
                </a:lnTo>
                <a:lnTo>
                  <a:pt x="268183" y="0"/>
                </a:lnTo>
                <a:lnTo>
                  <a:pt x="268183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162594" y="5719660"/>
            <a:ext cx="2956560" cy="311150"/>
          </a:xfrm>
          <a:prstGeom prst="rect">
            <a:avLst/>
          </a:prstGeom>
          <a:solidFill>
            <a:srgbClr val="6A007B"/>
          </a:solidFill>
        </p:spPr>
        <p:txBody>
          <a:bodyPr vert="horz" wrap="square" lIns="0" tIns="7493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₹139M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21712" y="6184972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₹19M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592030" y="6587714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₹17M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547894" y="6990457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₹15M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494407" y="7393199"/>
            <a:ext cx="40894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₹13M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317059" y="5127367"/>
            <a:ext cx="13309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Z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ones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421297" y="5899777"/>
            <a:ext cx="320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357539" y="6550052"/>
            <a:ext cx="3841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Central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421130" y="7200327"/>
            <a:ext cx="320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South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814499" y="6380394"/>
            <a:ext cx="1227455" cy="493395"/>
          </a:xfrm>
          <a:custGeom>
            <a:avLst/>
            <a:gdLst/>
            <a:ahLst/>
            <a:cxnLst/>
            <a:rect l="l" t="t" r="r" b="b"/>
            <a:pathLst>
              <a:path w="1227454" h="493395">
                <a:moveTo>
                  <a:pt x="1227195" y="492839"/>
                </a:moveTo>
                <a:lnTo>
                  <a:pt x="0" y="492839"/>
                </a:lnTo>
                <a:lnTo>
                  <a:pt x="0" y="0"/>
                </a:lnTo>
                <a:lnTo>
                  <a:pt x="1227195" y="0"/>
                </a:lnTo>
                <a:lnTo>
                  <a:pt x="1227195" y="492839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814499" y="7030669"/>
            <a:ext cx="199390" cy="493395"/>
          </a:xfrm>
          <a:custGeom>
            <a:avLst/>
            <a:gdLst/>
            <a:ahLst/>
            <a:cxnLst/>
            <a:rect l="l" t="t" r="r" b="b"/>
            <a:pathLst>
              <a:path w="199390" h="493395">
                <a:moveTo>
                  <a:pt x="198882" y="492839"/>
                </a:moveTo>
                <a:lnTo>
                  <a:pt x="0" y="492839"/>
                </a:lnTo>
                <a:lnTo>
                  <a:pt x="0" y="0"/>
                </a:lnTo>
                <a:lnTo>
                  <a:pt x="198882" y="0"/>
                </a:lnTo>
                <a:lnTo>
                  <a:pt x="198882" y="492839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9814499" y="5730119"/>
            <a:ext cx="2898140" cy="493395"/>
          </a:xfrm>
          <a:prstGeom prst="rect">
            <a:avLst/>
          </a:prstGeom>
          <a:solidFill>
            <a:srgbClr val="73361B"/>
          </a:solidFill>
        </p:spPr>
        <p:txBody>
          <a:bodyPr vert="horz" wrap="square" lIns="0" tIns="165735" rIns="0" bIns="0" rtlCol="0">
            <a:spAutoFit/>
          </a:bodyPr>
          <a:lstStyle/>
          <a:p>
            <a:pPr marR="69215" algn="r">
              <a:lnSpc>
                <a:spcPct val="100000"/>
              </a:lnSpc>
              <a:spcBef>
                <a:spcPts val="130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₹225M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105163" y="6533784"/>
            <a:ext cx="407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₹95M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076850" y="7184059"/>
            <a:ext cx="407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₹15M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317002" y="1190601"/>
            <a:ext cx="1092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4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719965" y="359874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8" name="object 118"/>
          <p:cNvGrpSpPr/>
          <p:nvPr/>
        </p:nvGrpSpPr>
        <p:grpSpPr>
          <a:xfrm>
            <a:off x="5777077" y="1694452"/>
            <a:ext cx="6805930" cy="2375535"/>
            <a:chOff x="5777077" y="1694452"/>
            <a:chExt cx="6805930" cy="2375535"/>
          </a:xfrm>
        </p:grpSpPr>
        <p:sp>
          <p:nvSpPr>
            <p:cNvPr id="119" name="object 119"/>
            <p:cNvSpPr/>
            <p:nvPr/>
          </p:nvSpPr>
          <p:spPr>
            <a:xfrm>
              <a:off x="5777065" y="3598748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7484" h="9525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4007484" h="9525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4007484" h="9525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4007484" h="9525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4007484" h="9525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4007484" h="9525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4007484" h="9525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4007484" h="9525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4007484" h="9525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4007484" h="9525">
                  <a:moveTo>
                    <a:pt x="580644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44" y="9525"/>
                  </a:lnTo>
                  <a:lnTo>
                    <a:pt x="580644" y="0"/>
                  </a:lnTo>
                  <a:close/>
                </a:path>
                <a:path w="4007484" h="9525">
                  <a:moveTo>
                    <a:pt x="637755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55" y="9525"/>
                  </a:lnTo>
                  <a:lnTo>
                    <a:pt x="637755" y="0"/>
                  </a:lnTo>
                  <a:close/>
                </a:path>
                <a:path w="4007484" h="9525">
                  <a:moveTo>
                    <a:pt x="694867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67" y="9525"/>
                  </a:lnTo>
                  <a:lnTo>
                    <a:pt x="694867" y="0"/>
                  </a:lnTo>
                  <a:close/>
                </a:path>
                <a:path w="4007484" h="9525">
                  <a:moveTo>
                    <a:pt x="751979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79" y="9525"/>
                  </a:lnTo>
                  <a:lnTo>
                    <a:pt x="751979" y="0"/>
                  </a:lnTo>
                  <a:close/>
                </a:path>
                <a:path w="4007484" h="9525">
                  <a:moveTo>
                    <a:pt x="809091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91" y="9525"/>
                  </a:lnTo>
                  <a:lnTo>
                    <a:pt x="809091" y="0"/>
                  </a:lnTo>
                  <a:close/>
                </a:path>
                <a:path w="4007484" h="9525">
                  <a:moveTo>
                    <a:pt x="866203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203" y="9525"/>
                  </a:lnTo>
                  <a:lnTo>
                    <a:pt x="866203" y="0"/>
                  </a:lnTo>
                  <a:close/>
                </a:path>
                <a:path w="4007484" h="9525">
                  <a:moveTo>
                    <a:pt x="923315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15" y="9525"/>
                  </a:lnTo>
                  <a:lnTo>
                    <a:pt x="923315" y="0"/>
                  </a:lnTo>
                  <a:close/>
                </a:path>
                <a:path w="4007484" h="9525">
                  <a:moveTo>
                    <a:pt x="980427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27" y="9525"/>
                  </a:lnTo>
                  <a:lnTo>
                    <a:pt x="980427" y="0"/>
                  </a:lnTo>
                  <a:close/>
                </a:path>
                <a:path w="4007484" h="9525">
                  <a:moveTo>
                    <a:pt x="1037539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39" y="9525"/>
                  </a:lnTo>
                  <a:lnTo>
                    <a:pt x="1037539" y="0"/>
                  </a:lnTo>
                  <a:close/>
                </a:path>
                <a:path w="4007484" h="9525">
                  <a:moveTo>
                    <a:pt x="1094651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51" y="9525"/>
                  </a:lnTo>
                  <a:lnTo>
                    <a:pt x="1094651" y="0"/>
                  </a:lnTo>
                  <a:close/>
                </a:path>
                <a:path w="4007484" h="9525">
                  <a:moveTo>
                    <a:pt x="1151763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63" y="9525"/>
                  </a:lnTo>
                  <a:lnTo>
                    <a:pt x="1151763" y="0"/>
                  </a:lnTo>
                  <a:close/>
                </a:path>
                <a:path w="4007484" h="9525">
                  <a:moveTo>
                    <a:pt x="1208874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74" y="9525"/>
                  </a:lnTo>
                  <a:lnTo>
                    <a:pt x="1208874" y="0"/>
                  </a:lnTo>
                  <a:close/>
                </a:path>
                <a:path w="4007484" h="9525">
                  <a:moveTo>
                    <a:pt x="1265986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86" y="9525"/>
                  </a:lnTo>
                  <a:lnTo>
                    <a:pt x="1265986" y="0"/>
                  </a:lnTo>
                  <a:close/>
                </a:path>
                <a:path w="4007484" h="9525">
                  <a:moveTo>
                    <a:pt x="1323098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98" y="9525"/>
                  </a:lnTo>
                  <a:lnTo>
                    <a:pt x="1323098" y="0"/>
                  </a:lnTo>
                  <a:close/>
                </a:path>
                <a:path w="4007484" h="9525">
                  <a:moveTo>
                    <a:pt x="1380210" y="0"/>
                  </a:moveTo>
                  <a:lnTo>
                    <a:pt x="1370685" y="0"/>
                  </a:lnTo>
                  <a:lnTo>
                    <a:pt x="1370685" y="9525"/>
                  </a:lnTo>
                  <a:lnTo>
                    <a:pt x="1380210" y="9525"/>
                  </a:lnTo>
                  <a:lnTo>
                    <a:pt x="1380210" y="0"/>
                  </a:lnTo>
                  <a:close/>
                </a:path>
                <a:path w="4007484" h="9525">
                  <a:moveTo>
                    <a:pt x="1437322" y="0"/>
                  </a:moveTo>
                  <a:lnTo>
                    <a:pt x="1427797" y="0"/>
                  </a:lnTo>
                  <a:lnTo>
                    <a:pt x="1427797" y="9525"/>
                  </a:lnTo>
                  <a:lnTo>
                    <a:pt x="1437322" y="9525"/>
                  </a:lnTo>
                  <a:lnTo>
                    <a:pt x="1437322" y="0"/>
                  </a:lnTo>
                  <a:close/>
                </a:path>
                <a:path w="4007484" h="9525">
                  <a:moveTo>
                    <a:pt x="1494434" y="0"/>
                  </a:moveTo>
                  <a:lnTo>
                    <a:pt x="1484909" y="0"/>
                  </a:lnTo>
                  <a:lnTo>
                    <a:pt x="1484909" y="9525"/>
                  </a:lnTo>
                  <a:lnTo>
                    <a:pt x="1494434" y="9525"/>
                  </a:lnTo>
                  <a:lnTo>
                    <a:pt x="1494434" y="0"/>
                  </a:lnTo>
                  <a:close/>
                </a:path>
                <a:path w="4007484" h="9525">
                  <a:moveTo>
                    <a:pt x="1551546" y="0"/>
                  </a:moveTo>
                  <a:lnTo>
                    <a:pt x="1542021" y="0"/>
                  </a:lnTo>
                  <a:lnTo>
                    <a:pt x="1542021" y="9525"/>
                  </a:lnTo>
                  <a:lnTo>
                    <a:pt x="1551546" y="9525"/>
                  </a:lnTo>
                  <a:lnTo>
                    <a:pt x="1551546" y="0"/>
                  </a:lnTo>
                  <a:close/>
                </a:path>
                <a:path w="4007484" h="9525">
                  <a:moveTo>
                    <a:pt x="1608658" y="0"/>
                  </a:moveTo>
                  <a:lnTo>
                    <a:pt x="1599133" y="0"/>
                  </a:lnTo>
                  <a:lnTo>
                    <a:pt x="1599133" y="9525"/>
                  </a:lnTo>
                  <a:lnTo>
                    <a:pt x="1608658" y="9525"/>
                  </a:lnTo>
                  <a:lnTo>
                    <a:pt x="1608658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45" y="0"/>
                  </a:lnTo>
                  <a:lnTo>
                    <a:pt x="1656245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57" y="0"/>
                  </a:lnTo>
                  <a:lnTo>
                    <a:pt x="1713357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68" y="0"/>
                  </a:lnTo>
                  <a:lnTo>
                    <a:pt x="1770468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80" y="0"/>
                  </a:lnTo>
                  <a:lnTo>
                    <a:pt x="1827580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92" y="0"/>
                  </a:lnTo>
                  <a:lnTo>
                    <a:pt x="1884692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804" y="0"/>
                  </a:lnTo>
                  <a:lnTo>
                    <a:pt x="1941804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16" y="0"/>
                  </a:lnTo>
                  <a:lnTo>
                    <a:pt x="1998916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28" y="0"/>
                  </a:lnTo>
                  <a:lnTo>
                    <a:pt x="2056028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40" y="0"/>
                  </a:lnTo>
                  <a:lnTo>
                    <a:pt x="2113140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52" y="0"/>
                  </a:lnTo>
                  <a:lnTo>
                    <a:pt x="2170252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64" y="0"/>
                  </a:lnTo>
                  <a:lnTo>
                    <a:pt x="2227364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76" y="0"/>
                  </a:lnTo>
                  <a:lnTo>
                    <a:pt x="2284476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88" y="0"/>
                  </a:lnTo>
                  <a:lnTo>
                    <a:pt x="2341588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99" y="0"/>
                  </a:lnTo>
                  <a:lnTo>
                    <a:pt x="2398699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811" y="0"/>
                  </a:lnTo>
                  <a:lnTo>
                    <a:pt x="2455811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23" y="0"/>
                  </a:lnTo>
                  <a:lnTo>
                    <a:pt x="2512923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35" y="0"/>
                  </a:lnTo>
                  <a:lnTo>
                    <a:pt x="2570035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59" y="0"/>
                  </a:moveTo>
                  <a:lnTo>
                    <a:pt x="2627147" y="0"/>
                  </a:lnTo>
                  <a:lnTo>
                    <a:pt x="2627147" y="9525"/>
                  </a:lnTo>
                  <a:lnTo>
                    <a:pt x="2636659" y="9525"/>
                  </a:lnTo>
                  <a:lnTo>
                    <a:pt x="2636659" y="0"/>
                  </a:lnTo>
                  <a:close/>
                </a:path>
                <a:path w="4007484" h="9525">
                  <a:moveTo>
                    <a:pt x="2693771" y="0"/>
                  </a:moveTo>
                  <a:lnTo>
                    <a:pt x="2684259" y="0"/>
                  </a:lnTo>
                  <a:lnTo>
                    <a:pt x="2684259" y="9525"/>
                  </a:lnTo>
                  <a:lnTo>
                    <a:pt x="2693771" y="9525"/>
                  </a:lnTo>
                  <a:lnTo>
                    <a:pt x="2693771" y="0"/>
                  </a:lnTo>
                  <a:close/>
                </a:path>
                <a:path w="4007484" h="9525">
                  <a:moveTo>
                    <a:pt x="2750883" y="0"/>
                  </a:moveTo>
                  <a:lnTo>
                    <a:pt x="2741371" y="0"/>
                  </a:lnTo>
                  <a:lnTo>
                    <a:pt x="2741371" y="9525"/>
                  </a:lnTo>
                  <a:lnTo>
                    <a:pt x="2750883" y="9525"/>
                  </a:lnTo>
                  <a:lnTo>
                    <a:pt x="2750883" y="0"/>
                  </a:lnTo>
                  <a:close/>
                </a:path>
                <a:path w="4007484" h="9525">
                  <a:moveTo>
                    <a:pt x="2807995" y="0"/>
                  </a:moveTo>
                  <a:lnTo>
                    <a:pt x="2798483" y="0"/>
                  </a:lnTo>
                  <a:lnTo>
                    <a:pt x="2798483" y="9525"/>
                  </a:lnTo>
                  <a:lnTo>
                    <a:pt x="2807995" y="9525"/>
                  </a:lnTo>
                  <a:lnTo>
                    <a:pt x="2807995" y="0"/>
                  </a:lnTo>
                  <a:close/>
                </a:path>
                <a:path w="4007484" h="9525">
                  <a:moveTo>
                    <a:pt x="2865107" y="0"/>
                  </a:moveTo>
                  <a:lnTo>
                    <a:pt x="2855595" y="0"/>
                  </a:lnTo>
                  <a:lnTo>
                    <a:pt x="2855595" y="9525"/>
                  </a:lnTo>
                  <a:lnTo>
                    <a:pt x="2865107" y="9525"/>
                  </a:lnTo>
                  <a:lnTo>
                    <a:pt x="2865107" y="0"/>
                  </a:lnTo>
                  <a:close/>
                </a:path>
                <a:path w="4007484" h="9525">
                  <a:moveTo>
                    <a:pt x="2922219" y="0"/>
                  </a:moveTo>
                  <a:lnTo>
                    <a:pt x="2912707" y="0"/>
                  </a:lnTo>
                  <a:lnTo>
                    <a:pt x="2912707" y="9525"/>
                  </a:lnTo>
                  <a:lnTo>
                    <a:pt x="2922219" y="9525"/>
                  </a:lnTo>
                  <a:lnTo>
                    <a:pt x="2922219" y="0"/>
                  </a:lnTo>
                  <a:close/>
                </a:path>
                <a:path w="4007484" h="9525">
                  <a:moveTo>
                    <a:pt x="2979331" y="0"/>
                  </a:moveTo>
                  <a:lnTo>
                    <a:pt x="2969818" y="0"/>
                  </a:lnTo>
                  <a:lnTo>
                    <a:pt x="2969818" y="9525"/>
                  </a:lnTo>
                  <a:lnTo>
                    <a:pt x="2979331" y="9525"/>
                  </a:lnTo>
                  <a:lnTo>
                    <a:pt x="2979331" y="0"/>
                  </a:lnTo>
                  <a:close/>
                </a:path>
                <a:path w="4007484" h="9525">
                  <a:moveTo>
                    <a:pt x="3036443" y="0"/>
                  </a:moveTo>
                  <a:lnTo>
                    <a:pt x="3026930" y="0"/>
                  </a:lnTo>
                  <a:lnTo>
                    <a:pt x="3026930" y="9525"/>
                  </a:lnTo>
                  <a:lnTo>
                    <a:pt x="3036443" y="9525"/>
                  </a:lnTo>
                  <a:lnTo>
                    <a:pt x="3036443" y="0"/>
                  </a:lnTo>
                  <a:close/>
                </a:path>
                <a:path w="4007484" h="9525">
                  <a:moveTo>
                    <a:pt x="3093555" y="0"/>
                  </a:moveTo>
                  <a:lnTo>
                    <a:pt x="3084042" y="0"/>
                  </a:lnTo>
                  <a:lnTo>
                    <a:pt x="3084042" y="9525"/>
                  </a:lnTo>
                  <a:lnTo>
                    <a:pt x="3093555" y="9525"/>
                  </a:lnTo>
                  <a:lnTo>
                    <a:pt x="3093555" y="0"/>
                  </a:lnTo>
                  <a:close/>
                </a:path>
                <a:path w="4007484" h="9525">
                  <a:moveTo>
                    <a:pt x="3150666" y="0"/>
                  </a:moveTo>
                  <a:lnTo>
                    <a:pt x="3141154" y="0"/>
                  </a:lnTo>
                  <a:lnTo>
                    <a:pt x="3141154" y="9525"/>
                  </a:lnTo>
                  <a:lnTo>
                    <a:pt x="3150666" y="9525"/>
                  </a:lnTo>
                  <a:lnTo>
                    <a:pt x="3150666" y="0"/>
                  </a:lnTo>
                  <a:close/>
                </a:path>
                <a:path w="4007484" h="9525">
                  <a:moveTo>
                    <a:pt x="3207778" y="0"/>
                  </a:moveTo>
                  <a:lnTo>
                    <a:pt x="3198266" y="0"/>
                  </a:lnTo>
                  <a:lnTo>
                    <a:pt x="3198266" y="9525"/>
                  </a:lnTo>
                  <a:lnTo>
                    <a:pt x="3207778" y="9525"/>
                  </a:lnTo>
                  <a:lnTo>
                    <a:pt x="3207778" y="0"/>
                  </a:lnTo>
                  <a:close/>
                </a:path>
                <a:path w="4007484" h="9525">
                  <a:moveTo>
                    <a:pt x="3264890" y="0"/>
                  </a:moveTo>
                  <a:lnTo>
                    <a:pt x="3255378" y="0"/>
                  </a:lnTo>
                  <a:lnTo>
                    <a:pt x="3255378" y="9525"/>
                  </a:lnTo>
                  <a:lnTo>
                    <a:pt x="3264890" y="9525"/>
                  </a:lnTo>
                  <a:lnTo>
                    <a:pt x="3264890" y="0"/>
                  </a:lnTo>
                  <a:close/>
                </a:path>
                <a:path w="4007484" h="9525">
                  <a:moveTo>
                    <a:pt x="3322002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2002" y="9525"/>
                  </a:lnTo>
                  <a:lnTo>
                    <a:pt x="3322002" y="0"/>
                  </a:lnTo>
                  <a:close/>
                </a:path>
                <a:path w="4007484" h="9525">
                  <a:moveTo>
                    <a:pt x="3379114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14" y="9525"/>
                  </a:lnTo>
                  <a:lnTo>
                    <a:pt x="3379114" y="0"/>
                  </a:lnTo>
                  <a:close/>
                </a:path>
                <a:path w="4007484" h="9525">
                  <a:moveTo>
                    <a:pt x="3436226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26" y="9525"/>
                  </a:lnTo>
                  <a:lnTo>
                    <a:pt x="3436226" y="0"/>
                  </a:lnTo>
                  <a:close/>
                </a:path>
                <a:path w="4007484" h="9525">
                  <a:moveTo>
                    <a:pt x="3493338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38" y="9525"/>
                  </a:lnTo>
                  <a:lnTo>
                    <a:pt x="3493338" y="0"/>
                  </a:lnTo>
                  <a:close/>
                </a:path>
                <a:path w="4007484" h="9525">
                  <a:moveTo>
                    <a:pt x="3550450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50" y="9525"/>
                  </a:lnTo>
                  <a:lnTo>
                    <a:pt x="3550450" y="0"/>
                  </a:lnTo>
                  <a:close/>
                </a:path>
                <a:path w="4007484" h="9525">
                  <a:moveTo>
                    <a:pt x="3607562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62" y="9525"/>
                  </a:lnTo>
                  <a:lnTo>
                    <a:pt x="3607562" y="0"/>
                  </a:lnTo>
                  <a:close/>
                </a:path>
                <a:path w="4007484" h="9525">
                  <a:moveTo>
                    <a:pt x="3664674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74" y="9525"/>
                  </a:lnTo>
                  <a:lnTo>
                    <a:pt x="3664674" y="0"/>
                  </a:lnTo>
                  <a:close/>
                </a:path>
                <a:path w="4007484" h="9525">
                  <a:moveTo>
                    <a:pt x="3721785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85" y="9525"/>
                  </a:lnTo>
                  <a:lnTo>
                    <a:pt x="3721785" y="0"/>
                  </a:lnTo>
                  <a:close/>
                </a:path>
                <a:path w="4007484" h="9525">
                  <a:moveTo>
                    <a:pt x="3778897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97" y="9525"/>
                  </a:lnTo>
                  <a:lnTo>
                    <a:pt x="3778897" y="0"/>
                  </a:lnTo>
                  <a:close/>
                </a:path>
                <a:path w="4007484" h="9525">
                  <a:moveTo>
                    <a:pt x="3836009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6009" y="9525"/>
                  </a:lnTo>
                  <a:lnTo>
                    <a:pt x="3836009" y="0"/>
                  </a:lnTo>
                  <a:close/>
                </a:path>
                <a:path w="4007484" h="9525">
                  <a:moveTo>
                    <a:pt x="3893121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21" y="9525"/>
                  </a:lnTo>
                  <a:lnTo>
                    <a:pt x="3893121" y="0"/>
                  </a:lnTo>
                  <a:close/>
                </a:path>
                <a:path w="4007484" h="9525">
                  <a:moveTo>
                    <a:pt x="3950233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33" y="9525"/>
                  </a:lnTo>
                  <a:lnTo>
                    <a:pt x="3950233" y="0"/>
                  </a:lnTo>
                  <a:close/>
                </a:path>
                <a:path w="4007484" h="9525">
                  <a:moveTo>
                    <a:pt x="4007345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45" y="9525"/>
                  </a:lnTo>
                  <a:lnTo>
                    <a:pt x="400734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777065" y="2664205"/>
              <a:ext cx="6805930" cy="944244"/>
            </a:xfrm>
            <a:custGeom>
              <a:avLst/>
              <a:gdLst/>
              <a:ahLst/>
              <a:cxnLst/>
              <a:rect l="l" t="t" r="r" b="b"/>
              <a:pathLst>
                <a:path w="6805930" h="94424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805930" h="944245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6805930" h="944245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6805930" h="944245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6805930" h="944245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6805930" h="944245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6805930" h="944245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6805930" h="944245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6805930" h="944245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6805930" h="944245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6805930" h="944245">
                  <a:moveTo>
                    <a:pt x="580644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44" y="9525"/>
                  </a:lnTo>
                  <a:lnTo>
                    <a:pt x="580644" y="0"/>
                  </a:lnTo>
                  <a:close/>
                </a:path>
                <a:path w="6805930" h="944245">
                  <a:moveTo>
                    <a:pt x="637755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55" y="9525"/>
                  </a:lnTo>
                  <a:lnTo>
                    <a:pt x="637755" y="0"/>
                  </a:lnTo>
                  <a:close/>
                </a:path>
                <a:path w="6805930" h="944245">
                  <a:moveTo>
                    <a:pt x="694867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67" y="9525"/>
                  </a:lnTo>
                  <a:lnTo>
                    <a:pt x="694867" y="0"/>
                  </a:lnTo>
                  <a:close/>
                </a:path>
                <a:path w="6805930" h="944245">
                  <a:moveTo>
                    <a:pt x="751979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79" y="9525"/>
                  </a:lnTo>
                  <a:lnTo>
                    <a:pt x="751979" y="0"/>
                  </a:lnTo>
                  <a:close/>
                </a:path>
                <a:path w="6805930" h="944245">
                  <a:moveTo>
                    <a:pt x="809091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91" y="9525"/>
                  </a:lnTo>
                  <a:lnTo>
                    <a:pt x="809091" y="0"/>
                  </a:lnTo>
                  <a:close/>
                </a:path>
                <a:path w="6805930" h="944245">
                  <a:moveTo>
                    <a:pt x="866203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203" y="9525"/>
                  </a:lnTo>
                  <a:lnTo>
                    <a:pt x="866203" y="0"/>
                  </a:lnTo>
                  <a:close/>
                </a:path>
                <a:path w="6805930" h="944245">
                  <a:moveTo>
                    <a:pt x="923315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15" y="9525"/>
                  </a:lnTo>
                  <a:lnTo>
                    <a:pt x="923315" y="0"/>
                  </a:lnTo>
                  <a:close/>
                </a:path>
                <a:path w="6805930" h="944245">
                  <a:moveTo>
                    <a:pt x="980427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27" y="9525"/>
                  </a:lnTo>
                  <a:lnTo>
                    <a:pt x="980427" y="0"/>
                  </a:lnTo>
                  <a:close/>
                </a:path>
                <a:path w="6805930" h="944245">
                  <a:moveTo>
                    <a:pt x="1037539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39" y="9525"/>
                  </a:lnTo>
                  <a:lnTo>
                    <a:pt x="1037539" y="0"/>
                  </a:lnTo>
                  <a:close/>
                </a:path>
                <a:path w="6805930" h="944245">
                  <a:moveTo>
                    <a:pt x="1094651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51" y="9525"/>
                  </a:lnTo>
                  <a:lnTo>
                    <a:pt x="1094651" y="0"/>
                  </a:lnTo>
                  <a:close/>
                </a:path>
                <a:path w="6805930" h="944245">
                  <a:moveTo>
                    <a:pt x="1151763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63" y="9525"/>
                  </a:lnTo>
                  <a:lnTo>
                    <a:pt x="1151763" y="0"/>
                  </a:lnTo>
                  <a:close/>
                </a:path>
                <a:path w="6805930" h="944245">
                  <a:moveTo>
                    <a:pt x="4007345" y="934542"/>
                  </a:moveTo>
                  <a:lnTo>
                    <a:pt x="3997820" y="934542"/>
                  </a:lnTo>
                  <a:lnTo>
                    <a:pt x="3997820" y="944067"/>
                  </a:lnTo>
                  <a:lnTo>
                    <a:pt x="4007345" y="944067"/>
                  </a:lnTo>
                  <a:lnTo>
                    <a:pt x="4007345" y="934542"/>
                  </a:lnTo>
                  <a:close/>
                </a:path>
                <a:path w="6805930" h="944245">
                  <a:moveTo>
                    <a:pt x="4064457" y="934542"/>
                  </a:moveTo>
                  <a:lnTo>
                    <a:pt x="4054932" y="934542"/>
                  </a:lnTo>
                  <a:lnTo>
                    <a:pt x="4054932" y="944067"/>
                  </a:lnTo>
                  <a:lnTo>
                    <a:pt x="4064457" y="944067"/>
                  </a:lnTo>
                  <a:lnTo>
                    <a:pt x="4064457" y="934542"/>
                  </a:lnTo>
                  <a:close/>
                </a:path>
                <a:path w="6805930" h="944245">
                  <a:moveTo>
                    <a:pt x="4121569" y="934542"/>
                  </a:moveTo>
                  <a:lnTo>
                    <a:pt x="4112044" y="934542"/>
                  </a:lnTo>
                  <a:lnTo>
                    <a:pt x="4112044" y="944067"/>
                  </a:lnTo>
                  <a:lnTo>
                    <a:pt x="4121569" y="944067"/>
                  </a:lnTo>
                  <a:lnTo>
                    <a:pt x="4121569" y="934542"/>
                  </a:lnTo>
                  <a:close/>
                </a:path>
                <a:path w="6805930" h="944245">
                  <a:moveTo>
                    <a:pt x="4178681" y="934542"/>
                  </a:moveTo>
                  <a:lnTo>
                    <a:pt x="4169156" y="934542"/>
                  </a:lnTo>
                  <a:lnTo>
                    <a:pt x="4169156" y="944067"/>
                  </a:lnTo>
                  <a:lnTo>
                    <a:pt x="4178681" y="944067"/>
                  </a:lnTo>
                  <a:lnTo>
                    <a:pt x="4178681" y="934542"/>
                  </a:lnTo>
                  <a:close/>
                </a:path>
                <a:path w="6805930" h="944245">
                  <a:moveTo>
                    <a:pt x="4235793" y="934542"/>
                  </a:moveTo>
                  <a:lnTo>
                    <a:pt x="4226268" y="934542"/>
                  </a:lnTo>
                  <a:lnTo>
                    <a:pt x="4226268" y="944067"/>
                  </a:lnTo>
                  <a:lnTo>
                    <a:pt x="4235793" y="944067"/>
                  </a:lnTo>
                  <a:lnTo>
                    <a:pt x="4235793" y="934542"/>
                  </a:lnTo>
                  <a:close/>
                </a:path>
                <a:path w="6805930" h="944245">
                  <a:moveTo>
                    <a:pt x="4292905" y="934542"/>
                  </a:moveTo>
                  <a:lnTo>
                    <a:pt x="4283380" y="934542"/>
                  </a:lnTo>
                  <a:lnTo>
                    <a:pt x="4283380" y="944067"/>
                  </a:lnTo>
                  <a:lnTo>
                    <a:pt x="4292905" y="944067"/>
                  </a:lnTo>
                  <a:lnTo>
                    <a:pt x="4292905" y="934542"/>
                  </a:lnTo>
                  <a:close/>
                </a:path>
                <a:path w="6805930" h="944245">
                  <a:moveTo>
                    <a:pt x="4350016" y="934542"/>
                  </a:moveTo>
                  <a:lnTo>
                    <a:pt x="4340491" y="934542"/>
                  </a:lnTo>
                  <a:lnTo>
                    <a:pt x="4340491" y="944067"/>
                  </a:lnTo>
                  <a:lnTo>
                    <a:pt x="4350016" y="944067"/>
                  </a:lnTo>
                  <a:lnTo>
                    <a:pt x="4350016" y="934542"/>
                  </a:lnTo>
                  <a:close/>
                </a:path>
                <a:path w="6805930" h="944245">
                  <a:moveTo>
                    <a:pt x="4407128" y="934542"/>
                  </a:moveTo>
                  <a:lnTo>
                    <a:pt x="4397603" y="934542"/>
                  </a:lnTo>
                  <a:lnTo>
                    <a:pt x="4397603" y="944067"/>
                  </a:lnTo>
                  <a:lnTo>
                    <a:pt x="4407128" y="944067"/>
                  </a:lnTo>
                  <a:lnTo>
                    <a:pt x="4407128" y="934542"/>
                  </a:lnTo>
                  <a:close/>
                </a:path>
                <a:path w="6805930" h="944245">
                  <a:moveTo>
                    <a:pt x="4464240" y="934542"/>
                  </a:moveTo>
                  <a:lnTo>
                    <a:pt x="4454715" y="934542"/>
                  </a:lnTo>
                  <a:lnTo>
                    <a:pt x="4454715" y="944067"/>
                  </a:lnTo>
                  <a:lnTo>
                    <a:pt x="4464240" y="944067"/>
                  </a:lnTo>
                  <a:lnTo>
                    <a:pt x="4464240" y="934542"/>
                  </a:lnTo>
                  <a:close/>
                </a:path>
                <a:path w="6805930" h="944245">
                  <a:moveTo>
                    <a:pt x="4521352" y="934542"/>
                  </a:moveTo>
                  <a:lnTo>
                    <a:pt x="4511827" y="934542"/>
                  </a:lnTo>
                  <a:lnTo>
                    <a:pt x="4511827" y="944067"/>
                  </a:lnTo>
                  <a:lnTo>
                    <a:pt x="4521352" y="944067"/>
                  </a:lnTo>
                  <a:lnTo>
                    <a:pt x="4521352" y="934542"/>
                  </a:lnTo>
                  <a:close/>
                </a:path>
                <a:path w="6805930" h="944245">
                  <a:moveTo>
                    <a:pt x="4578464" y="934542"/>
                  </a:moveTo>
                  <a:lnTo>
                    <a:pt x="4568939" y="934542"/>
                  </a:lnTo>
                  <a:lnTo>
                    <a:pt x="4568939" y="944067"/>
                  </a:lnTo>
                  <a:lnTo>
                    <a:pt x="4578464" y="944067"/>
                  </a:lnTo>
                  <a:lnTo>
                    <a:pt x="4578464" y="934542"/>
                  </a:lnTo>
                  <a:close/>
                </a:path>
                <a:path w="6805930" h="944245">
                  <a:moveTo>
                    <a:pt x="4635576" y="934542"/>
                  </a:moveTo>
                  <a:lnTo>
                    <a:pt x="4626051" y="934542"/>
                  </a:lnTo>
                  <a:lnTo>
                    <a:pt x="4626051" y="944067"/>
                  </a:lnTo>
                  <a:lnTo>
                    <a:pt x="4635576" y="944067"/>
                  </a:lnTo>
                  <a:lnTo>
                    <a:pt x="4635576" y="934542"/>
                  </a:lnTo>
                  <a:close/>
                </a:path>
                <a:path w="6805930" h="944245">
                  <a:moveTo>
                    <a:pt x="4692688" y="934542"/>
                  </a:moveTo>
                  <a:lnTo>
                    <a:pt x="4683163" y="934542"/>
                  </a:lnTo>
                  <a:lnTo>
                    <a:pt x="4683163" y="944067"/>
                  </a:lnTo>
                  <a:lnTo>
                    <a:pt x="4692688" y="944067"/>
                  </a:lnTo>
                  <a:lnTo>
                    <a:pt x="4692688" y="934542"/>
                  </a:lnTo>
                  <a:close/>
                </a:path>
                <a:path w="6805930" h="944245">
                  <a:moveTo>
                    <a:pt x="4749800" y="934542"/>
                  </a:moveTo>
                  <a:lnTo>
                    <a:pt x="4740275" y="934542"/>
                  </a:lnTo>
                  <a:lnTo>
                    <a:pt x="4740275" y="944067"/>
                  </a:lnTo>
                  <a:lnTo>
                    <a:pt x="4749800" y="944067"/>
                  </a:lnTo>
                  <a:lnTo>
                    <a:pt x="4749800" y="934542"/>
                  </a:lnTo>
                  <a:close/>
                </a:path>
                <a:path w="6805930" h="944245">
                  <a:moveTo>
                    <a:pt x="4806912" y="934542"/>
                  </a:moveTo>
                  <a:lnTo>
                    <a:pt x="4797387" y="934542"/>
                  </a:lnTo>
                  <a:lnTo>
                    <a:pt x="4797387" y="944067"/>
                  </a:lnTo>
                  <a:lnTo>
                    <a:pt x="4806912" y="944067"/>
                  </a:lnTo>
                  <a:lnTo>
                    <a:pt x="4806912" y="934542"/>
                  </a:lnTo>
                  <a:close/>
                </a:path>
                <a:path w="6805930" h="944245">
                  <a:moveTo>
                    <a:pt x="4864024" y="934542"/>
                  </a:moveTo>
                  <a:lnTo>
                    <a:pt x="4854499" y="934542"/>
                  </a:lnTo>
                  <a:lnTo>
                    <a:pt x="4854499" y="944067"/>
                  </a:lnTo>
                  <a:lnTo>
                    <a:pt x="4864024" y="944067"/>
                  </a:lnTo>
                  <a:lnTo>
                    <a:pt x="4864024" y="934542"/>
                  </a:lnTo>
                  <a:close/>
                </a:path>
                <a:path w="6805930" h="944245">
                  <a:moveTo>
                    <a:pt x="4921123" y="934542"/>
                  </a:moveTo>
                  <a:lnTo>
                    <a:pt x="4911610" y="934542"/>
                  </a:lnTo>
                  <a:lnTo>
                    <a:pt x="4911610" y="944067"/>
                  </a:lnTo>
                  <a:lnTo>
                    <a:pt x="4921123" y="944067"/>
                  </a:lnTo>
                  <a:lnTo>
                    <a:pt x="4921123" y="934542"/>
                  </a:lnTo>
                  <a:close/>
                </a:path>
                <a:path w="6805930" h="944245">
                  <a:moveTo>
                    <a:pt x="4978235" y="934542"/>
                  </a:moveTo>
                  <a:lnTo>
                    <a:pt x="4968722" y="934542"/>
                  </a:lnTo>
                  <a:lnTo>
                    <a:pt x="4968722" y="944067"/>
                  </a:lnTo>
                  <a:lnTo>
                    <a:pt x="4978235" y="944067"/>
                  </a:lnTo>
                  <a:lnTo>
                    <a:pt x="4978235" y="934542"/>
                  </a:lnTo>
                  <a:close/>
                </a:path>
                <a:path w="6805930" h="944245">
                  <a:moveTo>
                    <a:pt x="5035347" y="934542"/>
                  </a:moveTo>
                  <a:lnTo>
                    <a:pt x="5025834" y="934542"/>
                  </a:lnTo>
                  <a:lnTo>
                    <a:pt x="5025834" y="944067"/>
                  </a:lnTo>
                  <a:lnTo>
                    <a:pt x="5035347" y="944067"/>
                  </a:lnTo>
                  <a:lnTo>
                    <a:pt x="5035347" y="934542"/>
                  </a:lnTo>
                  <a:close/>
                </a:path>
                <a:path w="6805930" h="944245">
                  <a:moveTo>
                    <a:pt x="5092458" y="934542"/>
                  </a:moveTo>
                  <a:lnTo>
                    <a:pt x="5082946" y="934542"/>
                  </a:lnTo>
                  <a:lnTo>
                    <a:pt x="5082946" y="944067"/>
                  </a:lnTo>
                  <a:lnTo>
                    <a:pt x="5092458" y="944067"/>
                  </a:lnTo>
                  <a:lnTo>
                    <a:pt x="5092458" y="934542"/>
                  </a:lnTo>
                  <a:close/>
                </a:path>
                <a:path w="6805930" h="944245">
                  <a:moveTo>
                    <a:pt x="5149570" y="934542"/>
                  </a:moveTo>
                  <a:lnTo>
                    <a:pt x="5140058" y="934542"/>
                  </a:lnTo>
                  <a:lnTo>
                    <a:pt x="5140058" y="944067"/>
                  </a:lnTo>
                  <a:lnTo>
                    <a:pt x="5149570" y="944067"/>
                  </a:lnTo>
                  <a:lnTo>
                    <a:pt x="5149570" y="934542"/>
                  </a:lnTo>
                  <a:close/>
                </a:path>
                <a:path w="6805930" h="944245">
                  <a:moveTo>
                    <a:pt x="5206682" y="934542"/>
                  </a:moveTo>
                  <a:lnTo>
                    <a:pt x="5197170" y="934542"/>
                  </a:lnTo>
                  <a:lnTo>
                    <a:pt x="5197170" y="944067"/>
                  </a:lnTo>
                  <a:lnTo>
                    <a:pt x="5206682" y="944067"/>
                  </a:lnTo>
                  <a:lnTo>
                    <a:pt x="5206682" y="934542"/>
                  </a:lnTo>
                  <a:close/>
                </a:path>
                <a:path w="6805930" h="944245">
                  <a:moveTo>
                    <a:pt x="5263794" y="934542"/>
                  </a:moveTo>
                  <a:lnTo>
                    <a:pt x="5254282" y="934542"/>
                  </a:lnTo>
                  <a:lnTo>
                    <a:pt x="5254282" y="944067"/>
                  </a:lnTo>
                  <a:lnTo>
                    <a:pt x="5263794" y="944067"/>
                  </a:lnTo>
                  <a:lnTo>
                    <a:pt x="5263794" y="934542"/>
                  </a:lnTo>
                  <a:close/>
                </a:path>
                <a:path w="6805930" h="944245">
                  <a:moveTo>
                    <a:pt x="5320906" y="934542"/>
                  </a:moveTo>
                  <a:lnTo>
                    <a:pt x="5311394" y="934542"/>
                  </a:lnTo>
                  <a:lnTo>
                    <a:pt x="5311394" y="944067"/>
                  </a:lnTo>
                  <a:lnTo>
                    <a:pt x="5320906" y="944067"/>
                  </a:lnTo>
                  <a:lnTo>
                    <a:pt x="5320906" y="934542"/>
                  </a:lnTo>
                  <a:close/>
                </a:path>
                <a:path w="6805930" h="944245">
                  <a:moveTo>
                    <a:pt x="5378018" y="934542"/>
                  </a:moveTo>
                  <a:lnTo>
                    <a:pt x="5368506" y="934542"/>
                  </a:lnTo>
                  <a:lnTo>
                    <a:pt x="5368506" y="944067"/>
                  </a:lnTo>
                  <a:lnTo>
                    <a:pt x="5378018" y="944067"/>
                  </a:lnTo>
                  <a:lnTo>
                    <a:pt x="5378018" y="934542"/>
                  </a:lnTo>
                  <a:close/>
                </a:path>
                <a:path w="6805930" h="944245">
                  <a:moveTo>
                    <a:pt x="5435130" y="934542"/>
                  </a:moveTo>
                  <a:lnTo>
                    <a:pt x="5425618" y="934542"/>
                  </a:lnTo>
                  <a:lnTo>
                    <a:pt x="5425618" y="944067"/>
                  </a:lnTo>
                  <a:lnTo>
                    <a:pt x="5435130" y="944067"/>
                  </a:lnTo>
                  <a:lnTo>
                    <a:pt x="5435130" y="934542"/>
                  </a:lnTo>
                  <a:close/>
                </a:path>
                <a:path w="6805930" h="944245">
                  <a:moveTo>
                    <a:pt x="5492242" y="934542"/>
                  </a:moveTo>
                  <a:lnTo>
                    <a:pt x="5482729" y="934542"/>
                  </a:lnTo>
                  <a:lnTo>
                    <a:pt x="5482729" y="944067"/>
                  </a:lnTo>
                  <a:lnTo>
                    <a:pt x="5492242" y="944067"/>
                  </a:lnTo>
                  <a:lnTo>
                    <a:pt x="5492242" y="934542"/>
                  </a:lnTo>
                  <a:close/>
                </a:path>
                <a:path w="6805930" h="944245">
                  <a:moveTo>
                    <a:pt x="5549354" y="934542"/>
                  </a:moveTo>
                  <a:lnTo>
                    <a:pt x="5539841" y="934542"/>
                  </a:lnTo>
                  <a:lnTo>
                    <a:pt x="5539841" y="944067"/>
                  </a:lnTo>
                  <a:lnTo>
                    <a:pt x="5549354" y="944067"/>
                  </a:lnTo>
                  <a:lnTo>
                    <a:pt x="5549354" y="934542"/>
                  </a:lnTo>
                  <a:close/>
                </a:path>
                <a:path w="6805930" h="944245">
                  <a:moveTo>
                    <a:pt x="5606466" y="934542"/>
                  </a:moveTo>
                  <a:lnTo>
                    <a:pt x="5596953" y="934542"/>
                  </a:lnTo>
                  <a:lnTo>
                    <a:pt x="5596953" y="944067"/>
                  </a:lnTo>
                  <a:lnTo>
                    <a:pt x="5606466" y="944067"/>
                  </a:lnTo>
                  <a:lnTo>
                    <a:pt x="5606466" y="934542"/>
                  </a:lnTo>
                  <a:close/>
                </a:path>
                <a:path w="6805930" h="944245">
                  <a:moveTo>
                    <a:pt x="5663577" y="934542"/>
                  </a:moveTo>
                  <a:lnTo>
                    <a:pt x="5654065" y="934542"/>
                  </a:lnTo>
                  <a:lnTo>
                    <a:pt x="5654065" y="944067"/>
                  </a:lnTo>
                  <a:lnTo>
                    <a:pt x="5663577" y="944067"/>
                  </a:lnTo>
                  <a:lnTo>
                    <a:pt x="5663577" y="934542"/>
                  </a:lnTo>
                  <a:close/>
                </a:path>
                <a:path w="6805930" h="944245">
                  <a:moveTo>
                    <a:pt x="5720689" y="934542"/>
                  </a:moveTo>
                  <a:lnTo>
                    <a:pt x="5711177" y="934542"/>
                  </a:lnTo>
                  <a:lnTo>
                    <a:pt x="5711177" y="944067"/>
                  </a:lnTo>
                  <a:lnTo>
                    <a:pt x="5720689" y="944067"/>
                  </a:lnTo>
                  <a:lnTo>
                    <a:pt x="5720689" y="934542"/>
                  </a:lnTo>
                  <a:close/>
                </a:path>
                <a:path w="6805930" h="944245">
                  <a:moveTo>
                    <a:pt x="5777801" y="934542"/>
                  </a:moveTo>
                  <a:lnTo>
                    <a:pt x="5768289" y="934542"/>
                  </a:lnTo>
                  <a:lnTo>
                    <a:pt x="5768289" y="944067"/>
                  </a:lnTo>
                  <a:lnTo>
                    <a:pt x="5777801" y="944067"/>
                  </a:lnTo>
                  <a:lnTo>
                    <a:pt x="5777801" y="934542"/>
                  </a:lnTo>
                  <a:close/>
                </a:path>
                <a:path w="6805930" h="944245">
                  <a:moveTo>
                    <a:pt x="5834913" y="934542"/>
                  </a:moveTo>
                  <a:lnTo>
                    <a:pt x="5825401" y="934542"/>
                  </a:lnTo>
                  <a:lnTo>
                    <a:pt x="5825401" y="944067"/>
                  </a:lnTo>
                  <a:lnTo>
                    <a:pt x="5834913" y="944067"/>
                  </a:lnTo>
                  <a:lnTo>
                    <a:pt x="5834913" y="934542"/>
                  </a:lnTo>
                  <a:close/>
                </a:path>
                <a:path w="6805930" h="944245">
                  <a:moveTo>
                    <a:pt x="5892025" y="934542"/>
                  </a:moveTo>
                  <a:lnTo>
                    <a:pt x="5882513" y="934542"/>
                  </a:lnTo>
                  <a:lnTo>
                    <a:pt x="5882513" y="944067"/>
                  </a:lnTo>
                  <a:lnTo>
                    <a:pt x="5892025" y="944067"/>
                  </a:lnTo>
                  <a:lnTo>
                    <a:pt x="5892025" y="934542"/>
                  </a:lnTo>
                  <a:close/>
                </a:path>
                <a:path w="6805930" h="944245">
                  <a:moveTo>
                    <a:pt x="5949137" y="934542"/>
                  </a:moveTo>
                  <a:lnTo>
                    <a:pt x="5939625" y="934542"/>
                  </a:lnTo>
                  <a:lnTo>
                    <a:pt x="5939625" y="944067"/>
                  </a:lnTo>
                  <a:lnTo>
                    <a:pt x="5949137" y="944067"/>
                  </a:lnTo>
                  <a:lnTo>
                    <a:pt x="5949137" y="934542"/>
                  </a:lnTo>
                  <a:close/>
                </a:path>
                <a:path w="6805930" h="944245">
                  <a:moveTo>
                    <a:pt x="6006249" y="934542"/>
                  </a:moveTo>
                  <a:lnTo>
                    <a:pt x="5996737" y="934542"/>
                  </a:lnTo>
                  <a:lnTo>
                    <a:pt x="5996737" y="944067"/>
                  </a:lnTo>
                  <a:lnTo>
                    <a:pt x="6006249" y="944067"/>
                  </a:lnTo>
                  <a:lnTo>
                    <a:pt x="6006249" y="934542"/>
                  </a:lnTo>
                  <a:close/>
                </a:path>
                <a:path w="6805930" h="944245">
                  <a:moveTo>
                    <a:pt x="6063361" y="934542"/>
                  </a:moveTo>
                  <a:lnTo>
                    <a:pt x="6053848" y="934542"/>
                  </a:lnTo>
                  <a:lnTo>
                    <a:pt x="6053848" y="944067"/>
                  </a:lnTo>
                  <a:lnTo>
                    <a:pt x="6063361" y="944067"/>
                  </a:lnTo>
                  <a:lnTo>
                    <a:pt x="6063361" y="934542"/>
                  </a:lnTo>
                  <a:close/>
                </a:path>
                <a:path w="6805930" h="944245">
                  <a:moveTo>
                    <a:pt x="6120473" y="934542"/>
                  </a:moveTo>
                  <a:lnTo>
                    <a:pt x="6110960" y="934542"/>
                  </a:lnTo>
                  <a:lnTo>
                    <a:pt x="6110960" y="944067"/>
                  </a:lnTo>
                  <a:lnTo>
                    <a:pt x="6120473" y="944067"/>
                  </a:lnTo>
                  <a:lnTo>
                    <a:pt x="6120473" y="934542"/>
                  </a:lnTo>
                  <a:close/>
                </a:path>
                <a:path w="6805930" h="944245">
                  <a:moveTo>
                    <a:pt x="6177585" y="934542"/>
                  </a:moveTo>
                  <a:lnTo>
                    <a:pt x="6168072" y="934542"/>
                  </a:lnTo>
                  <a:lnTo>
                    <a:pt x="6168072" y="944067"/>
                  </a:lnTo>
                  <a:lnTo>
                    <a:pt x="6177585" y="944067"/>
                  </a:lnTo>
                  <a:lnTo>
                    <a:pt x="6177585" y="934542"/>
                  </a:lnTo>
                  <a:close/>
                </a:path>
                <a:path w="6805930" h="944245">
                  <a:moveTo>
                    <a:pt x="6234696" y="934542"/>
                  </a:moveTo>
                  <a:lnTo>
                    <a:pt x="6225184" y="934542"/>
                  </a:lnTo>
                  <a:lnTo>
                    <a:pt x="6225184" y="944067"/>
                  </a:lnTo>
                  <a:lnTo>
                    <a:pt x="6234696" y="944067"/>
                  </a:lnTo>
                  <a:lnTo>
                    <a:pt x="6234696" y="934542"/>
                  </a:lnTo>
                  <a:close/>
                </a:path>
                <a:path w="6805930" h="944245">
                  <a:moveTo>
                    <a:pt x="6291808" y="934542"/>
                  </a:moveTo>
                  <a:lnTo>
                    <a:pt x="6282296" y="934542"/>
                  </a:lnTo>
                  <a:lnTo>
                    <a:pt x="6282296" y="944067"/>
                  </a:lnTo>
                  <a:lnTo>
                    <a:pt x="6291808" y="944067"/>
                  </a:lnTo>
                  <a:lnTo>
                    <a:pt x="6291808" y="934542"/>
                  </a:lnTo>
                  <a:close/>
                </a:path>
                <a:path w="6805930" h="944245">
                  <a:moveTo>
                    <a:pt x="6348920" y="934542"/>
                  </a:moveTo>
                  <a:lnTo>
                    <a:pt x="6339408" y="934542"/>
                  </a:lnTo>
                  <a:lnTo>
                    <a:pt x="6339408" y="944067"/>
                  </a:lnTo>
                  <a:lnTo>
                    <a:pt x="6348920" y="944067"/>
                  </a:lnTo>
                  <a:lnTo>
                    <a:pt x="6348920" y="934542"/>
                  </a:lnTo>
                  <a:close/>
                </a:path>
                <a:path w="6805930" h="944245">
                  <a:moveTo>
                    <a:pt x="6406032" y="934542"/>
                  </a:moveTo>
                  <a:lnTo>
                    <a:pt x="6396520" y="934542"/>
                  </a:lnTo>
                  <a:lnTo>
                    <a:pt x="6396520" y="944067"/>
                  </a:lnTo>
                  <a:lnTo>
                    <a:pt x="6406032" y="944067"/>
                  </a:lnTo>
                  <a:lnTo>
                    <a:pt x="6406032" y="934542"/>
                  </a:lnTo>
                  <a:close/>
                </a:path>
                <a:path w="6805930" h="944245">
                  <a:moveTo>
                    <a:pt x="6463144" y="934542"/>
                  </a:moveTo>
                  <a:lnTo>
                    <a:pt x="6453632" y="934542"/>
                  </a:lnTo>
                  <a:lnTo>
                    <a:pt x="6453632" y="944067"/>
                  </a:lnTo>
                  <a:lnTo>
                    <a:pt x="6463144" y="944067"/>
                  </a:lnTo>
                  <a:lnTo>
                    <a:pt x="6463144" y="934542"/>
                  </a:lnTo>
                  <a:close/>
                </a:path>
                <a:path w="6805930" h="944245">
                  <a:moveTo>
                    <a:pt x="6520256" y="934542"/>
                  </a:moveTo>
                  <a:lnTo>
                    <a:pt x="6510744" y="934542"/>
                  </a:lnTo>
                  <a:lnTo>
                    <a:pt x="6510744" y="944067"/>
                  </a:lnTo>
                  <a:lnTo>
                    <a:pt x="6520256" y="944067"/>
                  </a:lnTo>
                  <a:lnTo>
                    <a:pt x="6520256" y="934542"/>
                  </a:lnTo>
                  <a:close/>
                </a:path>
                <a:path w="6805930" h="944245">
                  <a:moveTo>
                    <a:pt x="6577368" y="934542"/>
                  </a:moveTo>
                  <a:lnTo>
                    <a:pt x="6567843" y="934542"/>
                  </a:lnTo>
                  <a:lnTo>
                    <a:pt x="6567843" y="944067"/>
                  </a:lnTo>
                  <a:lnTo>
                    <a:pt x="6577368" y="944067"/>
                  </a:lnTo>
                  <a:lnTo>
                    <a:pt x="6577368" y="934542"/>
                  </a:lnTo>
                  <a:close/>
                </a:path>
                <a:path w="6805930" h="944245">
                  <a:moveTo>
                    <a:pt x="6634480" y="934542"/>
                  </a:moveTo>
                  <a:lnTo>
                    <a:pt x="6624955" y="934542"/>
                  </a:lnTo>
                  <a:lnTo>
                    <a:pt x="6624955" y="944067"/>
                  </a:lnTo>
                  <a:lnTo>
                    <a:pt x="6634480" y="944067"/>
                  </a:lnTo>
                  <a:lnTo>
                    <a:pt x="6634480" y="934542"/>
                  </a:lnTo>
                  <a:close/>
                </a:path>
                <a:path w="6805930" h="944245">
                  <a:moveTo>
                    <a:pt x="6691592" y="934542"/>
                  </a:moveTo>
                  <a:lnTo>
                    <a:pt x="6682067" y="934542"/>
                  </a:lnTo>
                  <a:lnTo>
                    <a:pt x="6682067" y="944067"/>
                  </a:lnTo>
                  <a:lnTo>
                    <a:pt x="6691592" y="944067"/>
                  </a:lnTo>
                  <a:lnTo>
                    <a:pt x="6691592" y="934542"/>
                  </a:lnTo>
                  <a:close/>
                </a:path>
                <a:path w="6805930" h="944245">
                  <a:moveTo>
                    <a:pt x="6748704" y="934542"/>
                  </a:moveTo>
                  <a:lnTo>
                    <a:pt x="6739179" y="934542"/>
                  </a:lnTo>
                  <a:lnTo>
                    <a:pt x="6739179" y="944067"/>
                  </a:lnTo>
                  <a:lnTo>
                    <a:pt x="6748704" y="944067"/>
                  </a:lnTo>
                  <a:lnTo>
                    <a:pt x="6748704" y="934542"/>
                  </a:lnTo>
                  <a:close/>
                </a:path>
                <a:path w="6805930" h="944245">
                  <a:moveTo>
                    <a:pt x="6805816" y="934542"/>
                  </a:moveTo>
                  <a:lnTo>
                    <a:pt x="6796291" y="934542"/>
                  </a:lnTo>
                  <a:lnTo>
                    <a:pt x="6796291" y="944067"/>
                  </a:lnTo>
                  <a:lnTo>
                    <a:pt x="6805816" y="944067"/>
                  </a:lnTo>
                  <a:lnTo>
                    <a:pt x="6805816" y="93454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19303" y="2664205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7484" h="9525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4007484" h="9525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4007484" h="9525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4007484" h="9525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4007484" h="9525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4007484" h="9525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4007484" h="9525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4007484" h="9525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4007484" h="9525">
                  <a:moveTo>
                    <a:pt x="523519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4007484" h="9525">
                  <a:moveTo>
                    <a:pt x="580631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4007484" h="9525">
                  <a:moveTo>
                    <a:pt x="637743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4007484" h="9525">
                  <a:moveTo>
                    <a:pt x="694855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4007484" h="9525">
                  <a:moveTo>
                    <a:pt x="751967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4007484" h="9525">
                  <a:moveTo>
                    <a:pt x="809078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4007484" h="9525">
                  <a:moveTo>
                    <a:pt x="866190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4007484" h="9525">
                  <a:moveTo>
                    <a:pt x="923302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4007484" h="9525">
                  <a:moveTo>
                    <a:pt x="980414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4007484" h="9525">
                  <a:moveTo>
                    <a:pt x="1037526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4007484" h="9525">
                  <a:moveTo>
                    <a:pt x="1094638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4007484" h="9525">
                  <a:moveTo>
                    <a:pt x="1151750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4007484" h="9525">
                  <a:moveTo>
                    <a:pt x="1208862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4007484" h="9525">
                  <a:moveTo>
                    <a:pt x="1265974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4007484" h="9525">
                  <a:moveTo>
                    <a:pt x="1323086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4007484" h="9525">
                  <a:moveTo>
                    <a:pt x="1380197" y="0"/>
                  </a:moveTo>
                  <a:lnTo>
                    <a:pt x="1370685" y="0"/>
                  </a:lnTo>
                  <a:lnTo>
                    <a:pt x="1370685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4007484" h="9525">
                  <a:moveTo>
                    <a:pt x="1437309" y="0"/>
                  </a:moveTo>
                  <a:lnTo>
                    <a:pt x="1427797" y="0"/>
                  </a:lnTo>
                  <a:lnTo>
                    <a:pt x="1427797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4007484" h="9525">
                  <a:moveTo>
                    <a:pt x="1494421" y="0"/>
                  </a:moveTo>
                  <a:lnTo>
                    <a:pt x="1484909" y="0"/>
                  </a:lnTo>
                  <a:lnTo>
                    <a:pt x="1484909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4007484" h="9525">
                  <a:moveTo>
                    <a:pt x="1551533" y="0"/>
                  </a:moveTo>
                  <a:lnTo>
                    <a:pt x="1542021" y="0"/>
                  </a:lnTo>
                  <a:lnTo>
                    <a:pt x="1542021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4007484" h="9525">
                  <a:moveTo>
                    <a:pt x="1608645" y="0"/>
                  </a:moveTo>
                  <a:lnTo>
                    <a:pt x="1599133" y="0"/>
                  </a:lnTo>
                  <a:lnTo>
                    <a:pt x="1599133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45" y="0"/>
                  </a:lnTo>
                  <a:lnTo>
                    <a:pt x="1656245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57" y="0"/>
                  </a:lnTo>
                  <a:lnTo>
                    <a:pt x="1713357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68" y="0"/>
                  </a:lnTo>
                  <a:lnTo>
                    <a:pt x="1770468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80" y="0"/>
                  </a:lnTo>
                  <a:lnTo>
                    <a:pt x="1827580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92" y="0"/>
                  </a:lnTo>
                  <a:lnTo>
                    <a:pt x="1884692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804" y="0"/>
                  </a:lnTo>
                  <a:lnTo>
                    <a:pt x="1941804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16" y="0"/>
                  </a:lnTo>
                  <a:lnTo>
                    <a:pt x="1998916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28" y="0"/>
                  </a:lnTo>
                  <a:lnTo>
                    <a:pt x="2056028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40" y="0"/>
                  </a:lnTo>
                  <a:lnTo>
                    <a:pt x="2113140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39" y="0"/>
                  </a:lnTo>
                  <a:lnTo>
                    <a:pt x="2170239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59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59" y="9525"/>
                  </a:lnTo>
                  <a:lnTo>
                    <a:pt x="2636659" y="0"/>
                  </a:lnTo>
                  <a:close/>
                </a:path>
                <a:path w="4007484" h="9525">
                  <a:moveTo>
                    <a:pt x="2693771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71" y="9525"/>
                  </a:lnTo>
                  <a:lnTo>
                    <a:pt x="2693771" y="0"/>
                  </a:lnTo>
                  <a:close/>
                </a:path>
                <a:path w="4007484" h="9525">
                  <a:moveTo>
                    <a:pt x="2750883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83" y="9525"/>
                  </a:lnTo>
                  <a:lnTo>
                    <a:pt x="2750883" y="0"/>
                  </a:lnTo>
                  <a:close/>
                </a:path>
                <a:path w="4007484" h="9525">
                  <a:moveTo>
                    <a:pt x="2807995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95" y="9525"/>
                  </a:lnTo>
                  <a:lnTo>
                    <a:pt x="2807995" y="0"/>
                  </a:lnTo>
                  <a:close/>
                </a:path>
                <a:path w="4007484" h="9525">
                  <a:moveTo>
                    <a:pt x="2865107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107" y="9525"/>
                  </a:lnTo>
                  <a:lnTo>
                    <a:pt x="2865107" y="0"/>
                  </a:lnTo>
                  <a:close/>
                </a:path>
                <a:path w="4007484" h="9525">
                  <a:moveTo>
                    <a:pt x="2922219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19" y="9525"/>
                  </a:lnTo>
                  <a:lnTo>
                    <a:pt x="2922219" y="0"/>
                  </a:lnTo>
                  <a:close/>
                </a:path>
                <a:path w="4007484" h="9525">
                  <a:moveTo>
                    <a:pt x="2979331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31" y="9525"/>
                  </a:lnTo>
                  <a:lnTo>
                    <a:pt x="2979331" y="0"/>
                  </a:lnTo>
                  <a:close/>
                </a:path>
                <a:path w="4007484" h="9525">
                  <a:moveTo>
                    <a:pt x="3036443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43" y="9525"/>
                  </a:lnTo>
                  <a:lnTo>
                    <a:pt x="3036443" y="0"/>
                  </a:lnTo>
                  <a:close/>
                </a:path>
                <a:path w="4007484" h="9525">
                  <a:moveTo>
                    <a:pt x="3093555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55" y="9525"/>
                  </a:lnTo>
                  <a:lnTo>
                    <a:pt x="3093555" y="0"/>
                  </a:lnTo>
                  <a:close/>
                </a:path>
                <a:path w="4007484" h="9525">
                  <a:moveTo>
                    <a:pt x="3150666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66" y="9525"/>
                  </a:lnTo>
                  <a:lnTo>
                    <a:pt x="3150666" y="0"/>
                  </a:lnTo>
                  <a:close/>
                </a:path>
                <a:path w="4007484" h="9525">
                  <a:moveTo>
                    <a:pt x="3207778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78" y="9525"/>
                  </a:lnTo>
                  <a:lnTo>
                    <a:pt x="3207778" y="0"/>
                  </a:lnTo>
                  <a:close/>
                </a:path>
                <a:path w="4007484" h="9525">
                  <a:moveTo>
                    <a:pt x="3264890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90" y="9525"/>
                  </a:lnTo>
                  <a:lnTo>
                    <a:pt x="3264890" y="0"/>
                  </a:lnTo>
                  <a:close/>
                </a:path>
                <a:path w="4007484" h="9525">
                  <a:moveTo>
                    <a:pt x="3322002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2002" y="9525"/>
                  </a:lnTo>
                  <a:lnTo>
                    <a:pt x="3322002" y="0"/>
                  </a:lnTo>
                  <a:close/>
                </a:path>
                <a:path w="4007484" h="9525">
                  <a:moveTo>
                    <a:pt x="3379114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14" y="9525"/>
                  </a:lnTo>
                  <a:lnTo>
                    <a:pt x="3379114" y="0"/>
                  </a:lnTo>
                  <a:close/>
                </a:path>
                <a:path w="4007484" h="9525">
                  <a:moveTo>
                    <a:pt x="3436226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26" y="9525"/>
                  </a:lnTo>
                  <a:lnTo>
                    <a:pt x="3436226" y="0"/>
                  </a:lnTo>
                  <a:close/>
                </a:path>
                <a:path w="4007484" h="9525">
                  <a:moveTo>
                    <a:pt x="3493338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38" y="9525"/>
                  </a:lnTo>
                  <a:lnTo>
                    <a:pt x="3493338" y="0"/>
                  </a:lnTo>
                  <a:close/>
                </a:path>
                <a:path w="4007484" h="9525">
                  <a:moveTo>
                    <a:pt x="3550450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50" y="9525"/>
                  </a:lnTo>
                  <a:lnTo>
                    <a:pt x="3550450" y="0"/>
                  </a:lnTo>
                  <a:close/>
                </a:path>
                <a:path w="4007484" h="9525">
                  <a:moveTo>
                    <a:pt x="3607562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62" y="9525"/>
                  </a:lnTo>
                  <a:lnTo>
                    <a:pt x="3607562" y="0"/>
                  </a:lnTo>
                  <a:close/>
                </a:path>
                <a:path w="4007484" h="9525">
                  <a:moveTo>
                    <a:pt x="3664674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74" y="9525"/>
                  </a:lnTo>
                  <a:lnTo>
                    <a:pt x="3664674" y="0"/>
                  </a:lnTo>
                  <a:close/>
                </a:path>
                <a:path w="4007484" h="9525">
                  <a:moveTo>
                    <a:pt x="3721785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85" y="9525"/>
                  </a:lnTo>
                  <a:lnTo>
                    <a:pt x="3721785" y="0"/>
                  </a:lnTo>
                  <a:close/>
                </a:path>
                <a:path w="4007484" h="9525">
                  <a:moveTo>
                    <a:pt x="3778885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85" y="9525"/>
                  </a:lnTo>
                  <a:lnTo>
                    <a:pt x="3778885" y="0"/>
                  </a:lnTo>
                  <a:close/>
                </a:path>
                <a:path w="4007484" h="9525">
                  <a:moveTo>
                    <a:pt x="3835997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5997" y="9525"/>
                  </a:lnTo>
                  <a:lnTo>
                    <a:pt x="3835997" y="0"/>
                  </a:lnTo>
                  <a:close/>
                </a:path>
                <a:path w="4007484" h="9525">
                  <a:moveTo>
                    <a:pt x="3893108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08" y="9525"/>
                  </a:lnTo>
                  <a:lnTo>
                    <a:pt x="3893108" y="0"/>
                  </a:lnTo>
                  <a:close/>
                </a:path>
                <a:path w="4007484" h="9525">
                  <a:moveTo>
                    <a:pt x="3950220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20" y="9525"/>
                  </a:lnTo>
                  <a:lnTo>
                    <a:pt x="3950220" y="0"/>
                  </a:lnTo>
                  <a:close/>
                </a:path>
                <a:path w="4007484" h="9525">
                  <a:moveTo>
                    <a:pt x="4007332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32" y="9525"/>
                  </a:lnTo>
                  <a:lnTo>
                    <a:pt x="40073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777065" y="1729663"/>
              <a:ext cx="6805930" cy="944244"/>
            </a:xfrm>
            <a:custGeom>
              <a:avLst/>
              <a:gdLst/>
              <a:ahLst/>
              <a:cxnLst/>
              <a:rect l="l" t="t" r="r" b="b"/>
              <a:pathLst>
                <a:path w="6805930" h="94424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805930" h="944244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6805930" h="944244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6805930" h="944244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6805930" h="944244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6805930" h="944244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6805930" h="944244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6805930" h="944244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6805930" h="944244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6805930" h="944244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6805930" h="944244">
                  <a:moveTo>
                    <a:pt x="580644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44" y="9525"/>
                  </a:lnTo>
                  <a:lnTo>
                    <a:pt x="580644" y="0"/>
                  </a:lnTo>
                  <a:close/>
                </a:path>
                <a:path w="6805930" h="944244">
                  <a:moveTo>
                    <a:pt x="637755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55" y="9525"/>
                  </a:lnTo>
                  <a:lnTo>
                    <a:pt x="637755" y="0"/>
                  </a:lnTo>
                  <a:close/>
                </a:path>
                <a:path w="6805930" h="944244">
                  <a:moveTo>
                    <a:pt x="694867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67" y="9525"/>
                  </a:lnTo>
                  <a:lnTo>
                    <a:pt x="694867" y="0"/>
                  </a:lnTo>
                  <a:close/>
                </a:path>
                <a:path w="6805930" h="944244">
                  <a:moveTo>
                    <a:pt x="751979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79" y="9525"/>
                  </a:lnTo>
                  <a:lnTo>
                    <a:pt x="751979" y="0"/>
                  </a:lnTo>
                  <a:close/>
                </a:path>
                <a:path w="6805930" h="944244">
                  <a:moveTo>
                    <a:pt x="809091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91" y="9525"/>
                  </a:lnTo>
                  <a:lnTo>
                    <a:pt x="809091" y="0"/>
                  </a:lnTo>
                  <a:close/>
                </a:path>
                <a:path w="6805930" h="944244">
                  <a:moveTo>
                    <a:pt x="866203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203" y="9525"/>
                  </a:lnTo>
                  <a:lnTo>
                    <a:pt x="866203" y="0"/>
                  </a:lnTo>
                  <a:close/>
                </a:path>
                <a:path w="6805930" h="944244">
                  <a:moveTo>
                    <a:pt x="923315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15" y="9525"/>
                  </a:lnTo>
                  <a:lnTo>
                    <a:pt x="923315" y="0"/>
                  </a:lnTo>
                  <a:close/>
                </a:path>
                <a:path w="6805930" h="944244">
                  <a:moveTo>
                    <a:pt x="980427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27" y="9525"/>
                  </a:lnTo>
                  <a:lnTo>
                    <a:pt x="980427" y="0"/>
                  </a:lnTo>
                  <a:close/>
                </a:path>
                <a:path w="6805930" h="944244">
                  <a:moveTo>
                    <a:pt x="1037539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39" y="9525"/>
                  </a:lnTo>
                  <a:lnTo>
                    <a:pt x="1037539" y="0"/>
                  </a:lnTo>
                  <a:close/>
                </a:path>
                <a:path w="6805930" h="944244">
                  <a:moveTo>
                    <a:pt x="1094651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51" y="9525"/>
                  </a:lnTo>
                  <a:lnTo>
                    <a:pt x="1094651" y="0"/>
                  </a:lnTo>
                  <a:close/>
                </a:path>
                <a:path w="6805930" h="944244">
                  <a:moveTo>
                    <a:pt x="1151763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63" y="9525"/>
                  </a:lnTo>
                  <a:lnTo>
                    <a:pt x="1151763" y="0"/>
                  </a:lnTo>
                  <a:close/>
                </a:path>
                <a:path w="6805930" h="944244">
                  <a:moveTo>
                    <a:pt x="1208874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74" y="9525"/>
                  </a:lnTo>
                  <a:lnTo>
                    <a:pt x="1208874" y="0"/>
                  </a:lnTo>
                  <a:close/>
                </a:path>
                <a:path w="6805930" h="944244">
                  <a:moveTo>
                    <a:pt x="1265986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86" y="9525"/>
                  </a:lnTo>
                  <a:lnTo>
                    <a:pt x="1265986" y="0"/>
                  </a:lnTo>
                  <a:close/>
                </a:path>
                <a:path w="6805930" h="944244">
                  <a:moveTo>
                    <a:pt x="1323098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98" y="9525"/>
                  </a:lnTo>
                  <a:lnTo>
                    <a:pt x="1323098" y="0"/>
                  </a:lnTo>
                  <a:close/>
                </a:path>
                <a:path w="6805930" h="944244">
                  <a:moveTo>
                    <a:pt x="1380210" y="0"/>
                  </a:moveTo>
                  <a:lnTo>
                    <a:pt x="1370685" y="0"/>
                  </a:lnTo>
                  <a:lnTo>
                    <a:pt x="1370685" y="9525"/>
                  </a:lnTo>
                  <a:lnTo>
                    <a:pt x="1380210" y="9525"/>
                  </a:lnTo>
                  <a:lnTo>
                    <a:pt x="1380210" y="0"/>
                  </a:lnTo>
                  <a:close/>
                </a:path>
                <a:path w="6805930" h="944244">
                  <a:moveTo>
                    <a:pt x="1437322" y="0"/>
                  </a:moveTo>
                  <a:lnTo>
                    <a:pt x="1427797" y="0"/>
                  </a:lnTo>
                  <a:lnTo>
                    <a:pt x="1427797" y="9525"/>
                  </a:lnTo>
                  <a:lnTo>
                    <a:pt x="1437322" y="9525"/>
                  </a:lnTo>
                  <a:lnTo>
                    <a:pt x="1437322" y="0"/>
                  </a:lnTo>
                  <a:close/>
                </a:path>
                <a:path w="6805930" h="944244">
                  <a:moveTo>
                    <a:pt x="1494434" y="0"/>
                  </a:moveTo>
                  <a:lnTo>
                    <a:pt x="1484909" y="0"/>
                  </a:lnTo>
                  <a:lnTo>
                    <a:pt x="1484909" y="9525"/>
                  </a:lnTo>
                  <a:lnTo>
                    <a:pt x="1494434" y="9525"/>
                  </a:lnTo>
                  <a:lnTo>
                    <a:pt x="1494434" y="0"/>
                  </a:lnTo>
                  <a:close/>
                </a:path>
                <a:path w="6805930" h="944244">
                  <a:moveTo>
                    <a:pt x="1551546" y="0"/>
                  </a:moveTo>
                  <a:lnTo>
                    <a:pt x="1542021" y="0"/>
                  </a:lnTo>
                  <a:lnTo>
                    <a:pt x="1542021" y="9525"/>
                  </a:lnTo>
                  <a:lnTo>
                    <a:pt x="1551546" y="9525"/>
                  </a:lnTo>
                  <a:lnTo>
                    <a:pt x="1551546" y="0"/>
                  </a:lnTo>
                  <a:close/>
                </a:path>
                <a:path w="6805930" h="944244">
                  <a:moveTo>
                    <a:pt x="1608658" y="0"/>
                  </a:moveTo>
                  <a:lnTo>
                    <a:pt x="1599133" y="0"/>
                  </a:lnTo>
                  <a:lnTo>
                    <a:pt x="1599133" y="9525"/>
                  </a:lnTo>
                  <a:lnTo>
                    <a:pt x="1608658" y="9525"/>
                  </a:lnTo>
                  <a:lnTo>
                    <a:pt x="1608658" y="0"/>
                  </a:lnTo>
                  <a:close/>
                </a:path>
                <a:path w="6805930" h="944244">
                  <a:moveTo>
                    <a:pt x="1665757" y="0"/>
                  </a:moveTo>
                  <a:lnTo>
                    <a:pt x="1656245" y="0"/>
                  </a:lnTo>
                  <a:lnTo>
                    <a:pt x="1656245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6805930" h="944244">
                  <a:moveTo>
                    <a:pt x="1722869" y="0"/>
                  </a:moveTo>
                  <a:lnTo>
                    <a:pt x="1713357" y="0"/>
                  </a:lnTo>
                  <a:lnTo>
                    <a:pt x="1713357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6805930" h="944244">
                  <a:moveTo>
                    <a:pt x="1779981" y="0"/>
                  </a:moveTo>
                  <a:lnTo>
                    <a:pt x="1770468" y="0"/>
                  </a:lnTo>
                  <a:lnTo>
                    <a:pt x="1770468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6805930" h="944244">
                  <a:moveTo>
                    <a:pt x="1837093" y="0"/>
                  </a:moveTo>
                  <a:lnTo>
                    <a:pt x="1827580" y="0"/>
                  </a:lnTo>
                  <a:lnTo>
                    <a:pt x="1827580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6805930" h="944244">
                  <a:moveTo>
                    <a:pt x="1894205" y="0"/>
                  </a:moveTo>
                  <a:lnTo>
                    <a:pt x="1884692" y="0"/>
                  </a:lnTo>
                  <a:lnTo>
                    <a:pt x="1884692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6805930" h="944244">
                  <a:moveTo>
                    <a:pt x="1951316" y="0"/>
                  </a:moveTo>
                  <a:lnTo>
                    <a:pt x="1941804" y="0"/>
                  </a:lnTo>
                  <a:lnTo>
                    <a:pt x="1941804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6805930" h="944244">
                  <a:moveTo>
                    <a:pt x="2008428" y="0"/>
                  </a:moveTo>
                  <a:lnTo>
                    <a:pt x="1998916" y="0"/>
                  </a:lnTo>
                  <a:lnTo>
                    <a:pt x="1998916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6805930" h="944244">
                  <a:moveTo>
                    <a:pt x="2065540" y="0"/>
                  </a:moveTo>
                  <a:lnTo>
                    <a:pt x="2056028" y="0"/>
                  </a:lnTo>
                  <a:lnTo>
                    <a:pt x="2056028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6805930" h="944244">
                  <a:moveTo>
                    <a:pt x="2122652" y="0"/>
                  </a:moveTo>
                  <a:lnTo>
                    <a:pt x="2113140" y="0"/>
                  </a:lnTo>
                  <a:lnTo>
                    <a:pt x="2113140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6805930" h="944244">
                  <a:moveTo>
                    <a:pt x="2179764" y="0"/>
                  </a:moveTo>
                  <a:lnTo>
                    <a:pt x="2170252" y="0"/>
                  </a:lnTo>
                  <a:lnTo>
                    <a:pt x="2170252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6805930" h="944244">
                  <a:moveTo>
                    <a:pt x="2236876" y="0"/>
                  </a:moveTo>
                  <a:lnTo>
                    <a:pt x="2227364" y="0"/>
                  </a:lnTo>
                  <a:lnTo>
                    <a:pt x="2227364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6805930" h="944244">
                  <a:moveTo>
                    <a:pt x="2293988" y="0"/>
                  </a:moveTo>
                  <a:lnTo>
                    <a:pt x="2284476" y="0"/>
                  </a:lnTo>
                  <a:lnTo>
                    <a:pt x="2284476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6805930" h="944244">
                  <a:moveTo>
                    <a:pt x="5149570" y="934542"/>
                  </a:moveTo>
                  <a:lnTo>
                    <a:pt x="5140058" y="934542"/>
                  </a:lnTo>
                  <a:lnTo>
                    <a:pt x="5140058" y="944067"/>
                  </a:lnTo>
                  <a:lnTo>
                    <a:pt x="5149570" y="944067"/>
                  </a:lnTo>
                  <a:lnTo>
                    <a:pt x="5149570" y="934542"/>
                  </a:lnTo>
                  <a:close/>
                </a:path>
                <a:path w="6805930" h="944244">
                  <a:moveTo>
                    <a:pt x="5206682" y="934542"/>
                  </a:moveTo>
                  <a:lnTo>
                    <a:pt x="5197170" y="934542"/>
                  </a:lnTo>
                  <a:lnTo>
                    <a:pt x="5197170" y="944067"/>
                  </a:lnTo>
                  <a:lnTo>
                    <a:pt x="5206682" y="944067"/>
                  </a:lnTo>
                  <a:lnTo>
                    <a:pt x="5206682" y="934542"/>
                  </a:lnTo>
                  <a:close/>
                </a:path>
                <a:path w="6805930" h="944244">
                  <a:moveTo>
                    <a:pt x="5263794" y="934542"/>
                  </a:moveTo>
                  <a:lnTo>
                    <a:pt x="5254282" y="934542"/>
                  </a:lnTo>
                  <a:lnTo>
                    <a:pt x="5254282" y="944067"/>
                  </a:lnTo>
                  <a:lnTo>
                    <a:pt x="5263794" y="944067"/>
                  </a:lnTo>
                  <a:lnTo>
                    <a:pt x="5263794" y="934542"/>
                  </a:lnTo>
                  <a:close/>
                </a:path>
                <a:path w="6805930" h="944244">
                  <a:moveTo>
                    <a:pt x="5320906" y="934542"/>
                  </a:moveTo>
                  <a:lnTo>
                    <a:pt x="5311394" y="934542"/>
                  </a:lnTo>
                  <a:lnTo>
                    <a:pt x="5311394" y="944067"/>
                  </a:lnTo>
                  <a:lnTo>
                    <a:pt x="5320906" y="944067"/>
                  </a:lnTo>
                  <a:lnTo>
                    <a:pt x="5320906" y="934542"/>
                  </a:lnTo>
                  <a:close/>
                </a:path>
                <a:path w="6805930" h="944244">
                  <a:moveTo>
                    <a:pt x="5378018" y="934542"/>
                  </a:moveTo>
                  <a:lnTo>
                    <a:pt x="5368506" y="934542"/>
                  </a:lnTo>
                  <a:lnTo>
                    <a:pt x="5368506" y="944067"/>
                  </a:lnTo>
                  <a:lnTo>
                    <a:pt x="5378018" y="944067"/>
                  </a:lnTo>
                  <a:lnTo>
                    <a:pt x="5378018" y="934542"/>
                  </a:lnTo>
                  <a:close/>
                </a:path>
                <a:path w="6805930" h="944244">
                  <a:moveTo>
                    <a:pt x="5435130" y="934542"/>
                  </a:moveTo>
                  <a:lnTo>
                    <a:pt x="5425618" y="934542"/>
                  </a:lnTo>
                  <a:lnTo>
                    <a:pt x="5425618" y="944067"/>
                  </a:lnTo>
                  <a:lnTo>
                    <a:pt x="5435130" y="944067"/>
                  </a:lnTo>
                  <a:lnTo>
                    <a:pt x="5435130" y="934542"/>
                  </a:lnTo>
                  <a:close/>
                </a:path>
                <a:path w="6805930" h="944244">
                  <a:moveTo>
                    <a:pt x="5492242" y="934542"/>
                  </a:moveTo>
                  <a:lnTo>
                    <a:pt x="5482729" y="934542"/>
                  </a:lnTo>
                  <a:lnTo>
                    <a:pt x="5482729" y="944067"/>
                  </a:lnTo>
                  <a:lnTo>
                    <a:pt x="5492242" y="944067"/>
                  </a:lnTo>
                  <a:lnTo>
                    <a:pt x="5492242" y="934542"/>
                  </a:lnTo>
                  <a:close/>
                </a:path>
                <a:path w="6805930" h="944244">
                  <a:moveTo>
                    <a:pt x="5549354" y="934542"/>
                  </a:moveTo>
                  <a:lnTo>
                    <a:pt x="5539841" y="934542"/>
                  </a:lnTo>
                  <a:lnTo>
                    <a:pt x="5539841" y="944067"/>
                  </a:lnTo>
                  <a:lnTo>
                    <a:pt x="5549354" y="944067"/>
                  </a:lnTo>
                  <a:lnTo>
                    <a:pt x="5549354" y="934542"/>
                  </a:lnTo>
                  <a:close/>
                </a:path>
                <a:path w="6805930" h="944244">
                  <a:moveTo>
                    <a:pt x="5606466" y="934542"/>
                  </a:moveTo>
                  <a:lnTo>
                    <a:pt x="5596953" y="934542"/>
                  </a:lnTo>
                  <a:lnTo>
                    <a:pt x="5596953" y="944067"/>
                  </a:lnTo>
                  <a:lnTo>
                    <a:pt x="5606466" y="944067"/>
                  </a:lnTo>
                  <a:lnTo>
                    <a:pt x="5606466" y="934542"/>
                  </a:lnTo>
                  <a:close/>
                </a:path>
                <a:path w="6805930" h="944244">
                  <a:moveTo>
                    <a:pt x="5663577" y="934542"/>
                  </a:moveTo>
                  <a:lnTo>
                    <a:pt x="5654065" y="934542"/>
                  </a:lnTo>
                  <a:lnTo>
                    <a:pt x="5654065" y="944067"/>
                  </a:lnTo>
                  <a:lnTo>
                    <a:pt x="5663577" y="944067"/>
                  </a:lnTo>
                  <a:lnTo>
                    <a:pt x="5663577" y="934542"/>
                  </a:lnTo>
                  <a:close/>
                </a:path>
                <a:path w="6805930" h="944244">
                  <a:moveTo>
                    <a:pt x="5720689" y="934542"/>
                  </a:moveTo>
                  <a:lnTo>
                    <a:pt x="5711177" y="934542"/>
                  </a:lnTo>
                  <a:lnTo>
                    <a:pt x="5711177" y="944067"/>
                  </a:lnTo>
                  <a:lnTo>
                    <a:pt x="5720689" y="944067"/>
                  </a:lnTo>
                  <a:lnTo>
                    <a:pt x="5720689" y="934542"/>
                  </a:lnTo>
                  <a:close/>
                </a:path>
                <a:path w="6805930" h="944244">
                  <a:moveTo>
                    <a:pt x="5777801" y="934542"/>
                  </a:moveTo>
                  <a:lnTo>
                    <a:pt x="5768289" y="934542"/>
                  </a:lnTo>
                  <a:lnTo>
                    <a:pt x="5768289" y="944067"/>
                  </a:lnTo>
                  <a:lnTo>
                    <a:pt x="5777801" y="944067"/>
                  </a:lnTo>
                  <a:lnTo>
                    <a:pt x="5777801" y="934542"/>
                  </a:lnTo>
                  <a:close/>
                </a:path>
                <a:path w="6805930" h="944244">
                  <a:moveTo>
                    <a:pt x="5834913" y="934542"/>
                  </a:moveTo>
                  <a:lnTo>
                    <a:pt x="5825401" y="934542"/>
                  </a:lnTo>
                  <a:lnTo>
                    <a:pt x="5825401" y="944067"/>
                  </a:lnTo>
                  <a:lnTo>
                    <a:pt x="5834913" y="944067"/>
                  </a:lnTo>
                  <a:lnTo>
                    <a:pt x="5834913" y="934542"/>
                  </a:lnTo>
                  <a:close/>
                </a:path>
                <a:path w="6805930" h="944244">
                  <a:moveTo>
                    <a:pt x="5892025" y="934542"/>
                  </a:moveTo>
                  <a:lnTo>
                    <a:pt x="5882513" y="934542"/>
                  </a:lnTo>
                  <a:lnTo>
                    <a:pt x="5882513" y="944067"/>
                  </a:lnTo>
                  <a:lnTo>
                    <a:pt x="5892025" y="944067"/>
                  </a:lnTo>
                  <a:lnTo>
                    <a:pt x="5892025" y="934542"/>
                  </a:lnTo>
                  <a:close/>
                </a:path>
                <a:path w="6805930" h="944244">
                  <a:moveTo>
                    <a:pt x="5949137" y="934542"/>
                  </a:moveTo>
                  <a:lnTo>
                    <a:pt x="5939625" y="934542"/>
                  </a:lnTo>
                  <a:lnTo>
                    <a:pt x="5939625" y="944067"/>
                  </a:lnTo>
                  <a:lnTo>
                    <a:pt x="5949137" y="944067"/>
                  </a:lnTo>
                  <a:lnTo>
                    <a:pt x="5949137" y="934542"/>
                  </a:lnTo>
                  <a:close/>
                </a:path>
                <a:path w="6805930" h="944244">
                  <a:moveTo>
                    <a:pt x="6006249" y="934542"/>
                  </a:moveTo>
                  <a:lnTo>
                    <a:pt x="5996737" y="934542"/>
                  </a:lnTo>
                  <a:lnTo>
                    <a:pt x="5996737" y="944067"/>
                  </a:lnTo>
                  <a:lnTo>
                    <a:pt x="6006249" y="944067"/>
                  </a:lnTo>
                  <a:lnTo>
                    <a:pt x="6006249" y="934542"/>
                  </a:lnTo>
                  <a:close/>
                </a:path>
                <a:path w="6805930" h="944244">
                  <a:moveTo>
                    <a:pt x="6063361" y="934542"/>
                  </a:moveTo>
                  <a:lnTo>
                    <a:pt x="6053848" y="934542"/>
                  </a:lnTo>
                  <a:lnTo>
                    <a:pt x="6053848" y="944067"/>
                  </a:lnTo>
                  <a:lnTo>
                    <a:pt x="6063361" y="944067"/>
                  </a:lnTo>
                  <a:lnTo>
                    <a:pt x="6063361" y="934542"/>
                  </a:lnTo>
                  <a:close/>
                </a:path>
                <a:path w="6805930" h="944244">
                  <a:moveTo>
                    <a:pt x="6120473" y="934542"/>
                  </a:moveTo>
                  <a:lnTo>
                    <a:pt x="6110960" y="934542"/>
                  </a:lnTo>
                  <a:lnTo>
                    <a:pt x="6110960" y="944067"/>
                  </a:lnTo>
                  <a:lnTo>
                    <a:pt x="6120473" y="944067"/>
                  </a:lnTo>
                  <a:lnTo>
                    <a:pt x="6120473" y="934542"/>
                  </a:lnTo>
                  <a:close/>
                </a:path>
                <a:path w="6805930" h="944244">
                  <a:moveTo>
                    <a:pt x="6177585" y="934542"/>
                  </a:moveTo>
                  <a:lnTo>
                    <a:pt x="6168072" y="934542"/>
                  </a:lnTo>
                  <a:lnTo>
                    <a:pt x="6168072" y="944067"/>
                  </a:lnTo>
                  <a:lnTo>
                    <a:pt x="6177585" y="944067"/>
                  </a:lnTo>
                  <a:lnTo>
                    <a:pt x="6177585" y="934542"/>
                  </a:lnTo>
                  <a:close/>
                </a:path>
                <a:path w="6805930" h="944244">
                  <a:moveTo>
                    <a:pt x="6234696" y="934542"/>
                  </a:moveTo>
                  <a:lnTo>
                    <a:pt x="6225184" y="934542"/>
                  </a:lnTo>
                  <a:lnTo>
                    <a:pt x="6225184" y="944067"/>
                  </a:lnTo>
                  <a:lnTo>
                    <a:pt x="6234696" y="944067"/>
                  </a:lnTo>
                  <a:lnTo>
                    <a:pt x="6234696" y="934542"/>
                  </a:lnTo>
                  <a:close/>
                </a:path>
                <a:path w="6805930" h="944244">
                  <a:moveTo>
                    <a:pt x="6291808" y="934542"/>
                  </a:moveTo>
                  <a:lnTo>
                    <a:pt x="6282296" y="934542"/>
                  </a:lnTo>
                  <a:lnTo>
                    <a:pt x="6282296" y="944067"/>
                  </a:lnTo>
                  <a:lnTo>
                    <a:pt x="6291808" y="944067"/>
                  </a:lnTo>
                  <a:lnTo>
                    <a:pt x="6291808" y="934542"/>
                  </a:lnTo>
                  <a:close/>
                </a:path>
                <a:path w="6805930" h="944244">
                  <a:moveTo>
                    <a:pt x="6348920" y="934542"/>
                  </a:moveTo>
                  <a:lnTo>
                    <a:pt x="6339408" y="934542"/>
                  </a:lnTo>
                  <a:lnTo>
                    <a:pt x="6339408" y="944067"/>
                  </a:lnTo>
                  <a:lnTo>
                    <a:pt x="6348920" y="944067"/>
                  </a:lnTo>
                  <a:lnTo>
                    <a:pt x="6348920" y="934542"/>
                  </a:lnTo>
                  <a:close/>
                </a:path>
                <a:path w="6805930" h="944244">
                  <a:moveTo>
                    <a:pt x="6406032" y="934542"/>
                  </a:moveTo>
                  <a:lnTo>
                    <a:pt x="6396520" y="934542"/>
                  </a:lnTo>
                  <a:lnTo>
                    <a:pt x="6396520" y="944067"/>
                  </a:lnTo>
                  <a:lnTo>
                    <a:pt x="6406032" y="944067"/>
                  </a:lnTo>
                  <a:lnTo>
                    <a:pt x="6406032" y="934542"/>
                  </a:lnTo>
                  <a:close/>
                </a:path>
                <a:path w="6805930" h="944244">
                  <a:moveTo>
                    <a:pt x="6463144" y="934542"/>
                  </a:moveTo>
                  <a:lnTo>
                    <a:pt x="6453632" y="934542"/>
                  </a:lnTo>
                  <a:lnTo>
                    <a:pt x="6453632" y="944067"/>
                  </a:lnTo>
                  <a:lnTo>
                    <a:pt x="6463144" y="944067"/>
                  </a:lnTo>
                  <a:lnTo>
                    <a:pt x="6463144" y="934542"/>
                  </a:lnTo>
                  <a:close/>
                </a:path>
                <a:path w="6805930" h="944244">
                  <a:moveTo>
                    <a:pt x="6520256" y="934542"/>
                  </a:moveTo>
                  <a:lnTo>
                    <a:pt x="6510744" y="934542"/>
                  </a:lnTo>
                  <a:lnTo>
                    <a:pt x="6510744" y="944067"/>
                  </a:lnTo>
                  <a:lnTo>
                    <a:pt x="6520256" y="944067"/>
                  </a:lnTo>
                  <a:lnTo>
                    <a:pt x="6520256" y="934542"/>
                  </a:lnTo>
                  <a:close/>
                </a:path>
                <a:path w="6805930" h="944244">
                  <a:moveTo>
                    <a:pt x="6577368" y="934542"/>
                  </a:moveTo>
                  <a:lnTo>
                    <a:pt x="6567843" y="934542"/>
                  </a:lnTo>
                  <a:lnTo>
                    <a:pt x="6567843" y="944067"/>
                  </a:lnTo>
                  <a:lnTo>
                    <a:pt x="6577368" y="944067"/>
                  </a:lnTo>
                  <a:lnTo>
                    <a:pt x="6577368" y="934542"/>
                  </a:lnTo>
                  <a:close/>
                </a:path>
                <a:path w="6805930" h="944244">
                  <a:moveTo>
                    <a:pt x="6634480" y="934542"/>
                  </a:moveTo>
                  <a:lnTo>
                    <a:pt x="6624955" y="934542"/>
                  </a:lnTo>
                  <a:lnTo>
                    <a:pt x="6624955" y="944067"/>
                  </a:lnTo>
                  <a:lnTo>
                    <a:pt x="6634480" y="944067"/>
                  </a:lnTo>
                  <a:lnTo>
                    <a:pt x="6634480" y="934542"/>
                  </a:lnTo>
                  <a:close/>
                </a:path>
                <a:path w="6805930" h="944244">
                  <a:moveTo>
                    <a:pt x="6691592" y="934542"/>
                  </a:moveTo>
                  <a:lnTo>
                    <a:pt x="6682067" y="934542"/>
                  </a:lnTo>
                  <a:lnTo>
                    <a:pt x="6682067" y="944067"/>
                  </a:lnTo>
                  <a:lnTo>
                    <a:pt x="6691592" y="944067"/>
                  </a:lnTo>
                  <a:lnTo>
                    <a:pt x="6691592" y="934542"/>
                  </a:lnTo>
                  <a:close/>
                </a:path>
                <a:path w="6805930" h="944244">
                  <a:moveTo>
                    <a:pt x="6748704" y="934542"/>
                  </a:moveTo>
                  <a:lnTo>
                    <a:pt x="6739179" y="934542"/>
                  </a:lnTo>
                  <a:lnTo>
                    <a:pt x="6739179" y="944067"/>
                  </a:lnTo>
                  <a:lnTo>
                    <a:pt x="6748704" y="944067"/>
                  </a:lnTo>
                  <a:lnTo>
                    <a:pt x="6748704" y="934542"/>
                  </a:lnTo>
                  <a:close/>
                </a:path>
                <a:path w="6805930" h="944244">
                  <a:moveTo>
                    <a:pt x="6805816" y="934542"/>
                  </a:moveTo>
                  <a:lnTo>
                    <a:pt x="6796291" y="934542"/>
                  </a:lnTo>
                  <a:lnTo>
                    <a:pt x="6796291" y="944067"/>
                  </a:lnTo>
                  <a:lnTo>
                    <a:pt x="6805816" y="944067"/>
                  </a:lnTo>
                  <a:lnTo>
                    <a:pt x="6805816" y="93454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61541" y="1729663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4007484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4007484" h="9525">
                  <a:moveTo>
                    <a:pt x="123736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4007484" h="9525">
                  <a:moveTo>
                    <a:pt x="180848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4007484" h="9525">
                  <a:moveTo>
                    <a:pt x="237959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4007484" h="9525">
                  <a:moveTo>
                    <a:pt x="295071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4007484" h="9525">
                  <a:moveTo>
                    <a:pt x="352183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4007484" h="9525">
                  <a:moveTo>
                    <a:pt x="409295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4007484" h="9525">
                  <a:moveTo>
                    <a:pt x="466407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4007484" h="9525">
                  <a:moveTo>
                    <a:pt x="523519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4007484" h="9525">
                  <a:moveTo>
                    <a:pt x="580631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4007484" h="9525">
                  <a:moveTo>
                    <a:pt x="637743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4007484" h="9525">
                  <a:moveTo>
                    <a:pt x="694855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4007484" h="9525">
                  <a:moveTo>
                    <a:pt x="751967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4007484" h="9525">
                  <a:moveTo>
                    <a:pt x="809078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4007484" h="9525">
                  <a:moveTo>
                    <a:pt x="866190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4007484" h="9525">
                  <a:moveTo>
                    <a:pt x="923302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4007484" h="9525">
                  <a:moveTo>
                    <a:pt x="980414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4007484" h="9525">
                  <a:moveTo>
                    <a:pt x="1037526" y="0"/>
                  </a:moveTo>
                  <a:lnTo>
                    <a:pt x="1028001" y="0"/>
                  </a:lnTo>
                  <a:lnTo>
                    <a:pt x="1028001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4007484" h="9525">
                  <a:moveTo>
                    <a:pt x="1094638" y="0"/>
                  </a:moveTo>
                  <a:lnTo>
                    <a:pt x="1085113" y="0"/>
                  </a:lnTo>
                  <a:lnTo>
                    <a:pt x="1085113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4007484" h="9525">
                  <a:moveTo>
                    <a:pt x="1151750" y="0"/>
                  </a:moveTo>
                  <a:lnTo>
                    <a:pt x="1142225" y="0"/>
                  </a:lnTo>
                  <a:lnTo>
                    <a:pt x="1142225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4007484" h="9525">
                  <a:moveTo>
                    <a:pt x="1208862" y="0"/>
                  </a:moveTo>
                  <a:lnTo>
                    <a:pt x="1199337" y="0"/>
                  </a:lnTo>
                  <a:lnTo>
                    <a:pt x="1199337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4007484" h="9525">
                  <a:moveTo>
                    <a:pt x="1265974" y="0"/>
                  </a:moveTo>
                  <a:lnTo>
                    <a:pt x="1256449" y="0"/>
                  </a:lnTo>
                  <a:lnTo>
                    <a:pt x="1256449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4007484" h="9525">
                  <a:moveTo>
                    <a:pt x="1323086" y="0"/>
                  </a:moveTo>
                  <a:lnTo>
                    <a:pt x="1313561" y="0"/>
                  </a:lnTo>
                  <a:lnTo>
                    <a:pt x="1313561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4007484" h="9525">
                  <a:moveTo>
                    <a:pt x="1380197" y="0"/>
                  </a:moveTo>
                  <a:lnTo>
                    <a:pt x="1370672" y="0"/>
                  </a:lnTo>
                  <a:lnTo>
                    <a:pt x="1370672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4007484" h="9525">
                  <a:moveTo>
                    <a:pt x="1437309" y="0"/>
                  </a:moveTo>
                  <a:lnTo>
                    <a:pt x="1427784" y="0"/>
                  </a:lnTo>
                  <a:lnTo>
                    <a:pt x="1427784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4007484" h="9525">
                  <a:moveTo>
                    <a:pt x="1494421" y="0"/>
                  </a:moveTo>
                  <a:lnTo>
                    <a:pt x="1484896" y="0"/>
                  </a:lnTo>
                  <a:lnTo>
                    <a:pt x="1484896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4007484" h="9525">
                  <a:moveTo>
                    <a:pt x="1551533" y="0"/>
                  </a:moveTo>
                  <a:lnTo>
                    <a:pt x="1542008" y="0"/>
                  </a:lnTo>
                  <a:lnTo>
                    <a:pt x="1542008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4007484" h="9525">
                  <a:moveTo>
                    <a:pt x="1608645" y="0"/>
                  </a:moveTo>
                  <a:lnTo>
                    <a:pt x="1599120" y="0"/>
                  </a:lnTo>
                  <a:lnTo>
                    <a:pt x="1599120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32" y="0"/>
                  </a:lnTo>
                  <a:lnTo>
                    <a:pt x="1656232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44" y="0"/>
                  </a:lnTo>
                  <a:lnTo>
                    <a:pt x="1713344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56" y="0"/>
                  </a:lnTo>
                  <a:lnTo>
                    <a:pt x="1770456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68" y="0"/>
                  </a:lnTo>
                  <a:lnTo>
                    <a:pt x="1827568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80" y="0"/>
                  </a:lnTo>
                  <a:lnTo>
                    <a:pt x="1884680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791" y="0"/>
                  </a:lnTo>
                  <a:lnTo>
                    <a:pt x="1941791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03" y="0"/>
                  </a:lnTo>
                  <a:lnTo>
                    <a:pt x="1998903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15" y="0"/>
                  </a:lnTo>
                  <a:lnTo>
                    <a:pt x="2056015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27" y="0"/>
                  </a:lnTo>
                  <a:lnTo>
                    <a:pt x="2113127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39" y="0"/>
                  </a:lnTo>
                  <a:lnTo>
                    <a:pt x="2170239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47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47" y="9525"/>
                  </a:lnTo>
                  <a:lnTo>
                    <a:pt x="2636647" y="0"/>
                  </a:lnTo>
                  <a:close/>
                </a:path>
                <a:path w="4007484" h="9525">
                  <a:moveTo>
                    <a:pt x="2693759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59" y="9525"/>
                  </a:lnTo>
                  <a:lnTo>
                    <a:pt x="2693759" y="0"/>
                  </a:lnTo>
                  <a:close/>
                </a:path>
                <a:path w="4007484" h="9525">
                  <a:moveTo>
                    <a:pt x="2750870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70" y="9525"/>
                  </a:lnTo>
                  <a:lnTo>
                    <a:pt x="2750870" y="0"/>
                  </a:lnTo>
                  <a:close/>
                </a:path>
                <a:path w="4007484" h="9525">
                  <a:moveTo>
                    <a:pt x="2807982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82" y="9525"/>
                  </a:lnTo>
                  <a:lnTo>
                    <a:pt x="2807982" y="0"/>
                  </a:lnTo>
                  <a:close/>
                </a:path>
                <a:path w="4007484" h="9525">
                  <a:moveTo>
                    <a:pt x="2865094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094" y="9525"/>
                  </a:lnTo>
                  <a:lnTo>
                    <a:pt x="2865094" y="0"/>
                  </a:lnTo>
                  <a:close/>
                </a:path>
                <a:path w="4007484" h="9525">
                  <a:moveTo>
                    <a:pt x="2922206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06" y="9525"/>
                  </a:lnTo>
                  <a:lnTo>
                    <a:pt x="2922206" y="0"/>
                  </a:lnTo>
                  <a:close/>
                </a:path>
                <a:path w="4007484" h="9525">
                  <a:moveTo>
                    <a:pt x="2979318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18" y="9525"/>
                  </a:lnTo>
                  <a:lnTo>
                    <a:pt x="2979318" y="0"/>
                  </a:lnTo>
                  <a:close/>
                </a:path>
                <a:path w="4007484" h="9525">
                  <a:moveTo>
                    <a:pt x="3036430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30" y="9525"/>
                  </a:lnTo>
                  <a:lnTo>
                    <a:pt x="3036430" y="0"/>
                  </a:lnTo>
                  <a:close/>
                </a:path>
                <a:path w="4007484" h="9525">
                  <a:moveTo>
                    <a:pt x="3093542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42" y="9525"/>
                  </a:lnTo>
                  <a:lnTo>
                    <a:pt x="3093542" y="0"/>
                  </a:lnTo>
                  <a:close/>
                </a:path>
                <a:path w="4007484" h="9525">
                  <a:moveTo>
                    <a:pt x="3150654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54" y="9525"/>
                  </a:lnTo>
                  <a:lnTo>
                    <a:pt x="3150654" y="0"/>
                  </a:lnTo>
                  <a:close/>
                </a:path>
                <a:path w="4007484" h="9525">
                  <a:moveTo>
                    <a:pt x="3207766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66" y="9525"/>
                  </a:lnTo>
                  <a:lnTo>
                    <a:pt x="3207766" y="0"/>
                  </a:lnTo>
                  <a:close/>
                </a:path>
                <a:path w="4007484" h="9525">
                  <a:moveTo>
                    <a:pt x="3264878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78" y="9525"/>
                  </a:lnTo>
                  <a:lnTo>
                    <a:pt x="3264878" y="0"/>
                  </a:lnTo>
                  <a:close/>
                </a:path>
                <a:path w="4007484" h="9525">
                  <a:moveTo>
                    <a:pt x="3321989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1989" y="9525"/>
                  </a:lnTo>
                  <a:lnTo>
                    <a:pt x="3321989" y="0"/>
                  </a:lnTo>
                  <a:close/>
                </a:path>
                <a:path w="4007484" h="9525">
                  <a:moveTo>
                    <a:pt x="3379101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01" y="9525"/>
                  </a:lnTo>
                  <a:lnTo>
                    <a:pt x="3379101" y="0"/>
                  </a:lnTo>
                  <a:close/>
                </a:path>
                <a:path w="4007484" h="9525">
                  <a:moveTo>
                    <a:pt x="3436213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13" y="9525"/>
                  </a:lnTo>
                  <a:lnTo>
                    <a:pt x="3436213" y="0"/>
                  </a:lnTo>
                  <a:close/>
                </a:path>
                <a:path w="4007484" h="9525">
                  <a:moveTo>
                    <a:pt x="3493325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25" y="9525"/>
                  </a:lnTo>
                  <a:lnTo>
                    <a:pt x="3493325" y="0"/>
                  </a:lnTo>
                  <a:close/>
                </a:path>
                <a:path w="4007484" h="9525">
                  <a:moveTo>
                    <a:pt x="3550437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37" y="9525"/>
                  </a:lnTo>
                  <a:lnTo>
                    <a:pt x="3550437" y="0"/>
                  </a:lnTo>
                  <a:close/>
                </a:path>
                <a:path w="4007484" h="9525">
                  <a:moveTo>
                    <a:pt x="3607549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49" y="9525"/>
                  </a:lnTo>
                  <a:lnTo>
                    <a:pt x="3607549" y="0"/>
                  </a:lnTo>
                  <a:close/>
                </a:path>
                <a:path w="4007484" h="9525">
                  <a:moveTo>
                    <a:pt x="3664661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61" y="9525"/>
                  </a:lnTo>
                  <a:lnTo>
                    <a:pt x="3664661" y="0"/>
                  </a:lnTo>
                  <a:close/>
                </a:path>
                <a:path w="4007484" h="9525">
                  <a:moveTo>
                    <a:pt x="3721773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73" y="9525"/>
                  </a:lnTo>
                  <a:lnTo>
                    <a:pt x="3721773" y="0"/>
                  </a:lnTo>
                  <a:close/>
                </a:path>
                <a:path w="4007484" h="9525">
                  <a:moveTo>
                    <a:pt x="3778885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85" y="9525"/>
                  </a:lnTo>
                  <a:lnTo>
                    <a:pt x="3778885" y="0"/>
                  </a:lnTo>
                  <a:close/>
                </a:path>
                <a:path w="4007484" h="9525">
                  <a:moveTo>
                    <a:pt x="3835997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5997" y="9525"/>
                  </a:lnTo>
                  <a:lnTo>
                    <a:pt x="3835997" y="0"/>
                  </a:lnTo>
                  <a:close/>
                </a:path>
                <a:path w="4007484" h="9525">
                  <a:moveTo>
                    <a:pt x="3893108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08" y="9525"/>
                  </a:lnTo>
                  <a:lnTo>
                    <a:pt x="3893108" y="0"/>
                  </a:lnTo>
                  <a:close/>
                </a:path>
                <a:path w="4007484" h="9525">
                  <a:moveTo>
                    <a:pt x="3950220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20" y="9525"/>
                  </a:lnTo>
                  <a:lnTo>
                    <a:pt x="3950220" y="0"/>
                  </a:lnTo>
                  <a:close/>
                </a:path>
                <a:path w="4007484" h="9525">
                  <a:moveTo>
                    <a:pt x="4007332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32" y="9525"/>
                  </a:lnTo>
                  <a:lnTo>
                    <a:pt x="40073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059361" y="1729663"/>
              <a:ext cx="523875" cy="9525"/>
            </a:xfrm>
            <a:custGeom>
              <a:avLst/>
              <a:gdLst/>
              <a:ahLst/>
              <a:cxnLst/>
              <a:rect l="l" t="t" r="r" b="b"/>
              <a:pathLst>
                <a:path w="523875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523875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523875" h="9525">
                  <a:moveTo>
                    <a:pt x="123736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523875" h="9525">
                  <a:moveTo>
                    <a:pt x="180848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523875" h="9525">
                  <a:moveTo>
                    <a:pt x="237959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523875" h="9525">
                  <a:moveTo>
                    <a:pt x="295071" y="0"/>
                  </a:moveTo>
                  <a:lnTo>
                    <a:pt x="285546" y="0"/>
                  </a:lnTo>
                  <a:lnTo>
                    <a:pt x="285546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523875" h="9525">
                  <a:moveTo>
                    <a:pt x="352183" y="0"/>
                  </a:moveTo>
                  <a:lnTo>
                    <a:pt x="342658" y="0"/>
                  </a:lnTo>
                  <a:lnTo>
                    <a:pt x="342658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523875" h="9525">
                  <a:moveTo>
                    <a:pt x="409295" y="0"/>
                  </a:moveTo>
                  <a:lnTo>
                    <a:pt x="399770" y="0"/>
                  </a:lnTo>
                  <a:lnTo>
                    <a:pt x="399770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523875" h="9525">
                  <a:moveTo>
                    <a:pt x="466407" y="0"/>
                  </a:moveTo>
                  <a:lnTo>
                    <a:pt x="456882" y="0"/>
                  </a:lnTo>
                  <a:lnTo>
                    <a:pt x="456882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523875" h="9525">
                  <a:moveTo>
                    <a:pt x="523519" y="0"/>
                  </a:moveTo>
                  <a:lnTo>
                    <a:pt x="513994" y="0"/>
                  </a:lnTo>
                  <a:lnTo>
                    <a:pt x="513994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815152" y="1708740"/>
              <a:ext cx="6718300" cy="2346960"/>
            </a:xfrm>
            <a:custGeom>
              <a:avLst/>
              <a:gdLst/>
              <a:ahLst/>
              <a:cxnLst/>
              <a:rect l="l" t="t" r="r" b="b"/>
              <a:pathLst>
                <a:path w="6718300" h="2346960">
                  <a:moveTo>
                    <a:pt x="0" y="669379"/>
                  </a:moveTo>
                  <a:lnTo>
                    <a:pt x="623550" y="1482318"/>
                  </a:lnTo>
                  <a:lnTo>
                    <a:pt x="1186756" y="1288080"/>
                  </a:lnTo>
                  <a:lnTo>
                    <a:pt x="1810306" y="1394378"/>
                  </a:lnTo>
                  <a:lnTo>
                    <a:pt x="2413742" y="1322234"/>
                  </a:lnTo>
                  <a:lnTo>
                    <a:pt x="3037292" y="1826806"/>
                  </a:lnTo>
                  <a:lnTo>
                    <a:pt x="3640728" y="0"/>
                  </a:lnTo>
                  <a:lnTo>
                    <a:pt x="4264278" y="543688"/>
                  </a:lnTo>
                  <a:lnTo>
                    <a:pt x="4887828" y="1914902"/>
                  </a:lnTo>
                  <a:lnTo>
                    <a:pt x="5491264" y="1568755"/>
                  </a:lnTo>
                  <a:lnTo>
                    <a:pt x="6114814" y="1590831"/>
                  </a:lnTo>
                  <a:lnTo>
                    <a:pt x="6718249" y="2346345"/>
                  </a:lnTo>
                </a:path>
              </a:pathLst>
            </a:custGeom>
            <a:ln w="28577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5324830" y="3513082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719965" y="26641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5324830" y="2578537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719965" y="17296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5324830" y="1643992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586685" y="4184891"/>
            <a:ext cx="466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755011" y="4184891"/>
            <a:ext cx="5035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974217" y="4184891"/>
            <a:ext cx="5194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9242638" y="4184891"/>
            <a:ext cx="436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0462496" y="4184891"/>
            <a:ext cx="4908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Sep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1679724" y="4184891"/>
            <a:ext cx="5105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Nov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926" y="314830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852400" cy="8089265"/>
          </a:xfrm>
          <a:custGeom>
            <a:avLst/>
            <a:gdLst/>
            <a:ahLst/>
            <a:cxnLst/>
            <a:rect l="l" t="t" r="r" b="b"/>
            <a:pathLst>
              <a:path w="12852400" h="8089265">
                <a:moveTo>
                  <a:pt x="12852398" y="8088722"/>
                </a:moveTo>
                <a:lnTo>
                  <a:pt x="0" y="8088722"/>
                </a:lnTo>
                <a:lnTo>
                  <a:pt x="0" y="0"/>
                </a:lnTo>
                <a:lnTo>
                  <a:pt x="12852398" y="0"/>
                </a:lnTo>
                <a:lnTo>
                  <a:pt x="12852398" y="808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062" y="613426"/>
            <a:ext cx="1231265" cy="9023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90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90" dirty="0">
                <a:solidFill>
                  <a:srgbClr val="252423"/>
                </a:solidFill>
                <a:latin typeface="Trebuchet MS"/>
                <a:cs typeface="Trebuchet MS"/>
              </a:rPr>
              <a:t>142M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070" y="652698"/>
            <a:ext cx="961390" cy="9004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3500" spc="-40" dirty="0">
                <a:solidFill>
                  <a:srgbClr val="252423"/>
                </a:solidFill>
                <a:latin typeface="Trebuchet MS"/>
                <a:cs typeface="Trebuchet MS"/>
              </a:rPr>
              <a:t>350K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Sales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Qty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297" y="2026056"/>
            <a:ext cx="1473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ets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04" y="2611314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Delhi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145" y="3027646"/>
            <a:ext cx="443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312" y="3443978"/>
            <a:ext cx="596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Ahmedab…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266" y="3860311"/>
            <a:ext cx="4070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546" y="4276643"/>
            <a:ext cx="374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903" y="4692975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494" y="510930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028" y="5525639"/>
            <a:ext cx="385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Kanpur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36" y="5941972"/>
            <a:ext cx="578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729" y="6358304"/>
            <a:ext cx="304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atna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658" y="6774636"/>
            <a:ext cx="466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Lucknow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483" y="7190968"/>
            <a:ext cx="287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Surat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417" y="7607300"/>
            <a:ext cx="6013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Bhubanes…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57986" y="2951497"/>
            <a:ext cx="372745" cy="328295"/>
          </a:xfrm>
          <a:custGeom>
            <a:avLst/>
            <a:gdLst/>
            <a:ahLst/>
            <a:cxnLst/>
            <a:rect l="l" t="t" r="r" b="b"/>
            <a:pathLst>
              <a:path w="372744" h="328295">
                <a:moveTo>
                  <a:pt x="372462" y="328238"/>
                </a:moveTo>
                <a:lnTo>
                  <a:pt x="0" y="328238"/>
                </a:lnTo>
                <a:lnTo>
                  <a:pt x="0" y="0"/>
                </a:lnTo>
                <a:lnTo>
                  <a:pt x="372462" y="0"/>
                </a:lnTo>
                <a:lnTo>
                  <a:pt x="372462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7986" y="3367829"/>
            <a:ext cx="332740" cy="328295"/>
          </a:xfrm>
          <a:custGeom>
            <a:avLst/>
            <a:gdLst/>
            <a:ahLst/>
            <a:cxnLst/>
            <a:rect l="l" t="t" r="r" b="b"/>
            <a:pathLst>
              <a:path w="332740" h="328295">
                <a:moveTo>
                  <a:pt x="332421" y="328238"/>
                </a:moveTo>
                <a:lnTo>
                  <a:pt x="0" y="328238"/>
                </a:lnTo>
                <a:lnTo>
                  <a:pt x="0" y="0"/>
                </a:lnTo>
                <a:lnTo>
                  <a:pt x="332421" y="0"/>
                </a:lnTo>
                <a:lnTo>
                  <a:pt x="332421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7986" y="3784161"/>
            <a:ext cx="152400" cy="328295"/>
          </a:xfrm>
          <a:custGeom>
            <a:avLst/>
            <a:gdLst/>
            <a:ahLst/>
            <a:cxnLst/>
            <a:rect l="l" t="t" r="r" b="b"/>
            <a:pathLst>
              <a:path w="152400" h="328295">
                <a:moveTo>
                  <a:pt x="152345" y="328238"/>
                </a:moveTo>
                <a:lnTo>
                  <a:pt x="0" y="328238"/>
                </a:lnTo>
                <a:lnTo>
                  <a:pt x="0" y="0"/>
                </a:lnTo>
                <a:lnTo>
                  <a:pt x="152345" y="0"/>
                </a:lnTo>
                <a:lnTo>
                  <a:pt x="152345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7986" y="4200493"/>
            <a:ext cx="141605" cy="328295"/>
          </a:xfrm>
          <a:custGeom>
            <a:avLst/>
            <a:gdLst/>
            <a:ahLst/>
            <a:cxnLst/>
            <a:rect l="l" t="t" r="r" b="b"/>
            <a:pathLst>
              <a:path w="141605" h="328295">
                <a:moveTo>
                  <a:pt x="141406" y="328238"/>
                </a:moveTo>
                <a:lnTo>
                  <a:pt x="0" y="328238"/>
                </a:lnTo>
                <a:lnTo>
                  <a:pt x="0" y="0"/>
                </a:lnTo>
                <a:lnTo>
                  <a:pt x="141406" y="0"/>
                </a:lnTo>
                <a:lnTo>
                  <a:pt x="141406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7986" y="4616825"/>
            <a:ext cx="50800" cy="328295"/>
          </a:xfrm>
          <a:custGeom>
            <a:avLst/>
            <a:gdLst/>
            <a:ahLst/>
            <a:cxnLst/>
            <a:rect l="l" t="t" r="r" b="b"/>
            <a:pathLst>
              <a:path w="50800" h="328295">
                <a:moveTo>
                  <a:pt x="50333" y="328238"/>
                </a:moveTo>
                <a:lnTo>
                  <a:pt x="0" y="328238"/>
                </a:lnTo>
                <a:lnTo>
                  <a:pt x="0" y="0"/>
                </a:lnTo>
                <a:lnTo>
                  <a:pt x="50333" y="0"/>
                </a:lnTo>
                <a:lnTo>
                  <a:pt x="50333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6" y="5033157"/>
            <a:ext cx="45720" cy="328295"/>
          </a:xfrm>
          <a:custGeom>
            <a:avLst/>
            <a:gdLst/>
            <a:ahLst/>
            <a:cxnLst/>
            <a:rect l="l" t="t" r="r" b="b"/>
            <a:pathLst>
              <a:path w="45719" h="328295">
                <a:moveTo>
                  <a:pt x="45456" y="328238"/>
                </a:moveTo>
                <a:lnTo>
                  <a:pt x="0" y="328238"/>
                </a:lnTo>
                <a:lnTo>
                  <a:pt x="0" y="0"/>
                </a:lnTo>
                <a:lnTo>
                  <a:pt x="45456" y="0"/>
                </a:lnTo>
                <a:lnTo>
                  <a:pt x="45456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7986" y="5449490"/>
            <a:ext cx="40640" cy="328295"/>
          </a:xfrm>
          <a:custGeom>
            <a:avLst/>
            <a:gdLst/>
            <a:ahLst/>
            <a:cxnLst/>
            <a:rect l="l" t="t" r="r" b="b"/>
            <a:pathLst>
              <a:path w="40640" h="328295">
                <a:moveTo>
                  <a:pt x="40216" y="328238"/>
                </a:moveTo>
                <a:lnTo>
                  <a:pt x="0" y="328238"/>
                </a:lnTo>
                <a:lnTo>
                  <a:pt x="0" y="0"/>
                </a:lnTo>
                <a:lnTo>
                  <a:pt x="40216" y="0"/>
                </a:lnTo>
                <a:lnTo>
                  <a:pt x="40216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7986" y="5865822"/>
            <a:ext cx="22860" cy="328295"/>
          </a:xfrm>
          <a:custGeom>
            <a:avLst/>
            <a:gdLst/>
            <a:ahLst/>
            <a:cxnLst/>
            <a:rect l="l" t="t" r="r" b="b"/>
            <a:pathLst>
              <a:path w="22859" h="328295">
                <a:moveTo>
                  <a:pt x="22306" y="328238"/>
                </a:moveTo>
                <a:lnTo>
                  <a:pt x="0" y="328238"/>
                </a:lnTo>
                <a:lnTo>
                  <a:pt x="0" y="0"/>
                </a:lnTo>
                <a:lnTo>
                  <a:pt x="22306" y="0"/>
                </a:lnTo>
                <a:lnTo>
                  <a:pt x="22306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57986" y="6282154"/>
            <a:ext cx="17145" cy="328295"/>
          </a:xfrm>
          <a:custGeom>
            <a:avLst/>
            <a:gdLst/>
            <a:ahLst/>
            <a:cxnLst/>
            <a:rect l="l" t="t" r="r" b="b"/>
            <a:pathLst>
              <a:path w="17144" h="328295">
                <a:moveTo>
                  <a:pt x="16532" y="328238"/>
                </a:moveTo>
                <a:lnTo>
                  <a:pt x="0" y="328238"/>
                </a:lnTo>
                <a:lnTo>
                  <a:pt x="0" y="0"/>
                </a:lnTo>
                <a:lnTo>
                  <a:pt x="16532" y="0"/>
                </a:lnTo>
                <a:lnTo>
                  <a:pt x="16532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7986" y="6698486"/>
            <a:ext cx="9525" cy="328295"/>
          </a:xfrm>
          <a:custGeom>
            <a:avLst/>
            <a:gdLst/>
            <a:ahLst/>
            <a:cxnLst/>
            <a:rect l="l" t="t" r="r" b="b"/>
            <a:pathLst>
              <a:path w="9525" h="328295">
                <a:moveTo>
                  <a:pt x="9499" y="328238"/>
                </a:moveTo>
                <a:lnTo>
                  <a:pt x="0" y="328238"/>
                </a:lnTo>
                <a:lnTo>
                  <a:pt x="0" y="0"/>
                </a:lnTo>
                <a:lnTo>
                  <a:pt x="9499" y="0"/>
                </a:lnTo>
                <a:lnTo>
                  <a:pt x="9499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7986" y="7114818"/>
            <a:ext cx="9525" cy="328295"/>
          </a:xfrm>
          <a:custGeom>
            <a:avLst/>
            <a:gdLst/>
            <a:ahLst/>
            <a:cxnLst/>
            <a:rect l="l" t="t" r="r" b="b"/>
            <a:pathLst>
              <a:path w="9525" h="328295">
                <a:moveTo>
                  <a:pt x="9499" y="328238"/>
                </a:moveTo>
                <a:lnTo>
                  <a:pt x="0" y="328238"/>
                </a:lnTo>
                <a:lnTo>
                  <a:pt x="0" y="0"/>
                </a:lnTo>
                <a:lnTo>
                  <a:pt x="9499" y="0"/>
                </a:lnTo>
                <a:lnTo>
                  <a:pt x="9499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7986" y="7531150"/>
            <a:ext cx="9525" cy="328295"/>
          </a:xfrm>
          <a:custGeom>
            <a:avLst/>
            <a:gdLst/>
            <a:ahLst/>
            <a:cxnLst/>
            <a:rect l="l" t="t" r="r" b="b"/>
            <a:pathLst>
              <a:path w="9525" h="328295">
                <a:moveTo>
                  <a:pt x="9499" y="328238"/>
                </a:moveTo>
                <a:lnTo>
                  <a:pt x="0" y="328238"/>
                </a:lnTo>
                <a:lnTo>
                  <a:pt x="0" y="0"/>
                </a:lnTo>
                <a:lnTo>
                  <a:pt x="9499" y="0"/>
                </a:lnTo>
                <a:lnTo>
                  <a:pt x="9499" y="328238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57986" y="2535165"/>
            <a:ext cx="1435100" cy="328295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102870" rIns="0" bIns="0" rtlCol="0">
            <a:spAutoFit/>
          </a:bodyPr>
          <a:lstStyle/>
          <a:p>
            <a:pPr marR="67945" algn="r">
              <a:lnSpc>
                <a:spcPct val="100000"/>
              </a:lnSpc>
              <a:spcBef>
                <a:spcPts val="810"/>
              </a:spcBef>
            </a:pP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₹78M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93766" y="3041991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3725" y="3458324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73645" y="3874656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62706" y="4290988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1633" y="4707320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6756" y="5123652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1516" y="5539984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3606" y="5956317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37832" y="6372648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0799" y="6788980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0799" y="7205313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0799" y="7621645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20761" y="1950106"/>
            <a:ext cx="15233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7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sz="1400" dirty="0">
                <a:solidFill>
                  <a:srgbClr val="252423"/>
                </a:solidFill>
                <a:latin typeface="Trebuchet MS"/>
                <a:cs typeface="Trebuchet MS"/>
              </a:rPr>
              <a:t>es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70" dirty="0">
                <a:solidFill>
                  <a:srgbClr val="252423"/>
                </a:solidFill>
                <a:latin typeface="Trebuchet MS"/>
                <a:cs typeface="Trebuchet MS"/>
              </a:rPr>
              <a:t>Q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ty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ets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81221" y="2535364"/>
            <a:ext cx="541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Delhi 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78336" y="2951696"/>
            <a:ext cx="444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14559" y="3368028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21497" y="3784360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91267" y="4200693"/>
            <a:ext cx="531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Ahmeda…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46931" y="4617025"/>
            <a:ext cx="375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54783" y="5033357"/>
            <a:ext cx="467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Lucknow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43045" y="5449689"/>
            <a:ext cx="579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86709" y="5866021"/>
            <a:ext cx="436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68663" y="6282353"/>
            <a:ext cx="554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Bhubane…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36382" y="6698686"/>
            <a:ext cx="386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Kanpur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5116" y="7115017"/>
            <a:ext cx="287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Surat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17312" y="7531350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atna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395600" y="2875546"/>
            <a:ext cx="431800" cy="328295"/>
          </a:xfrm>
          <a:custGeom>
            <a:avLst/>
            <a:gdLst/>
            <a:ahLst/>
            <a:cxnLst/>
            <a:rect l="l" t="t" r="r" b="b"/>
            <a:pathLst>
              <a:path w="431800" h="328294">
                <a:moveTo>
                  <a:pt x="431231" y="328238"/>
                </a:moveTo>
                <a:lnTo>
                  <a:pt x="0" y="328238"/>
                </a:lnTo>
                <a:lnTo>
                  <a:pt x="0" y="0"/>
                </a:lnTo>
                <a:lnTo>
                  <a:pt x="431231" y="0"/>
                </a:lnTo>
                <a:lnTo>
                  <a:pt x="431231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5600" y="3291878"/>
            <a:ext cx="415290" cy="328295"/>
          </a:xfrm>
          <a:custGeom>
            <a:avLst/>
            <a:gdLst/>
            <a:ahLst/>
            <a:cxnLst/>
            <a:rect l="l" t="t" r="r" b="b"/>
            <a:pathLst>
              <a:path w="415289" h="328295">
                <a:moveTo>
                  <a:pt x="414767" y="328238"/>
                </a:moveTo>
                <a:lnTo>
                  <a:pt x="0" y="328238"/>
                </a:lnTo>
                <a:lnTo>
                  <a:pt x="0" y="0"/>
                </a:lnTo>
                <a:lnTo>
                  <a:pt x="414767" y="0"/>
                </a:lnTo>
                <a:lnTo>
                  <a:pt x="414767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95600" y="3708210"/>
            <a:ext cx="357505" cy="328295"/>
          </a:xfrm>
          <a:custGeom>
            <a:avLst/>
            <a:gdLst/>
            <a:ahLst/>
            <a:cxnLst/>
            <a:rect l="l" t="t" r="r" b="b"/>
            <a:pathLst>
              <a:path w="357504" h="328295">
                <a:moveTo>
                  <a:pt x="356965" y="328238"/>
                </a:moveTo>
                <a:lnTo>
                  <a:pt x="0" y="328238"/>
                </a:lnTo>
                <a:lnTo>
                  <a:pt x="0" y="0"/>
                </a:lnTo>
                <a:lnTo>
                  <a:pt x="356965" y="0"/>
                </a:lnTo>
                <a:lnTo>
                  <a:pt x="356965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95600" y="4124543"/>
            <a:ext cx="302260" cy="328295"/>
          </a:xfrm>
          <a:custGeom>
            <a:avLst/>
            <a:gdLst/>
            <a:ahLst/>
            <a:cxnLst/>
            <a:rect l="l" t="t" r="r" b="b"/>
            <a:pathLst>
              <a:path w="302260" h="328295">
                <a:moveTo>
                  <a:pt x="301784" y="328238"/>
                </a:moveTo>
                <a:lnTo>
                  <a:pt x="0" y="328238"/>
                </a:lnTo>
                <a:lnTo>
                  <a:pt x="0" y="0"/>
                </a:lnTo>
                <a:lnTo>
                  <a:pt x="301784" y="0"/>
                </a:lnTo>
                <a:lnTo>
                  <a:pt x="301784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95600" y="4540875"/>
            <a:ext cx="155575" cy="328295"/>
          </a:xfrm>
          <a:custGeom>
            <a:avLst/>
            <a:gdLst/>
            <a:ahLst/>
            <a:cxnLst/>
            <a:rect l="l" t="t" r="r" b="b"/>
            <a:pathLst>
              <a:path w="155575" h="328295">
                <a:moveTo>
                  <a:pt x="154975" y="328238"/>
                </a:moveTo>
                <a:lnTo>
                  <a:pt x="0" y="328238"/>
                </a:lnTo>
                <a:lnTo>
                  <a:pt x="0" y="0"/>
                </a:lnTo>
                <a:lnTo>
                  <a:pt x="154975" y="0"/>
                </a:lnTo>
                <a:lnTo>
                  <a:pt x="154975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5600" y="4957207"/>
            <a:ext cx="147955" cy="328295"/>
          </a:xfrm>
          <a:custGeom>
            <a:avLst/>
            <a:gdLst/>
            <a:ahLst/>
            <a:cxnLst/>
            <a:rect l="l" t="t" r="r" b="b"/>
            <a:pathLst>
              <a:path w="147954" h="328295">
                <a:moveTo>
                  <a:pt x="147464" y="328238"/>
                </a:moveTo>
                <a:lnTo>
                  <a:pt x="0" y="328238"/>
                </a:lnTo>
                <a:lnTo>
                  <a:pt x="0" y="0"/>
                </a:lnTo>
                <a:lnTo>
                  <a:pt x="147464" y="0"/>
                </a:lnTo>
                <a:lnTo>
                  <a:pt x="147464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95600" y="5373539"/>
            <a:ext cx="123825" cy="328295"/>
          </a:xfrm>
          <a:custGeom>
            <a:avLst/>
            <a:gdLst/>
            <a:ahLst/>
            <a:cxnLst/>
            <a:rect l="l" t="t" r="r" b="b"/>
            <a:pathLst>
              <a:path w="123825" h="328295">
                <a:moveTo>
                  <a:pt x="123548" y="328238"/>
                </a:moveTo>
                <a:lnTo>
                  <a:pt x="0" y="328238"/>
                </a:lnTo>
                <a:lnTo>
                  <a:pt x="0" y="0"/>
                </a:lnTo>
                <a:lnTo>
                  <a:pt x="123548" y="0"/>
                </a:lnTo>
                <a:lnTo>
                  <a:pt x="123548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95600" y="5789871"/>
            <a:ext cx="73660" cy="328295"/>
          </a:xfrm>
          <a:custGeom>
            <a:avLst/>
            <a:gdLst/>
            <a:ahLst/>
            <a:cxnLst/>
            <a:rect l="l" t="t" r="r" b="b"/>
            <a:pathLst>
              <a:path w="73660" h="328295">
                <a:moveTo>
                  <a:pt x="73217" y="328238"/>
                </a:moveTo>
                <a:lnTo>
                  <a:pt x="0" y="328238"/>
                </a:lnTo>
                <a:lnTo>
                  <a:pt x="0" y="0"/>
                </a:lnTo>
                <a:lnTo>
                  <a:pt x="73217" y="0"/>
                </a:lnTo>
                <a:lnTo>
                  <a:pt x="73217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95600" y="6206203"/>
            <a:ext cx="33655" cy="328295"/>
          </a:xfrm>
          <a:custGeom>
            <a:avLst/>
            <a:gdLst/>
            <a:ahLst/>
            <a:cxnLst/>
            <a:rect l="l" t="t" r="r" b="b"/>
            <a:pathLst>
              <a:path w="33654" h="328295">
                <a:moveTo>
                  <a:pt x="33140" y="328238"/>
                </a:moveTo>
                <a:lnTo>
                  <a:pt x="0" y="328238"/>
                </a:lnTo>
                <a:lnTo>
                  <a:pt x="0" y="0"/>
                </a:lnTo>
                <a:lnTo>
                  <a:pt x="33140" y="0"/>
                </a:lnTo>
                <a:lnTo>
                  <a:pt x="33140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95600" y="6622536"/>
            <a:ext cx="23495" cy="328295"/>
          </a:xfrm>
          <a:custGeom>
            <a:avLst/>
            <a:gdLst/>
            <a:ahLst/>
            <a:cxnLst/>
            <a:rect l="l" t="t" r="r" b="b"/>
            <a:pathLst>
              <a:path w="23495" h="328295">
                <a:moveTo>
                  <a:pt x="23058" y="328238"/>
                </a:moveTo>
                <a:lnTo>
                  <a:pt x="0" y="328238"/>
                </a:lnTo>
                <a:lnTo>
                  <a:pt x="0" y="0"/>
                </a:lnTo>
                <a:lnTo>
                  <a:pt x="23058" y="0"/>
                </a:lnTo>
                <a:lnTo>
                  <a:pt x="23058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95600" y="7038868"/>
            <a:ext cx="17780" cy="328295"/>
          </a:xfrm>
          <a:custGeom>
            <a:avLst/>
            <a:gdLst/>
            <a:ahLst/>
            <a:cxnLst/>
            <a:rect l="l" t="t" r="r" b="b"/>
            <a:pathLst>
              <a:path w="17779" h="328295">
                <a:moveTo>
                  <a:pt x="17754" y="328238"/>
                </a:moveTo>
                <a:lnTo>
                  <a:pt x="0" y="328238"/>
                </a:lnTo>
                <a:lnTo>
                  <a:pt x="0" y="0"/>
                </a:lnTo>
                <a:lnTo>
                  <a:pt x="17754" y="0"/>
                </a:lnTo>
                <a:lnTo>
                  <a:pt x="17754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95600" y="7455199"/>
            <a:ext cx="9525" cy="328295"/>
          </a:xfrm>
          <a:custGeom>
            <a:avLst/>
            <a:gdLst/>
            <a:ahLst/>
            <a:cxnLst/>
            <a:rect l="l" t="t" r="r" b="b"/>
            <a:pathLst>
              <a:path w="9525" h="328295">
                <a:moveTo>
                  <a:pt x="9526" y="328238"/>
                </a:moveTo>
                <a:lnTo>
                  <a:pt x="0" y="328238"/>
                </a:lnTo>
                <a:lnTo>
                  <a:pt x="0" y="0"/>
                </a:lnTo>
                <a:lnTo>
                  <a:pt x="9526" y="0"/>
                </a:lnTo>
                <a:lnTo>
                  <a:pt x="9526" y="328238"/>
                </a:lnTo>
                <a:close/>
              </a:path>
            </a:pathLst>
          </a:custGeom>
          <a:solidFill>
            <a:srgbClr val="404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95600" y="2459214"/>
            <a:ext cx="1445895" cy="328295"/>
          </a:xfrm>
          <a:prstGeom prst="rect">
            <a:avLst/>
          </a:prstGeom>
          <a:solidFill>
            <a:srgbClr val="404EB0"/>
          </a:solidFill>
        </p:spPr>
        <p:txBody>
          <a:bodyPr vert="horz" wrap="square" lIns="0" tIns="10287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81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143K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90357" y="2966041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73893" y="3382373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41K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16091" y="3798705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60911" y="4215037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14102" y="4631370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06590" y="5047701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582675" y="5464034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32340" y="588036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92263" y="629669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82180" y="671303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76877" y="7129363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68649" y="754569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073839" y="295213"/>
            <a:ext cx="2037080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tabLst>
                <a:tab pos="892810" algn="l"/>
                <a:tab pos="1576705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2017	2018	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129326" y="295213"/>
            <a:ext cx="666750" cy="4953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263758" y="295213"/>
            <a:ext cx="4587240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tabLst>
                <a:tab pos="953769" algn="l"/>
                <a:tab pos="1710689" algn="l"/>
                <a:tab pos="2489200" algn="l"/>
                <a:tab pos="3236595" algn="l"/>
                <a:tab pos="4029075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Feb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Mar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Apr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May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	Jun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987883" y="5215976"/>
            <a:ext cx="1234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25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op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252423"/>
                </a:solidFill>
                <a:latin typeface="Trebuchet MS"/>
                <a:cs typeface="Trebuchet MS"/>
              </a:rPr>
              <a:t>5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Cu</a:t>
            </a:r>
            <a:r>
              <a:rPr sz="1400" spc="8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252423"/>
                </a:solidFill>
                <a:latin typeface="Trebuchet MS"/>
                <a:cs typeface="Trebuchet MS"/>
              </a:rPr>
              <a:t>tom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er</a:t>
            </a:r>
            <a:r>
              <a:rPr sz="1400" spc="8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074871" y="5790361"/>
            <a:ext cx="1014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Electricalsara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71673" y="6193103"/>
            <a:ext cx="618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Excel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269449" y="6595847"/>
            <a:ext cx="8204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Premium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284907" y="6998589"/>
            <a:ext cx="805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Electricalslytical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524350" y="7401331"/>
            <a:ext cx="565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Info </a:t>
            </a: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162594" y="6122403"/>
            <a:ext cx="338455" cy="311150"/>
          </a:xfrm>
          <a:custGeom>
            <a:avLst/>
            <a:gdLst/>
            <a:ahLst/>
            <a:cxnLst/>
            <a:rect l="l" t="t" r="r" b="b"/>
            <a:pathLst>
              <a:path w="338454" h="311150">
                <a:moveTo>
                  <a:pt x="338328" y="311083"/>
                </a:moveTo>
                <a:lnTo>
                  <a:pt x="0" y="311083"/>
                </a:lnTo>
                <a:lnTo>
                  <a:pt x="0" y="0"/>
                </a:lnTo>
                <a:lnTo>
                  <a:pt x="338328" y="0"/>
                </a:lnTo>
                <a:lnTo>
                  <a:pt x="338328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62594" y="6525145"/>
            <a:ext cx="252095" cy="311150"/>
          </a:xfrm>
          <a:custGeom>
            <a:avLst/>
            <a:gdLst/>
            <a:ahLst/>
            <a:cxnLst/>
            <a:rect l="l" t="t" r="r" b="b"/>
            <a:pathLst>
              <a:path w="252095" h="311150">
                <a:moveTo>
                  <a:pt x="251760" y="311083"/>
                </a:moveTo>
                <a:lnTo>
                  <a:pt x="0" y="311083"/>
                </a:lnTo>
                <a:lnTo>
                  <a:pt x="0" y="0"/>
                </a:lnTo>
                <a:lnTo>
                  <a:pt x="251760" y="0"/>
                </a:lnTo>
                <a:lnTo>
                  <a:pt x="251760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62594" y="6927888"/>
            <a:ext cx="236854" cy="311150"/>
          </a:xfrm>
          <a:custGeom>
            <a:avLst/>
            <a:gdLst/>
            <a:ahLst/>
            <a:cxnLst/>
            <a:rect l="l" t="t" r="r" b="b"/>
            <a:pathLst>
              <a:path w="236854" h="311150">
                <a:moveTo>
                  <a:pt x="236319" y="311083"/>
                </a:moveTo>
                <a:lnTo>
                  <a:pt x="0" y="311083"/>
                </a:lnTo>
                <a:lnTo>
                  <a:pt x="0" y="0"/>
                </a:lnTo>
                <a:lnTo>
                  <a:pt x="236319" y="0"/>
                </a:lnTo>
                <a:lnTo>
                  <a:pt x="236319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62594" y="7330630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216112" y="311083"/>
                </a:moveTo>
                <a:lnTo>
                  <a:pt x="0" y="311083"/>
                </a:lnTo>
                <a:lnTo>
                  <a:pt x="0" y="0"/>
                </a:lnTo>
                <a:lnTo>
                  <a:pt x="216112" y="0"/>
                </a:lnTo>
                <a:lnTo>
                  <a:pt x="216112" y="311083"/>
                </a:lnTo>
                <a:close/>
              </a:path>
            </a:pathLst>
          </a:custGeom>
          <a:solidFill>
            <a:srgbClr val="6A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162594" y="5719660"/>
            <a:ext cx="2801620" cy="311150"/>
          </a:xfrm>
          <a:prstGeom prst="rect">
            <a:avLst/>
          </a:prstGeom>
          <a:solidFill>
            <a:srgbClr val="6A007B"/>
          </a:solidFill>
        </p:spPr>
        <p:txBody>
          <a:bodyPr vert="horz" wrap="square" lIns="0" tIns="74930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59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₹66M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564523" y="6184972"/>
            <a:ext cx="32639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₹8M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477954" y="6587714"/>
            <a:ext cx="32639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₹6M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462514" y="6990457"/>
            <a:ext cx="32639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₹6M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442307" y="7393199"/>
            <a:ext cx="32639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₹5M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317059" y="5127367"/>
            <a:ext cx="13309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Z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ones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421297" y="5899777"/>
            <a:ext cx="320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357539" y="6550052"/>
            <a:ext cx="3841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Central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421130" y="7200327"/>
            <a:ext cx="320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South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814499" y="6380394"/>
            <a:ext cx="1161415" cy="493395"/>
          </a:xfrm>
          <a:custGeom>
            <a:avLst/>
            <a:gdLst/>
            <a:ahLst/>
            <a:cxnLst/>
            <a:rect l="l" t="t" r="r" b="b"/>
            <a:pathLst>
              <a:path w="1161415" h="493395">
                <a:moveTo>
                  <a:pt x="1161346" y="492839"/>
                </a:moveTo>
                <a:lnTo>
                  <a:pt x="0" y="492839"/>
                </a:lnTo>
                <a:lnTo>
                  <a:pt x="0" y="0"/>
                </a:lnTo>
                <a:lnTo>
                  <a:pt x="1161346" y="0"/>
                </a:lnTo>
                <a:lnTo>
                  <a:pt x="1161346" y="492839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814499" y="7030669"/>
            <a:ext cx="211454" cy="493395"/>
          </a:xfrm>
          <a:custGeom>
            <a:avLst/>
            <a:gdLst/>
            <a:ahLst/>
            <a:cxnLst/>
            <a:rect l="l" t="t" r="r" b="b"/>
            <a:pathLst>
              <a:path w="211454" h="493395">
                <a:moveTo>
                  <a:pt x="211064" y="492839"/>
                </a:moveTo>
                <a:lnTo>
                  <a:pt x="0" y="492839"/>
                </a:lnTo>
                <a:lnTo>
                  <a:pt x="0" y="0"/>
                </a:lnTo>
                <a:lnTo>
                  <a:pt x="211064" y="0"/>
                </a:lnTo>
                <a:lnTo>
                  <a:pt x="211064" y="492839"/>
                </a:lnTo>
                <a:close/>
              </a:path>
            </a:pathLst>
          </a:custGeom>
          <a:solidFill>
            <a:srgbClr val="733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9814499" y="5730119"/>
            <a:ext cx="3203575" cy="493395"/>
          </a:xfrm>
          <a:prstGeom prst="rect">
            <a:avLst/>
          </a:prstGeom>
          <a:solidFill>
            <a:srgbClr val="73361B"/>
          </a:solidFill>
        </p:spPr>
        <p:txBody>
          <a:bodyPr vert="horz" wrap="square" lIns="0" tIns="165735" rIns="0" bIns="0" rtlCol="0">
            <a:spAutoFit/>
          </a:bodyPr>
          <a:lstStyle/>
          <a:p>
            <a:pPr marR="69215" algn="r">
              <a:lnSpc>
                <a:spcPct val="100000"/>
              </a:lnSpc>
              <a:spcBef>
                <a:spcPts val="130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₹100M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039315" y="6533784"/>
            <a:ext cx="407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₹36M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089003" y="7184059"/>
            <a:ext cx="325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₹7M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317002" y="1190601"/>
            <a:ext cx="1092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4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719965" y="39725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2630479" y="39725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object 114"/>
          <p:cNvGrpSpPr/>
          <p:nvPr/>
        </p:nvGrpSpPr>
        <p:grpSpPr>
          <a:xfrm>
            <a:off x="5777077" y="1729419"/>
            <a:ext cx="6805930" cy="2312035"/>
            <a:chOff x="5777077" y="1729419"/>
            <a:chExt cx="6805930" cy="2312035"/>
          </a:xfrm>
        </p:grpSpPr>
        <p:sp>
          <p:nvSpPr>
            <p:cNvPr id="115" name="object 115"/>
            <p:cNvSpPr/>
            <p:nvPr/>
          </p:nvSpPr>
          <p:spPr>
            <a:xfrm>
              <a:off x="5777065" y="3972572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7484" h="9525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4007484" h="9525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4007484" h="9525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4007484" h="9525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4007484" h="9525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4007484" h="9525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4007484" h="9525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4007484" h="9525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4007484" h="9525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4007484" h="9525">
                  <a:moveTo>
                    <a:pt x="580644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44" y="9525"/>
                  </a:lnTo>
                  <a:lnTo>
                    <a:pt x="580644" y="0"/>
                  </a:lnTo>
                  <a:close/>
                </a:path>
                <a:path w="4007484" h="9525">
                  <a:moveTo>
                    <a:pt x="637755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55" y="9525"/>
                  </a:lnTo>
                  <a:lnTo>
                    <a:pt x="637755" y="0"/>
                  </a:lnTo>
                  <a:close/>
                </a:path>
                <a:path w="4007484" h="9525">
                  <a:moveTo>
                    <a:pt x="694867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67" y="9525"/>
                  </a:lnTo>
                  <a:lnTo>
                    <a:pt x="694867" y="0"/>
                  </a:lnTo>
                  <a:close/>
                </a:path>
                <a:path w="4007484" h="9525">
                  <a:moveTo>
                    <a:pt x="751979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79" y="9525"/>
                  </a:lnTo>
                  <a:lnTo>
                    <a:pt x="751979" y="0"/>
                  </a:lnTo>
                  <a:close/>
                </a:path>
                <a:path w="4007484" h="9525">
                  <a:moveTo>
                    <a:pt x="809091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91" y="9525"/>
                  </a:lnTo>
                  <a:lnTo>
                    <a:pt x="809091" y="0"/>
                  </a:lnTo>
                  <a:close/>
                </a:path>
                <a:path w="4007484" h="9525">
                  <a:moveTo>
                    <a:pt x="866203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203" y="9525"/>
                  </a:lnTo>
                  <a:lnTo>
                    <a:pt x="866203" y="0"/>
                  </a:lnTo>
                  <a:close/>
                </a:path>
                <a:path w="4007484" h="9525">
                  <a:moveTo>
                    <a:pt x="923315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15" y="9525"/>
                  </a:lnTo>
                  <a:lnTo>
                    <a:pt x="923315" y="0"/>
                  </a:lnTo>
                  <a:close/>
                </a:path>
                <a:path w="4007484" h="9525">
                  <a:moveTo>
                    <a:pt x="980427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27" y="9525"/>
                  </a:lnTo>
                  <a:lnTo>
                    <a:pt x="980427" y="0"/>
                  </a:lnTo>
                  <a:close/>
                </a:path>
                <a:path w="4007484" h="9525">
                  <a:moveTo>
                    <a:pt x="1037539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39" y="9525"/>
                  </a:lnTo>
                  <a:lnTo>
                    <a:pt x="1037539" y="0"/>
                  </a:lnTo>
                  <a:close/>
                </a:path>
                <a:path w="4007484" h="9525">
                  <a:moveTo>
                    <a:pt x="1094651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51" y="9525"/>
                  </a:lnTo>
                  <a:lnTo>
                    <a:pt x="1094651" y="0"/>
                  </a:lnTo>
                  <a:close/>
                </a:path>
                <a:path w="4007484" h="9525">
                  <a:moveTo>
                    <a:pt x="1151763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63" y="9525"/>
                  </a:lnTo>
                  <a:lnTo>
                    <a:pt x="1151763" y="0"/>
                  </a:lnTo>
                  <a:close/>
                </a:path>
                <a:path w="4007484" h="9525">
                  <a:moveTo>
                    <a:pt x="1208874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74" y="9525"/>
                  </a:lnTo>
                  <a:lnTo>
                    <a:pt x="1208874" y="0"/>
                  </a:lnTo>
                  <a:close/>
                </a:path>
                <a:path w="4007484" h="9525">
                  <a:moveTo>
                    <a:pt x="1265986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86" y="9525"/>
                  </a:lnTo>
                  <a:lnTo>
                    <a:pt x="1265986" y="0"/>
                  </a:lnTo>
                  <a:close/>
                </a:path>
                <a:path w="4007484" h="9525">
                  <a:moveTo>
                    <a:pt x="1323098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98" y="9525"/>
                  </a:lnTo>
                  <a:lnTo>
                    <a:pt x="1323098" y="0"/>
                  </a:lnTo>
                  <a:close/>
                </a:path>
                <a:path w="4007484" h="9525">
                  <a:moveTo>
                    <a:pt x="1380210" y="0"/>
                  </a:moveTo>
                  <a:lnTo>
                    <a:pt x="1370685" y="0"/>
                  </a:lnTo>
                  <a:lnTo>
                    <a:pt x="1370685" y="9525"/>
                  </a:lnTo>
                  <a:lnTo>
                    <a:pt x="1380210" y="9525"/>
                  </a:lnTo>
                  <a:lnTo>
                    <a:pt x="1380210" y="0"/>
                  </a:lnTo>
                  <a:close/>
                </a:path>
                <a:path w="4007484" h="9525">
                  <a:moveTo>
                    <a:pt x="1437322" y="0"/>
                  </a:moveTo>
                  <a:lnTo>
                    <a:pt x="1427797" y="0"/>
                  </a:lnTo>
                  <a:lnTo>
                    <a:pt x="1427797" y="9525"/>
                  </a:lnTo>
                  <a:lnTo>
                    <a:pt x="1437322" y="9525"/>
                  </a:lnTo>
                  <a:lnTo>
                    <a:pt x="1437322" y="0"/>
                  </a:lnTo>
                  <a:close/>
                </a:path>
                <a:path w="4007484" h="9525">
                  <a:moveTo>
                    <a:pt x="1494434" y="0"/>
                  </a:moveTo>
                  <a:lnTo>
                    <a:pt x="1484909" y="0"/>
                  </a:lnTo>
                  <a:lnTo>
                    <a:pt x="1484909" y="9525"/>
                  </a:lnTo>
                  <a:lnTo>
                    <a:pt x="1494434" y="9525"/>
                  </a:lnTo>
                  <a:lnTo>
                    <a:pt x="1494434" y="0"/>
                  </a:lnTo>
                  <a:close/>
                </a:path>
                <a:path w="4007484" h="9525">
                  <a:moveTo>
                    <a:pt x="1551546" y="0"/>
                  </a:moveTo>
                  <a:lnTo>
                    <a:pt x="1542021" y="0"/>
                  </a:lnTo>
                  <a:lnTo>
                    <a:pt x="1542021" y="9525"/>
                  </a:lnTo>
                  <a:lnTo>
                    <a:pt x="1551546" y="9525"/>
                  </a:lnTo>
                  <a:lnTo>
                    <a:pt x="1551546" y="0"/>
                  </a:lnTo>
                  <a:close/>
                </a:path>
                <a:path w="4007484" h="9525">
                  <a:moveTo>
                    <a:pt x="1608658" y="0"/>
                  </a:moveTo>
                  <a:lnTo>
                    <a:pt x="1599133" y="0"/>
                  </a:lnTo>
                  <a:lnTo>
                    <a:pt x="1599133" y="9525"/>
                  </a:lnTo>
                  <a:lnTo>
                    <a:pt x="1608658" y="9525"/>
                  </a:lnTo>
                  <a:lnTo>
                    <a:pt x="1608658" y="0"/>
                  </a:lnTo>
                  <a:close/>
                </a:path>
                <a:path w="4007484" h="9525">
                  <a:moveTo>
                    <a:pt x="1665770" y="0"/>
                  </a:moveTo>
                  <a:lnTo>
                    <a:pt x="1656245" y="0"/>
                  </a:lnTo>
                  <a:lnTo>
                    <a:pt x="1656245" y="9525"/>
                  </a:lnTo>
                  <a:lnTo>
                    <a:pt x="1665770" y="9525"/>
                  </a:lnTo>
                  <a:lnTo>
                    <a:pt x="1665770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57" y="0"/>
                  </a:lnTo>
                  <a:lnTo>
                    <a:pt x="1713357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68" y="0"/>
                  </a:lnTo>
                  <a:lnTo>
                    <a:pt x="1770468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80" y="0"/>
                  </a:lnTo>
                  <a:lnTo>
                    <a:pt x="1827580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92" y="0"/>
                  </a:lnTo>
                  <a:lnTo>
                    <a:pt x="1884692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804" y="0"/>
                  </a:lnTo>
                  <a:lnTo>
                    <a:pt x="1941804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16" y="0"/>
                  </a:lnTo>
                  <a:lnTo>
                    <a:pt x="1998916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28" y="0"/>
                  </a:lnTo>
                  <a:lnTo>
                    <a:pt x="2056028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40" y="0"/>
                  </a:lnTo>
                  <a:lnTo>
                    <a:pt x="2113140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52" y="0"/>
                  </a:lnTo>
                  <a:lnTo>
                    <a:pt x="2170252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64" y="0"/>
                  </a:lnTo>
                  <a:lnTo>
                    <a:pt x="2227364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76" y="0"/>
                  </a:lnTo>
                  <a:lnTo>
                    <a:pt x="2284476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88" y="0"/>
                  </a:lnTo>
                  <a:lnTo>
                    <a:pt x="2341588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99" y="0"/>
                  </a:lnTo>
                  <a:lnTo>
                    <a:pt x="2398699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811" y="0"/>
                  </a:lnTo>
                  <a:lnTo>
                    <a:pt x="2455811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23" y="0"/>
                  </a:lnTo>
                  <a:lnTo>
                    <a:pt x="2512923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35" y="0"/>
                  </a:lnTo>
                  <a:lnTo>
                    <a:pt x="2570035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59" y="0"/>
                  </a:moveTo>
                  <a:lnTo>
                    <a:pt x="2627147" y="0"/>
                  </a:lnTo>
                  <a:lnTo>
                    <a:pt x="2627147" y="9525"/>
                  </a:lnTo>
                  <a:lnTo>
                    <a:pt x="2636659" y="9525"/>
                  </a:lnTo>
                  <a:lnTo>
                    <a:pt x="2636659" y="0"/>
                  </a:lnTo>
                  <a:close/>
                </a:path>
                <a:path w="4007484" h="9525">
                  <a:moveTo>
                    <a:pt x="2693771" y="0"/>
                  </a:moveTo>
                  <a:lnTo>
                    <a:pt x="2684259" y="0"/>
                  </a:lnTo>
                  <a:lnTo>
                    <a:pt x="2684259" y="9525"/>
                  </a:lnTo>
                  <a:lnTo>
                    <a:pt x="2693771" y="9525"/>
                  </a:lnTo>
                  <a:lnTo>
                    <a:pt x="2693771" y="0"/>
                  </a:lnTo>
                  <a:close/>
                </a:path>
                <a:path w="4007484" h="9525">
                  <a:moveTo>
                    <a:pt x="2750883" y="0"/>
                  </a:moveTo>
                  <a:lnTo>
                    <a:pt x="2741371" y="0"/>
                  </a:lnTo>
                  <a:lnTo>
                    <a:pt x="2741371" y="9525"/>
                  </a:lnTo>
                  <a:lnTo>
                    <a:pt x="2750883" y="9525"/>
                  </a:lnTo>
                  <a:lnTo>
                    <a:pt x="2750883" y="0"/>
                  </a:lnTo>
                  <a:close/>
                </a:path>
                <a:path w="4007484" h="9525">
                  <a:moveTo>
                    <a:pt x="2807995" y="0"/>
                  </a:moveTo>
                  <a:lnTo>
                    <a:pt x="2798483" y="0"/>
                  </a:lnTo>
                  <a:lnTo>
                    <a:pt x="2798483" y="9525"/>
                  </a:lnTo>
                  <a:lnTo>
                    <a:pt x="2807995" y="9525"/>
                  </a:lnTo>
                  <a:lnTo>
                    <a:pt x="2807995" y="0"/>
                  </a:lnTo>
                  <a:close/>
                </a:path>
                <a:path w="4007484" h="9525">
                  <a:moveTo>
                    <a:pt x="2865107" y="0"/>
                  </a:moveTo>
                  <a:lnTo>
                    <a:pt x="2855595" y="0"/>
                  </a:lnTo>
                  <a:lnTo>
                    <a:pt x="2855595" y="9525"/>
                  </a:lnTo>
                  <a:lnTo>
                    <a:pt x="2865107" y="9525"/>
                  </a:lnTo>
                  <a:lnTo>
                    <a:pt x="2865107" y="0"/>
                  </a:lnTo>
                  <a:close/>
                </a:path>
                <a:path w="4007484" h="9525">
                  <a:moveTo>
                    <a:pt x="2922219" y="0"/>
                  </a:moveTo>
                  <a:lnTo>
                    <a:pt x="2912707" y="0"/>
                  </a:lnTo>
                  <a:lnTo>
                    <a:pt x="2912707" y="9525"/>
                  </a:lnTo>
                  <a:lnTo>
                    <a:pt x="2922219" y="9525"/>
                  </a:lnTo>
                  <a:lnTo>
                    <a:pt x="2922219" y="0"/>
                  </a:lnTo>
                  <a:close/>
                </a:path>
                <a:path w="4007484" h="9525">
                  <a:moveTo>
                    <a:pt x="2979331" y="0"/>
                  </a:moveTo>
                  <a:lnTo>
                    <a:pt x="2969818" y="0"/>
                  </a:lnTo>
                  <a:lnTo>
                    <a:pt x="2969818" y="9525"/>
                  </a:lnTo>
                  <a:lnTo>
                    <a:pt x="2979331" y="9525"/>
                  </a:lnTo>
                  <a:lnTo>
                    <a:pt x="2979331" y="0"/>
                  </a:lnTo>
                  <a:close/>
                </a:path>
                <a:path w="4007484" h="9525">
                  <a:moveTo>
                    <a:pt x="3036443" y="0"/>
                  </a:moveTo>
                  <a:lnTo>
                    <a:pt x="3026930" y="0"/>
                  </a:lnTo>
                  <a:lnTo>
                    <a:pt x="3026930" y="9525"/>
                  </a:lnTo>
                  <a:lnTo>
                    <a:pt x="3036443" y="9525"/>
                  </a:lnTo>
                  <a:lnTo>
                    <a:pt x="3036443" y="0"/>
                  </a:lnTo>
                  <a:close/>
                </a:path>
                <a:path w="4007484" h="9525">
                  <a:moveTo>
                    <a:pt x="3093555" y="0"/>
                  </a:moveTo>
                  <a:lnTo>
                    <a:pt x="3084042" y="0"/>
                  </a:lnTo>
                  <a:lnTo>
                    <a:pt x="3084042" y="9525"/>
                  </a:lnTo>
                  <a:lnTo>
                    <a:pt x="3093555" y="9525"/>
                  </a:lnTo>
                  <a:lnTo>
                    <a:pt x="3093555" y="0"/>
                  </a:lnTo>
                  <a:close/>
                </a:path>
                <a:path w="4007484" h="9525">
                  <a:moveTo>
                    <a:pt x="3150666" y="0"/>
                  </a:moveTo>
                  <a:lnTo>
                    <a:pt x="3141154" y="0"/>
                  </a:lnTo>
                  <a:lnTo>
                    <a:pt x="3141154" y="9525"/>
                  </a:lnTo>
                  <a:lnTo>
                    <a:pt x="3150666" y="9525"/>
                  </a:lnTo>
                  <a:lnTo>
                    <a:pt x="3150666" y="0"/>
                  </a:lnTo>
                  <a:close/>
                </a:path>
                <a:path w="4007484" h="9525">
                  <a:moveTo>
                    <a:pt x="3207778" y="0"/>
                  </a:moveTo>
                  <a:lnTo>
                    <a:pt x="3198266" y="0"/>
                  </a:lnTo>
                  <a:lnTo>
                    <a:pt x="3198266" y="9525"/>
                  </a:lnTo>
                  <a:lnTo>
                    <a:pt x="3207778" y="9525"/>
                  </a:lnTo>
                  <a:lnTo>
                    <a:pt x="3207778" y="0"/>
                  </a:lnTo>
                  <a:close/>
                </a:path>
                <a:path w="4007484" h="9525">
                  <a:moveTo>
                    <a:pt x="3264890" y="0"/>
                  </a:moveTo>
                  <a:lnTo>
                    <a:pt x="3255378" y="0"/>
                  </a:lnTo>
                  <a:lnTo>
                    <a:pt x="3255378" y="9525"/>
                  </a:lnTo>
                  <a:lnTo>
                    <a:pt x="3264890" y="9525"/>
                  </a:lnTo>
                  <a:lnTo>
                    <a:pt x="3264890" y="0"/>
                  </a:lnTo>
                  <a:close/>
                </a:path>
                <a:path w="4007484" h="9525">
                  <a:moveTo>
                    <a:pt x="3322002" y="0"/>
                  </a:moveTo>
                  <a:lnTo>
                    <a:pt x="3312490" y="0"/>
                  </a:lnTo>
                  <a:lnTo>
                    <a:pt x="3312490" y="9525"/>
                  </a:lnTo>
                  <a:lnTo>
                    <a:pt x="3322002" y="9525"/>
                  </a:lnTo>
                  <a:lnTo>
                    <a:pt x="3322002" y="0"/>
                  </a:lnTo>
                  <a:close/>
                </a:path>
                <a:path w="4007484" h="9525">
                  <a:moveTo>
                    <a:pt x="3379114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14" y="9525"/>
                  </a:lnTo>
                  <a:lnTo>
                    <a:pt x="3379114" y="0"/>
                  </a:lnTo>
                  <a:close/>
                </a:path>
                <a:path w="4007484" h="9525">
                  <a:moveTo>
                    <a:pt x="3436226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26" y="9525"/>
                  </a:lnTo>
                  <a:lnTo>
                    <a:pt x="3436226" y="0"/>
                  </a:lnTo>
                  <a:close/>
                </a:path>
                <a:path w="4007484" h="9525">
                  <a:moveTo>
                    <a:pt x="3493338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38" y="9525"/>
                  </a:lnTo>
                  <a:lnTo>
                    <a:pt x="3493338" y="0"/>
                  </a:lnTo>
                  <a:close/>
                </a:path>
                <a:path w="4007484" h="9525">
                  <a:moveTo>
                    <a:pt x="3550450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50" y="9525"/>
                  </a:lnTo>
                  <a:lnTo>
                    <a:pt x="3550450" y="0"/>
                  </a:lnTo>
                  <a:close/>
                </a:path>
                <a:path w="4007484" h="9525">
                  <a:moveTo>
                    <a:pt x="3607562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62" y="9525"/>
                  </a:lnTo>
                  <a:lnTo>
                    <a:pt x="3607562" y="0"/>
                  </a:lnTo>
                  <a:close/>
                </a:path>
                <a:path w="4007484" h="9525">
                  <a:moveTo>
                    <a:pt x="3664674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74" y="9525"/>
                  </a:lnTo>
                  <a:lnTo>
                    <a:pt x="3664674" y="0"/>
                  </a:lnTo>
                  <a:close/>
                </a:path>
                <a:path w="4007484" h="9525">
                  <a:moveTo>
                    <a:pt x="3721785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85" y="9525"/>
                  </a:lnTo>
                  <a:lnTo>
                    <a:pt x="3721785" y="0"/>
                  </a:lnTo>
                  <a:close/>
                </a:path>
                <a:path w="4007484" h="9525">
                  <a:moveTo>
                    <a:pt x="3778897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97" y="9525"/>
                  </a:lnTo>
                  <a:lnTo>
                    <a:pt x="3778897" y="0"/>
                  </a:lnTo>
                  <a:close/>
                </a:path>
                <a:path w="4007484" h="9525">
                  <a:moveTo>
                    <a:pt x="3836009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6009" y="9525"/>
                  </a:lnTo>
                  <a:lnTo>
                    <a:pt x="3836009" y="0"/>
                  </a:lnTo>
                  <a:close/>
                </a:path>
                <a:path w="4007484" h="9525">
                  <a:moveTo>
                    <a:pt x="3893121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21" y="9525"/>
                  </a:lnTo>
                  <a:lnTo>
                    <a:pt x="3893121" y="0"/>
                  </a:lnTo>
                  <a:close/>
                </a:path>
                <a:path w="4007484" h="9525">
                  <a:moveTo>
                    <a:pt x="3950233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33" y="9525"/>
                  </a:lnTo>
                  <a:lnTo>
                    <a:pt x="3950233" y="0"/>
                  </a:lnTo>
                  <a:close/>
                </a:path>
                <a:path w="4007484" h="9525">
                  <a:moveTo>
                    <a:pt x="4007345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45" y="9525"/>
                  </a:lnTo>
                  <a:lnTo>
                    <a:pt x="400734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77065" y="3038017"/>
              <a:ext cx="6805930" cy="944244"/>
            </a:xfrm>
            <a:custGeom>
              <a:avLst/>
              <a:gdLst/>
              <a:ahLst/>
              <a:cxnLst/>
              <a:rect l="l" t="t" r="r" b="b"/>
              <a:pathLst>
                <a:path w="6805930" h="94424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805930" h="944245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6805930" h="944245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6805930" h="944245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6805930" h="944245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6805930" h="944245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6805930" h="944245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6805930" h="944245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6805930" h="944245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6805930" h="944245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6805930" h="944245">
                  <a:moveTo>
                    <a:pt x="580644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44" y="9525"/>
                  </a:lnTo>
                  <a:lnTo>
                    <a:pt x="580644" y="0"/>
                  </a:lnTo>
                  <a:close/>
                </a:path>
                <a:path w="6805930" h="944245">
                  <a:moveTo>
                    <a:pt x="637755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55" y="9525"/>
                  </a:lnTo>
                  <a:lnTo>
                    <a:pt x="637755" y="0"/>
                  </a:lnTo>
                  <a:close/>
                </a:path>
                <a:path w="6805930" h="944245">
                  <a:moveTo>
                    <a:pt x="694867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67" y="9525"/>
                  </a:lnTo>
                  <a:lnTo>
                    <a:pt x="694867" y="0"/>
                  </a:lnTo>
                  <a:close/>
                </a:path>
                <a:path w="6805930" h="944245">
                  <a:moveTo>
                    <a:pt x="751979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79" y="9525"/>
                  </a:lnTo>
                  <a:lnTo>
                    <a:pt x="751979" y="0"/>
                  </a:lnTo>
                  <a:close/>
                </a:path>
                <a:path w="6805930" h="944245">
                  <a:moveTo>
                    <a:pt x="809091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91" y="9525"/>
                  </a:lnTo>
                  <a:lnTo>
                    <a:pt x="809091" y="0"/>
                  </a:lnTo>
                  <a:close/>
                </a:path>
                <a:path w="6805930" h="944245">
                  <a:moveTo>
                    <a:pt x="866203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203" y="9525"/>
                  </a:lnTo>
                  <a:lnTo>
                    <a:pt x="866203" y="0"/>
                  </a:lnTo>
                  <a:close/>
                </a:path>
                <a:path w="6805930" h="944245">
                  <a:moveTo>
                    <a:pt x="923315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15" y="9525"/>
                  </a:lnTo>
                  <a:lnTo>
                    <a:pt x="923315" y="0"/>
                  </a:lnTo>
                  <a:close/>
                </a:path>
                <a:path w="6805930" h="944245">
                  <a:moveTo>
                    <a:pt x="980427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27" y="9525"/>
                  </a:lnTo>
                  <a:lnTo>
                    <a:pt x="980427" y="0"/>
                  </a:lnTo>
                  <a:close/>
                </a:path>
                <a:path w="6805930" h="944245">
                  <a:moveTo>
                    <a:pt x="1037539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39" y="9525"/>
                  </a:lnTo>
                  <a:lnTo>
                    <a:pt x="1037539" y="0"/>
                  </a:lnTo>
                  <a:close/>
                </a:path>
                <a:path w="6805930" h="944245">
                  <a:moveTo>
                    <a:pt x="1094651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51" y="9525"/>
                  </a:lnTo>
                  <a:lnTo>
                    <a:pt x="1094651" y="0"/>
                  </a:lnTo>
                  <a:close/>
                </a:path>
                <a:path w="6805930" h="944245">
                  <a:moveTo>
                    <a:pt x="1151763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63" y="9525"/>
                  </a:lnTo>
                  <a:lnTo>
                    <a:pt x="1151763" y="0"/>
                  </a:lnTo>
                  <a:close/>
                </a:path>
                <a:path w="6805930" h="944245">
                  <a:moveTo>
                    <a:pt x="4007345" y="934554"/>
                  </a:moveTo>
                  <a:lnTo>
                    <a:pt x="3997820" y="934554"/>
                  </a:lnTo>
                  <a:lnTo>
                    <a:pt x="3997820" y="944079"/>
                  </a:lnTo>
                  <a:lnTo>
                    <a:pt x="4007345" y="944079"/>
                  </a:lnTo>
                  <a:lnTo>
                    <a:pt x="4007345" y="934554"/>
                  </a:lnTo>
                  <a:close/>
                </a:path>
                <a:path w="6805930" h="944245">
                  <a:moveTo>
                    <a:pt x="4064457" y="934554"/>
                  </a:moveTo>
                  <a:lnTo>
                    <a:pt x="4054932" y="934554"/>
                  </a:lnTo>
                  <a:lnTo>
                    <a:pt x="4054932" y="944079"/>
                  </a:lnTo>
                  <a:lnTo>
                    <a:pt x="4064457" y="944079"/>
                  </a:lnTo>
                  <a:lnTo>
                    <a:pt x="4064457" y="934554"/>
                  </a:lnTo>
                  <a:close/>
                </a:path>
                <a:path w="6805930" h="944245">
                  <a:moveTo>
                    <a:pt x="4121569" y="934554"/>
                  </a:moveTo>
                  <a:lnTo>
                    <a:pt x="4112044" y="934554"/>
                  </a:lnTo>
                  <a:lnTo>
                    <a:pt x="4112044" y="944079"/>
                  </a:lnTo>
                  <a:lnTo>
                    <a:pt x="4121569" y="944079"/>
                  </a:lnTo>
                  <a:lnTo>
                    <a:pt x="4121569" y="934554"/>
                  </a:lnTo>
                  <a:close/>
                </a:path>
                <a:path w="6805930" h="944245">
                  <a:moveTo>
                    <a:pt x="4178681" y="934554"/>
                  </a:moveTo>
                  <a:lnTo>
                    <a:pt x="4169156" y="934554"/>
                  </a:lnTo>
                  <a:lnTo>
                    <a:pt x="4169156" y="944079"/>
                  </a:lnTo>
                  <a:lnTo>
                    <a:pt x="4178681" y="944079"/>
                  </a:lnTo>
                  <a:lnTo>
                    <a:pt x="4178681" y="934554"/>
                  </a:lnTo>
                  <a:close/>
                </a:path>
                <a:path w="6805930" h="944245">
                  <a:moveTo>
                    <a:pt x="4235793" y="934554"/>
                  </a:moveTo>
                  <a:lnTo>
                    <a:pt x="4226268" y="934554"/>
                  </a:lnTo>
                  <a:lnTo>
                    <a:pt x="4226268" y="944079"/>
                  </a:lnTo>
                  <a:lnTo>
                    <a:pt x="4235793" y="944079"/>
                  </a:lnTo>
                  <a:lnTo>
                    <a:pt x="4235793" y="934554"/>
                  </a:lnTo>
                  <a:close/>
                </a:path>
                <a:path w="6805930" h="944245">
                  <a:moveTo>
                    <a:pt x="4292905" y="934554"/>
                  </a:moveTo>
                  <a:lnTo>
                    <a:pt x="4283380" y="934554"/>
                  </a:lnTo>
                  <a:lnTo>
                    <a:pt x="4283380" y="944079"/>
                  </a:lnTo>
                  <a:lnTo>
                    <a:pt x="4292905" y="944079"/>
                  </a:lnTo>
                  <a:lnTo>
                    <a:pt x="4292905" y="934554"/>
                  </a:lnTo>
                  <a:close/>
                </a:path>
                <a:path w="6805930" h="944245">
                  <a:moveTo>
                    <a:pt x="4350016" y="934554"/>
                  </a:moveTo>
                  <a:lnTo>
                    <a:pt x="4340491" y="934554"/>
                  </a:lnTo>
                  <a:lnTo>
                    <a:pt x="4340491" y="944079"/>
                  </a:lnTo>
                  <a:lnTo>
                    <a:pt x="4350016" y="944079"/>
                  </a:lnTo>
                  <a:lnTo>
                    <a:pt x="4350016" y="934554"/>
                  </a:lnTo>
                  <a:close/>
                </a:path>
                <a:path w="6805930" h="944245">
                  <a:moveTo>
                    <a:pt x="4407128" y="934554"/>
                  </a:moveTo>
                  <a:lnTo>
                    <a:pt x="4397603" y="934554"/>
                  </a:lnTo>
                  <a:lnTo>
                    <a:pt x="4397603" y="944079"/>
                  </a:lnTo>
                  <a:lnTo>
                    <a:pt x="4407128" y="944079"/>
                  </a:lnTo>
                  <a:lnTo>
                    <a:pt x="4407128" y="934554"/>
                  </a:lnTo>
                  <a:close/>
                </a:path>
                <a:path w="6805930" h="944245">
                  <a:moveTo>
                    <a:pt x="4464240" y="934554"/>
                  </a:moveTo>
                  <a:lnTo>
                    <a:pt x="4454715" y="934554"/>
                  </a:lnTo>
                  <a:lnTo>
                    <a:pt x="4454715" y="944079"/>
                  </a:lnTo>
                  <a:lnTo>
                    <a:pt x="4464240" y="944079"/>
                  </a:lnTo>
                  <a:lnTo>
                    <a:pt x="4464240" y="934554"/>
                  </a:lnTo>
                  <a:close/>
                </a:path>
                <a:path w="6805930" h="944245">
                  <a:moveTo>
                    <a:pt x="4521352" y="934554"/>
                  </a:moveTo>
                  <a:lnTo>
                    <a:pt x="4511827" y="934554"/>
                  </a:lnTo>
                  <a:lnTo>
                    <a:pt x="4511827" y="944079"/>
                  </a:lnTo>
                  <a:lnTo>
                    <a:pt x="4521352" y="944079"/>
                  </a:lnTo>
                  <a:lnTo>
                    <a:pt x="4521352" y="934554"/>
                  </a:lnTo>
                  <a:close/>
                </a:path>
                <a:path w="6805930" h="944245">
                  <a:moveTo>
                    <a:pt x="4578464" y="934554"/>
                  </a:moveTo>
                  <a:lnTo>
                    <a:pt x="4568939" y="934554"/>
                  </a:lnTo>
                  <a:lnTo>
                    <a:pt x="4568939" y="944079"/>
                  </a:lnTo>
                  <a:lnTo>
                    <a:pt x="4578464" y="944079"/>
                  </a:lnTo>
                  <a:lnTo>
                    <a:pt x="4578464" y="934554"/>
                  </a:lnTo>
                  <a:close/>
                </a:path>
                <a:path w="6805930" h="944245">
                  <a:moveTo>
                    <a:pt x="4635576" y="934554"/>
                  </a:moveTo>
                  <a:lnTo>
                    <a:pt x="4626051" y="934554"/>
                  </a:lnTo>
                  <a:lnTo>
                    <a:pt x="4626051" y="944079"/>
                  </a:lnTo>
                  <a:lnTo>
                    <a:pt x="4635576" y="944079"/>
                  </a:lnTo>
                  <a:lnTo>
                    <a:pt x="4635576" y="934554"/>
                  </a:lnTo>
                  <a:close/>
                </a:path>
                <a:path w="6805930" h="944245">
                  <a:moveTo>
                    <a:pt x="4692688" y="934554"/>
                  </a:moveTo>
                  <a:lnTo>
                    <a:pt x="4683163" y="934554"/>
                  </a:lnTo>
                  <a:lnTo>
                    <a:pt x="4683163" y="944079"/>
                  </a:lnTo>
                  <a:lnTo>
                    <a:pt x="4692688" y="944079"/>
                  </a:lnTo>
                  <a:lnTo>
                    <a:pt x="4692688" y="934554"/>
                  </a:lnTo>
                  <a:close/>
                </a:path>
                <a:path w="6805930" h="944245">
                  <a:moveTo>
                    <a:pt x="4749800" y="934554"/>
                  </a:moveTo>
                  <a:lnTo>
                    <a:pt x="4740275" y="934554"/>
                  </a:lnTo>
                  <a:lnTo>
                    <a:pt x="4740275" y="944079"/>
                  </a:lnTo>
                  <a:lnTo>
                    <a:pt x="4749800" y="944079"/>
                  </a:lnTo>
                  <a:lnTo>
                    <a:pt x="4749800" y="934554"/>
                  </a:lnTo>
                  <a:close/>
                </a:path>
                <a:path w="6805930" h="944245">
                  <a:moveTo>
                    <a:pt x="4806912" y="934554"/>
                  </a:moveTo>
                  <a:lnTo>
                    <a:pt x="4797387" y="934554"/>
                  </a:lnTo>
                  <a:lnTo>
                    <a:pt x="4797387" y="944079"/>
                  </a:lnTo>
                  <a:lnTo>
                    <a:pt x="4806912" y="944079"/>
                  </a:lnTo>
                  <a:lnTo>
                    <a:pt x="4806912" y="934554"/>
                  </a:lnTo>
                  <a:close/>
                </a:path>
                <a:path w="6805930" h="944245">
                  <a:moveTo>
                    <a:pt x="4864024" y="934554"/>
                  </a:moveTo>
                  <a:lnTo>
                    <a:pt x="4854499" y="934554"/>
                  </a:lnTo>
                  <a:lnTo>
                    <a:pt x="4854499" y="944079"/>
                  </a:lnTo>
                  <a:lnTo>
                    <a:pt x="4864024" y="944079"/>
                  </a:lnTo>
                  <a:lnTo>
                    <a:pt x="4864024" y="934554"/>
                  </a:lnTo>
                  <a:close/>
                </a:path>
                <a:path w="6805930" h="944245">
                  <a:moveTo>
                    <a:pt x="4921135" y="934554"/>
                  </a:moveTo>
                  <a:lnTo>
                    <a:pt x="4911610" y="934554"/>
                  </a:lnTo>
                  <a:lnTo>
                    <a:pt x="4911610" y="944079"/>
                  </a:lnTo>
                  <a:lnTo>
                    <a:pt x="4921135" y="944079"/>
                  </a:lnTo>
                  <a:lnTo>
                    <a:pt x="4921135" y="934554"/>
                  </a:lnTo>
                  <a:close/>
                </a:path>
                <a:path w="6805930" h="944245">
                  <a:moveTo>
                    <a:pt x="4978247" y="934554"/>
                  </a:moveTo>
                  <a:lnTo>
                    <a:pt x="4968722" y="934554"/>
                  </a:lnTo>
                  <a:lnTo>
                    <a:pt x="4968722" y="944079"/>
                  </a:lnTo>
                  <a:lnTo>
                    <a:pt x="4978247" y="944079"/>
                  </a:lnTo>
                  <a:lnTo>
                    <a:pt x="4978247" y="934554"/>
                  </a:lnTo>
                  <a:close/>
                </a:path>
                <a:path w="6805930" h="944245">
                  <a:moveTo>
                    <a:pt x="5035347" y="934554"/>
                  </a:moveTo>
                  <a:lnTo>
                    <a:pt x="5025834" y="934554"/>
                  </a:lnTo>
                  <a:lnTo>
                    <a:pt x="5025834" y="944079"/>
                  </a:lnTo>
                  <a:lnTo>
                    <a:pt x="5035347" y="944079"/>
                  </a:lnTo>
                  <a:lnTo>
                    <a:pt x="5035347" y="934554"/>
                  </a:lnTo>
                  <a:close/>
                </a:path>
                <a:path w="6805930" h="944245">
                  <a:moveTo>
                    <a:pt x="5092458" y="934554"/>
                  </a:moveTo>
                  <a:lnTo>
                    <a:pt x="5082946" y="934554"/>
                  </a:lnTo>
                  <a:lnTo>
                    <a:pt x="5082946" y="944079"/>
                  </a:lnTo>
                  <a:lnTo>
                    <a:pt x="5092458" y="944079"/>
                  </a:lnTo>
                  <a:lnTo>
                    <a:pt x="5092458" y="934554"/>
                  </a:lnTo>
                  <a:close/>
                </a:path>
                <a:path w="6805930" h="944245">
                  <a:moveTo>
                    <a:pt x="5149570" y="934554"/>
                  </a:moveTo>
                  <a:lnTo>
                    <a:pt x="5140058" y="934554"/>
                  </a:lnTo>
                  <a:lnTo>
                    <a:pt x="5140058" y="944079"/>
                  </a:lnTo>
                  <a:lnTo>
                    <a:pt x="5149570" y="944079"/>
                  </a:lnTo>
                  <a:lnTo>
                    <a:pt x="5149570" y="934554"/>
                  </a:lnTo>
                  <a:close/>
                </a:path>
                <a:path w="6805930" h="944245">
                  <a:moveTo>
                    <a:pt x="5206682" y="934554"/>
                  </a:moveTo>
                  <a:lnTo>
                    <a:pt x="5197170" y="934554"/>
                  </a:lnTo>
                  <a:lnTo>
                    <a:pt x="5197170" y="944079"/>
                  </a:lnTo>
                  <a:lnTo>
                    <a:pt x="5206682" y="944079"/>
                  </a:lnTo>
                  <a:lnTo>
                    <a:pt x="5206682" y="934554"/>
                  </a:lnTo>
                  <a:close/>
                </a:path>
                <a:path w="6805930" h="944245">
                  <a:moveTo>
                    <a:pt x="5263794" y="934554"/>
                  </a:moveTo>
                  <a:lnTo>
                    <a:pt x="5254282" y="934554"/>
                  </a:lnTo>
                  <a:lnTo>
                    <a:pt x="5254282" y="944079"/>
                  </a:lnTo>
                  <a:lnTo>
                    <a:pt x="5263794" y="944079"/>
                  </a:lnTo>
                  <a:lnTo>
                    <a:pt x="5263794" y="934554"/>
                  </a:lnTo>
                  <a:close/>
                </a:path>
                <a:path w="6805930" h="944245">
                  <a:moveTo>
                    <a:pt x="5320906" y="934554"/>
                  </a:moveTo>
                  <a:lnTo>
                    <a:pt x="5311394" y="934554"/>
                  </a:lnTo>
                  <a:lnTo>
                    <a:pt x="5311394" y="944079"/>
                  </a:lnTo>
                  <a:lnTo>
                    <a:pt x="5320906" y="944079"/>
                  </a:lnTo>
                  <a:lnTo>
                    <a:pt x="5320906" y="934554"/>
                  </a:lnTo>
                  <a:close/>
                </a:path>
                <a:path w="6805930" h="944245">
                  <a:moveTo>
                    <a:pt x="5378018" y="934554"/>
                  </a:moveTo>
                  <a:lnTo>
                    <a:pt x="5368506" y="934554"/>
                  </a:lnTo>
                  <a:lnTo>
                    <a:pt x="5368506" y="944079"/>
                  </a:lnTo>
                  <a:lnTo>
                    <a:pt x="5378018" y="944079"/>
                  </a:lnTo>
                  <a:lnTo>
                    <a:pt x="5378018" y="934554"/>
                  </a:lnTo>
                  <a:close/>
                </a:path>
                <a:path w="6805930" h="944245">
                  <a:moveTo>
                    <a:pt x="5435130" y="934554"/>
                  </a:moveTo>
                  <a:lnTo>
                    <a:pt x="5425618" y="934554"/>
                  </a:lnTo>
                  <a:lnTo>
                    <a:pt x="5425618" y="944079"/>
                  </a:lnTo>
                  <a:lnTo>
                    <a:pt x="5435130" y="944079"/>
                  </a:lnTo>
                  <a:lnTo>
                    <a:pt x="5435130" y="934554"/>
                  </a:lnTo>
                  <a:close/>
                </a:path>
                <a:path w="6805930" h="944245">
                  <a:moveTo>
                    <a:pt x="5492242" y="934554"/>
                  </a:moveTo>
                  <a:lnTo>
                    <a:pt x="5482729" y="934554"/>
                  </a:lnTo>
                  <a:lnTo>
                    <a:pt x="5482729" y="944079"/>
                  </a:lnTo>
                  <a:lnTo>
                    <a:pt x="5492242" y="944079"/>
                  </a:lnTo>
                  <a:lnTo>
                    <a:pt x="5492242" y="934554"/>
                  </a:lnTo>
                  <a:close/>
                </a:path>
                <a:path w="6805930" h="944245">
                  <a:moveTo>
                    <a:pt x="5549354" y="934554"/>
                  </a:moveTo>
                  <a:lnTo>
                    <a:pt x="5539841" y="934554"/>
                  </a:lnTo>
                  <a:lnTo>
                    <a:pt x="5539841" y="944079"/>
                  </a:lnTo>
                  <a:lnTo>
                    <a:pt x="5549354" y="944079"/>
                  </a:lnTo>
                  <a:lnTo>
                    <a:pt x="5549354" y="934554"/>
                  </a:lnTo>
                  <a:close/>
                </a:path>
                <a:path w="6805930" h="944245">
                  <a:moveTo>
                    <a:pt x="5606466" y="934554"/>
                  </a:moveTo>
                  <a:lnTo>
                    <a:pt x="5596953" y="934554"/>
                  </a:lnTo>
                  <a:lnTo>
                    <a:pt x="5596953" y="944079"/>
                  </a:lnTo>
                  <a:lnTo>
                    <a:pt x="5606466" y="944079"/>
                  </a:lnTo>
                  <a:lnTo>
                    <a:pt x="5606466" y="934554"/>
                  </a:lnTo>
                  <a:close/>
                </a:path>
                <a:path w="6805930" h="944245">
                  <a:moveTo>
                    <a:pt x="5663577" y="934554"/>
                  </a:moveTo>
                  <a:lnTo>
                    <a:pt x="5654065" y="934554"/>
                  </a:lnTo>
                  <a:lnTo>
                    <a:pt x="5654065" y="944079"/>
                  </a:lnTo>
                  <a:lnTo>
                    <a:pt x="5663577" y="944079"/>
                  </a:lnTo>
                  <a:lnTo>
                    <a:pt x="5663577" y="934554"/>
                  </a:lnTo>
                  <a:close/>
                </a:path>
                <a:path w="6805930" h="944245">
                  <a:moveTo>
                    <a:pt x="5720689" y="934554"/>
                  </a:moveTo>
                  <a:lnTo>
                    <a:pt x="5711177" y="934554"/>
                  </a:lnTo>
                  <a:lnTo>
                    <a:pt x="5711177" y="944079"/>
                  </a:lnTo>
                  <a:lnTo>
                    <a:pt x="5720689" y="944079"/>
                  </a:lnTo>
                  <a:lnTo>
                    <a:pt x="5720689" y="934554"/>
                  </a:lnTo>
                  <a:close/>
                </a:path>
                <a:path w="6805930" h="944245">
                  <a:moveTo>
                    <a:pt x="5777801" y="934554"/>
                  </a:moveTo>
                  <a:lnTo>
                    <a:pt x="5768289" y="934554"/>
                  </a:lnTo>
                  <a:lnTo>
                    <a:pt x="5768289" y="944079"/>
                  </a:lnTo>
                  <a:lnTo>
                    <a:pt x="5777801" y="944079"/>
                  </a:lnTo>
                  <a:lnTo>
                    <a:pt x="5777801" y="934554"/>
                  </a:lnTo>
                  <a:close/>
                </a:path>
                <a:path w="6805930" h="944245">
                  <a:moveTo>
                    <a:pt x="5834913" y="934554"/>
                  </a:moveTo>
                  <a:lnTo>
                    <a:pt x="5825401" y="934554"/>
                  </a:lnTo>
                  <a:lnTo>
                    <a:pt x="5825401" y="944079"/>
                  </a:lnTo>
                  <a:lnTo>
                    <a:pt x="5834913" y="944079"/>
                  </a:lnTo>
                  <a:lnTo>
                    <a:pt x="5834913" y="934554"/>
                  </a:lnTo>
                  <a:close/>
                </a:path>
                <a:path w="6805930" h="944245">
                  <a:moveTo>
                    <a:pt x="5892025" y="934554"/>
                  </a:moveTo>
                  <a:lnTo>
                    <a:pt x="5882513" y="934554"/>
                  </a:lnTo>
                  <a:lnTo>
                    <a:pt x="5882513" y="944079"/>
                  </a:lnTo>
                  <a:lnTo>
                    <a:pt x="5892025" y="944079"/>
                  </a:lnTo>
                  <a:lnTo>
                    <a:pt x="5892025" y="934554"/>
                  </a:lnTo>
                  <a:close/>
                </a:path>
                <a:path w="6805930" h="944245">
                  <a:moveTo>
                    <a:pt x="5949137" y="934554"/>
                  </a:moveTo>
                  <a:lnTo>
                    <a:pt x="5939625" y="934554"/>
                  </a:lnTo>
                  <a:lnTo>
                    <a:pt x="5939625" y="944079"/>
                  </a:lnTo>
                  <a:lnTo>
                    <a:pt x="5949137" y="944079"/>
                  </a:lnTo>
                  <a:lnTo>
                    <a:pt x="5949137" y="934554"/>
                  </a:lnTo>
                  <a:close/>
                </a:path>
                <a:path w="6805930" h="944245">
                  <a:moveTo>
                    <a:pt x="6006249" y="934554"/>
                  </a:moveTo>
                  <a:lnTo>
                    <a:pt x="5996737" y="934554"/>
                  </a:lnTo>
                  <a:lnTo>
                    <a:pt x="5996737" y="944079"/>
                  </a:lnTo>
                  <a:lnTo>
                    <a:pt x="6006249" y="944079"/>
                  </a:lnTo>
                  <a:lnTo>
                    <a:pt x="6006249" y="934554"/>
                  </a:lnTo>
                  <a:close/>
                </a:path>
                <a:path w="6805930" h="944245">
                  <a:moveTo>
                    <a:pt x="6063361" y="934554"/>
                  </a:moveTo>
                  <a:lnTo>
                    <a:pt x="6053848" y="934554"/>
                  </a:lnTo>
                  <a:lnTo>
                    <a:pt x="6053848" y="944079"/>
                  </a:lnTo>
                  <a:lnTo>
                    <a:pt x="6063361" y="944079"/>
                  </a:lnTo>
                  <a:lnTo>
                    <a:pt x="6063361" y="934554"/>
                  </a:lnTo>
                  <a:close/>
                </a:path>
                <a:path w="6805930" h="944245">
                  <a:moveTo>
                    <a:pt x="6120473" y="934554"/>
                  </a:moveTo>
                  <a:lnTo>
                    <a:pt x="6110960" y="934554"/>
                  </a:lnTo>
                  <a:lnTo>
                    <a:pt x="6110960" y="944079"/>
                  </a:lnTo>
                  <a:lnTo>
                    <a:pt x="6120473" y="944079"/>
                  </a:lnTo>
                  <a:lnTo>
                    <a:pt x="6120473" y="934554"/>
                  </a:lnTo>
                  <a:close/>
                </a:path>
                <a:path w="6805930" h="944245">
                  <a:moveTo>
                    <a:pt x="6177585" y="934554"/>
                  </a:moveTo>
                  <a:lnTo>
                    <a:pt x="6168072" y="934554"/>
                  </a:lnTo>
                  <a:lnTo>
                    <a:pt x="6168072" y="944079"/>
                  </a:lnTo>
                  <a:lnTo>
                    <a:pt x="6177585" y="944079"/>
                  </a:lnTo>
                  <a:lnTo>
                    <a:pt x="6177585" y="934554"/>
                  </a:lnTo>
                  <a:close/>
                </a:path>
                <a:path w="6805930" h="944245">
                  <a:moveTo>
                    <a:pt x="6234696" y="934554"/>
                  </a:moveTo>
                  <a:lnTo>
                    <a:pt x="6225184" y="934554"/>
                  </a:lnTo>
                  <a:lnTo>
                    <a:pt x="6225184" y="944079"/>
                  </a:lnTo>
                  <a:lnTo>
                    <a:pt x="6234696" y="944079"/>
                  </a:lnTo>
                  <a:lnTo>
                    <a:pt x="6234696" y="934554"/>
                  </a:lnTo>
                  <a:close/>
                </a:path>
                <a:path w="6805930" h="944245">
                  <a:moveTo>
                    <a:pt x="6291808" y="934554"/>
                  </a:moveTo>
                  <a:lnTo>
                    <a:pt x="6282296" y="934554"/>
                  </a:lnTo>
                  <a:lnTo>
                    <a:pt x="6282296" y="944079"/>
                  </a:lnTo>
                  <a:lnTo>
                    <a:pt x="6291808" y="944079"/>
                  </a:lnTo>
                  <a:lnTo>
                    <a:pt x="6291808" y="934554"/>
                  </a:lnTo>
                  <a:close/>
                </a:path>
                <a:path w="6805930" h="944245">
                  <a:moveTo>
                    <a:pt x="6348920" y="934554"/>
                  </a:moveTo>
                  <a:lnTo>
                    <a:pt x="6339408" y="934554"/>
                  </a:lnTo>
                  <a:lnTo>
                    <a:pt x="6339408" y="944079"/>
                  </a:lnTo>
                  <a:lnTo>
                    <a:pt x="6348920" y="944079"/>
                  </a:lnTo>
                  <a:lnTo>
                    <a:pt x="6348920" y="934554"/>
                  </a:lnTo>
                  <a:close/>
                </a:path>
                <a:path w="6805930" h="944245">
                  <a:moveTo>
                    <a:pt x="6406032" y="934554"/>
                  </a:moveTo>
                  <a:lnTo>
                    <a:pt x="6396520" y="934554"/>
                  </a:lnTo>
                  <a:lnTo>
                    <a:pt x="6396520" y="944079"/>
                  </a:lnTo>
                  <a:lnTo>
                    <a:pt x="6406032" y="944079"/>
                  </a:lnTo>
                  <a:lnTo>
                    <a:pt x="6406032" y="934554"/>
                  </a:lnTo>
                  <a:close/>
                </a:path>
                <a:path w="6805930" h="944245">
                  <a:moveTo>
                    <a:pt x="6463144" y="934554"/>
                  </a:moveTo>
                  <a:lnTo>
                    <a:pt x="6453632" y="934554"/>
                  </a:lnTo>
                  <a:lnTo>
                    <a:pt x="6453632" y="944079"/>
                  </a:lnTo>
                  <a:lnTo>
                    <a:pt x="6463144" y="944079"/>
                  </a:lnTo>
                  <a:lnTo>
                    <a:pt x="6463144" y="934554"/>
                  </a:lnTo>
                  <a:close/>
                </a:path>
                <a:path w="6805930" h="944245">
                  <a:moveTo>
                    <a:pt x="6520256" y="934554"/>
                  </a:moveTo>
                  <a:lnTo>
                    <a:pt x="6510744" y="934554"/>
                  </a:lnTo>
                  <a:lnTo>
                    <a:pt x="6510744" y="944079"/>
                  </a:lnTo>
                  <a:lnTo>
                    <a:pt x="6520256" y="944079"/>
                  </a:lnTo>
                  <a:lnTo>
                    <a:pt x="6520256" y="934554"/>
                  </a:lnTo>
                  <a:close/>
                </a:path>
                <a:path w="6805930" h="944245">
                  <a:moveTo>
                    <a:pt x="6577368" y="934554"/>
                  </a:moveTo>
                  <a:lnTo>
                    <a:pt x="6567856" y="934554"/>
                  </a:lnTo>
                  <a:lnTo>
                    <a:pt x="6567856" y="944079"/>
                  </a:lnTo>
                  <a:lnTo>
                    <a:pt x="6577368" y="944079"/>
                  </a:lnTo>
                  <a:lnTo>
                    <a:pt x="6577368" y="934554"/>
                  </a:lnTo>
                  <a:close/>
                </a:path>
                <a:path w="6805930" h="944245">
                  <a:moveTo>
                    <a:pt x="6634480" y="934554"/>
                  </a:moveTo>
                  <a:lnTo>
                    <a:pt x="6624968" y="934554"/>
                  </a:lnTo>
                  <a:lnTo>
                    <a:pt x="6624968" y="944079"/>
                  </a:lnTo>
                  <a:lnTo>
                    <a:pt x="6634480" y="944079"/>
                  </a:lnTo>
                  <a:lnTo>
                    <a:pt x="6634480" y="934554"/>
                  </a:lnTo>
                  <a:close/>
                </a:path>
                <a:path w="6805930" h="944245">
                  <a:moveTo>
                    <a:pt x="6691592" y="934554"/>
                  </a:moveTo>
                  <a:lnTo>
                    <a:pt x="6682079" y="934554"/>
                  </a:lnTo>
                  <a:lnTo>
                    <a:pt x="6682079" y="944079"/>
                  </a:lnTo>
                  <a:lnTo>
                    <a:pt x="6691592" y="944079"/>
                  </a:lnTo>
                  <a:lnTo>
                    <a:pt x="6691592" y="934554"/>
                  </a:lnTo>
                  <a:close/>
                </a:path>
                <a:path w="6805930" h="944245">
                  <a:moveTo>
                    <a:pt x="6748704" y="934554"/>
                  </a:moveTo>
                  <a:lnTo>
                    <a:pt x="6739179" y="934554"/>
                  </a:lnTo>
                  <a:lnTo>
                    <a:pt x="6739179" y="944079"/>
                  </a:lnTo>
                  <a:lnTo>
                    <a:pt x="6748704" y="944079"/>
                  </a:lnTo>
                  <a:lnTo>
                    <a:pt x="6748704" y="934554"/>
                  </a:lnTo>
                  <a:close/>
                </a:path>
                <a:path w="6805930" h="944245">
                  <a:moveTo>
                    <a:pt x="6805816" y="934554"/>
                  </a:moveTo>
                  <a:lnTo>
                    <a:pt x="6796291" y="934554"/>
                  </a:lnTo>
                  <a:lnTo>
                    <a:pt x="6796291" y="944079"/>
                  </a:lnTo>
                  <a:lnTo>
                    <a:pt x="6805816" y="944079"/>
                  </a:lnTo>
                  <a:lnTo>
                    <a:pt x="6805816" y="9345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919303" y="3038017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7484" h="9525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4007484" h="9525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4007484" h="9525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4007484" h="9525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4007484" h="9525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4007484" h="9525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4007484" h="9525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4007484" h="9525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4007484" h="9525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4007484" h="9525">
                  <a:moveTo>
                    <a:pt x="580631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4007484" h="9525">
                  <a:moveTo>
                    <a:pt x="637743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4007484" h="9525">
                  <a:moveTo>
                    <a:pt x="694855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4007484" h="9525">
                  <a:moveTo>
                    <a:pt x="751967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4007484" h="9525">
                  <a:moveTo>
                    <a:pt x="809078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4007484" h="9525">
                  <a:moveTo>
                    <a:pt x="866190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4007484" h="9525">
                  <a:moveTo>
                    <a:pt x="923302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4007484" h="9525">
                  <a:moveTo>
                    <a:pt x="980414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4007484" h="9525">
                  <a:moveTo>
                    <a:pt x="1037526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4007484" h="9525">
                  <a:moveTo>
                    <a:pt x="1094638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4007484" h="9525">
                  <a:moveTo>
                    <a:pt x="1151750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4007484" h="9525">
                  <a:moveTo>
                    <a:pt x="1208862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4007484" h="9525">
                  <a:moveTo>
                    <a:pt x="1265974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4007484" h="9525">
                  <a:moveTo>
                    <a:pt x="1323086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4007484" h="9525">
                  <a:moveTo>
                    <a:pt x="1380197" y="0"/>
                  </a:moveTo>
                  <a:lnTo>
                    <a:pt x="1370685" y="0"/>
                  </a:lnTo>
                  <a:lnTo>
                    <a:pt x="1370685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4007484" h="9525">
                  <a:moveTo>
                    <a:pt x="1437309" y="0"/>
                  </a:moveTo>
                  <a:lnTo>
                    <a:pt x="1427797" y="0"/>
                  </a:lnTo>
                  <a:lnTo>
                    <a:pt x="1427797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4007484" h="9525">
                  <a:moveTo>
                    <a:pt x="1494421" y="0"/>
                  </a:moveTo>
                  <a:lnTo>
                    <a:pt x="1484909" y="0"/>
                  </a:lnTo>
                  <a:lnTo>
                    <a:pt x="1484909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4007484" h="9525">
                  <a:moveTo>
                    <a:pt x="1551533" y="0"/>
                  </a:moveTo>
                  <a:lnTo>
                    <a:pt x="1542021" y="0"/>
                  </a:lnTo>
                  <a:lnTo>
                    <a:pt x="1542021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4007484" h="9525">
                  <a:moveTo>
                    <a:pt x="1608645" y="0"/>
                  </a:moveTo>
                  <a:lnTo>
                    <a:pt x="1599133" y="0"/>
                  </a:lnTo>
                  <a:lnTo>
                    <a:pt x="1599133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45" y="0"/>
                  </a:lnTo>
                  <a:lnTo>
                    <a:pt x="1656245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57" y="0"/>
                  </a:lnTo>
                  <a:lnTo>
                    <a:pt x="1713357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68" y="0"/>
                  </a:lnTo>
                  <a:lnTo>
                    <a:pt x="1770468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80" y="0"/>
                  </a:lnTo>
                  <a:lnTo>
                    <a:pt x="1827580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92" y="0"/>
                  </a:lnTo>
                  <a:lnTo>
                    <a:pt x="1884692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804" y="0"/>
                  </a:lnTo>
                  <a:lnTo>
                    <a:pt x="1941804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16" y="0"/>
                  </a:lnTo>
                  <a:lnTo>
                    <a:pt x="1998916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28" y="0"/>
                  </a:lnTo>
                  <a:lnTo>
                    <a:pt x="2056028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40" y="0"/>
                  </a:lnTo>
                  <a:lnTo>
                    <a:pt x="2113140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52" y="0"/>
                  </a:lnTo>
                  <a:lnTo>
                    <a:pt x="2170252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59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59" y="9525"/>
                  </a:lnTo>
                  <a:lnTo>
                    <a:pt x="2636659" y="0"/>
                  </a:lnTo>
                  <a:close/>
                </a:path>
                <a:path w="4007484" h="9525">
                  <a:moveTo>
                    <a:pt x="2693771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71" y="9525"/>
                  </a:lnTo>
                  <a:lnTo>
                    <a:pt x="2693771" y="0"/>
                  </a:lnTo>
                  <a:close/>
                </a:path>
                <a:path w="4007484" h="9525">
                  <a:moveTo>
                    <a:pt x="2750883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83" y="9525"/>
                  </a:lnTo>
                  <a:lnTo>
                    <a:pt x="2750883" y="0"/>
                  </a:lnTo>
                  <a:close/>
                </a:path>
                <a:path w="4007484" h="9525">
                  <a:moveTo>
                    <a:pt x="2807995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95" y="9525"/>
                  </a:lnTo>
                  <a:lnTo>
                    <a:pt x="2807995" y="0"/>
                  </a:lnTo>
                  <a:close/>
                </a:path>
                <a:path w="4007484" h="9525">
                  <a:moveTo>
                    <a:pt x="2865107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107" y="9525"/>
                  </a:lnTo>
                  <a:lnTo>
                    <a:pt x="2865107" y="0"/>
                  </a:lnTo>
                  <a:close/>
                </a:path>
                <a:path w="4007484" h="9525">
                  <a:moveTo>
                    <a:pt x="2922219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19" y="9525"/>
                  </a:lnTo>
                  <a:lnTo>
                    <a:pt x="2922219" y="0"/>
                  </a:lnTo>
                  <a:close/>
                </a:path>
                <a:path w="4007484" h="9525">
                  <a:moveTo>
                    <a:pt x="2979331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31" y="9525"/>
                  </a:lnTo>
                  <a:lnTo>
                    <a:pt x="2979331" y="0"/>
                  </a:lnTo>
                  <a:close/>
                </a:path>
                <a:path w="4007484" h="9525">
                  <a:moveTo>
                    <a:pt x="3036443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43" y="9525"/>
                  </a:lnTo>
                  <a:lnTo>
                    <a:pt x="3036443" y="0"/>
                  </a:lnTo>
                  <a:close/>
                </a:path>
                <a:path w="4007484" h="9525">
                  <a:moveTo>
                    <a:pt x="3093555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55" y="9525"/>
                  </a:lnTo>
                  <a:lnTo>
                    <a:pt x="3093555" y="0"/>
                  </a:lnTo>
                  <a:close/>
                </a:path>
                <a:path w="4007484" h="9525">
                  <a:moveTo>
                    <a:pt x="3150666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66" y="9525"/>
                  </a:lnTo>
                  <a:lnTo>
                    <a:pt x="3150666" y="0"/>
                  </a:lnTo>
                  <a:close/>
                </a:path>
                <a:path w="4007484" h="9525">
                  <a:moveTo>
                    <a:pt x="3207778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78" y="9525"/>
                  </a:lnTo>
                  <a:lnTo>
                    <a:pt x="3207778" y="0"/>
                  </a:lnTo>
                  <a:close/>
                </a:path>
                <a:path w="4007484" h="9525">
                  <a:moveTo>
                    <a:pt x="3264890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90" y="9525"/>
                  </a:lnTo>
                  <a:lnTo>
                    <a:pt x="3264890" y="0"/>
                  </a:lnTo>
                  <a:close/>
                </a:path>
                <a:path w="4007484" h="9525">
                  <a:moveTo>
                    <a:pt x="3322002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2002" y="9525"/>
                  </a:lnTo>
                  <a:lnTo>
                    <a:pt x="3322002" y="0"/>
                  </a:lnTo>
                  <a:close/>
                </a:path>
                <a:path w="4007484" h="9525">
                  <a:moveTo>
                    <a:pt x="3379114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14" y="9525"/>
                  </a:lnTo>
                  <a:lnTo>
                    <a:pt x="3379114" y="0"/>
                  </a:lnTo>
                  <a:close/>
                </a:path>
                <a:path w="4007484" h="9525">
                  <a:moveTo>
                    <a:pt x="3436226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26" y="9525"/>
                  </a:lnTo>
                  <a:lnTo>
                    <a:pt x="3436226" y="0"/>
                  </a:lnTo>
                  <a:close/>
                </a:path>
                <a:path w="4007484" h="9525">
                  <a:moveTo>
                    <a:pt x="3493338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38" y="9525"/>
                  </a:lnTo>
                  <a:lnTo>
                    <a:pt x="3493338" y="0"/>
                  </a:lnTo>
                  <a:close/>
                </a:path>
                <a:path w="4007484" h="9525">
                  <a:moveTo>
                    <a:pt x="3550450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50" y="9525"/>
                  </a:lnTo>
                  <a:lnTo>
                    <a:pt x="3550450" y="0"/>
                  </a:lnTo>
                  <a:close/>
                </a:path>
                <a:path w="4007484" h="9525">
                  <a:moveTo>
                    <a:pt x="3607562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62" y="9525"/>
                  </a:lnTo>
                  <a:lnTo>
                    <a:pt x="3607562" y="0"/>
                  </a:lnTo>
                  <a:close/>
                </a:path>
                <a:path w="4007484" h="9525">
                  <a:moveTo>
                    <a:pt x="3664674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74" y="9525"/>
                  </a:lnTo>
                  <a:lnTo>
                    <a:pt x="3664674" y="0"/>
                  </a:lnTo>
                  <a:close/>
                </a:path>
                <a:path w="4007484" h="9525">
                  <a:moveTo>
                    <a:pt x="3721785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85" y="9525"/>
                  </a:lnTo>
                  <a:lnTo>
                    <a:pt x="3721785" y="0"/>
                  </a:lnTo>
                  <a:close/>
                </a:path>
                <a:path w="4007484" h="9525">
                  <a:moveTo>
                    <a:pt x="3778897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97" y="9525"/>
                  </a:lnTo>
                  <a:lnTo>
                    <a:pt x="3778897" y="0"/>
                  </a:lnTo>
                  <a:close/>
                </a:path>
                <a:path w="4007484" h="9525">
                  <a:moveTo>
                    <a:pt x="3836009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6009" y="9525"/>
                  </a:lnTo>
                  <a:lnTo>
                    <a:pt x="3836009" y="0"/>
                  </a:lnTo>
                  <a:close/>
                </a:path>
                <a:path w="4007484" h="9525">
                  <a:moveTo>
                    <a:pt x="3893108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08" y="9525"/>
                  </a:lnTo>
                  <a:lnTo>
                    <a:pt x="3893108" y="0"/>
                  </a:lnTo>
                  <a:close/>
                </a:path>
                <a:path w="4007484" h="9525">
                  <a:moveTo>
                    <a:pt x="3950220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20" y="9525"/>
                  </a:lnTo>
                  <a:lnTo>
                    <a:pt x="3950220" y="0"/>
                  </a:lnTo>
                  <a:close/>
                </a:path>
                <a:path w="4007484" h="9525">
                  <a:moveTo>
                    <a:pt x="4007332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32" y="9525"/>
                  </a:lnTo>
                  <a:lnTo>
                    <a:pt x="40073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77065" y="2103475"/>
              <a:ext cx="6805930" cy="944244"/>
            </a:xfrm>
            <a:custGeom>
              <a:avLst/>
              <a:gdLst/>
              <a:ahLst/>
              <a:cxnLst/>
              <a:rect l="l" t="t" r="r" b="b"/>
              <a:pathLst>
                <a:path w="6805930" h="94424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805930" h="944244">
                  <a:moveTo>
                    <a:pt x="66636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36" y="9525"/>
                  </a:lnTo>
                  <a:lnTo>
                    <a:pt x="66636" y="0"/>
                  </a:lnTo>
                  <a:close/>
                </a:path>
                <a:path w="6805930" h="944244">
                  <a:moveTo>
                    <a:pt x="123748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48" y="9525"/>
                  </a:lnTo>
                  <a:lnTo>
                    <a:pt x="123748" y="0"/>
                  </a:lnTo>
                  <a:close/>
                </a:path>
                <a:path w="6805930" h="944244">
                  <a:moveTo>
                    <a:pt x="180860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60" y="9525"/>
                  </a:lnTo>
                  <a:lnTo>
                    <a:pt x="180860" y="0"/>
                  </a:lnTo>
                  <a:close/>
                </a:path>
                <a:path w="6805930" h="944244">
                  <a:moveTo>
                    <a:pt x="237972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72" y="9525"/>
                  </a:lnTo>
                  <a:lnTo>
                    <a:pt x="237972" y="0"/>
                  </a:lnTo>
                  <a:close/>
                </a:path>
                <a:path w="6805930" h="944244">
                  <a:moveTo>
                    <a:pt x="295084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84" y="9525"/>
                  </a:lnTo>
                  <a:lnTo>
                    <a:pt x="295084" y="0"/>
                  </a:lnTo>
                  <a:close/>
                </a:path>
                <a:path w="6805930" h="944244">
                  <a:moveTo>
                    <a:pt x="352196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96" y="9525"/>
                  </a:lnTo>
                  <a:lnTo>
                    <a:pt x="352196" y="0"/>
                  </a:lnTo>
                  <a:close/>
                </a:path>
                <a:path w="6805930" h="944244">
                  <a:moveTo>
                    <a:pt x="409308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308" y="9525"/>
                  </a:lnTo>
                  <a:lnTo>
                    <a:pt x="409308" y="0"/>
                  </a:lnTo>
                  <a:close/>
                </a:path>
                <a:path w="6805930" h="944244">
                  <a:moveTo>
                    <a:pt x="466420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20" y="9525"/>
                  </a:lnTo>
                  <a:lnTo>
                    <a:pt x="466420" y="0"/>
                  </a:lnTo>
                  <a:close/>
                </a:path>
                <a:path w="6805930" h="944244">
                  <a:moveTo>
                    <a:pt x="523532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32" y="9525"/>
                  </a:lnTo>
                  <a:lnTo>
                    <a:pt x="523532" y="0"/>
                  </a:lnTo>
                  <a:close/>
                </a:path>
                <a:path w="6805930" h="944244">
                  <a:moveTo>
                    <a:pt x="580644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44" y="9525"/>
                  </a:lnTo>
                  <a:lnTo>
                    <a:pt x="580644" y="0"/>
                  </a:lnTo>
                  <a:close/>
                </a:path>
                <a:path w="6805930" h="944244">
                  <a:moveTo>
                    <a:pt x="637755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55" y="9525"/>
                  </a:lnTo>
                  <a:lnTo>
                    <a:pt x="637755" y="0"/>
                  </a:lnTo>
                  <a:close/>
                </a:path>
                <a:path w="6805930" h="944244">
                  <a:moveTo>
                    <a:pt x="694867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67" y="9525"/>
                  </a:lnTo>
                  <a:lnTo>
                    <a:pt x="694867" y="0"/>
                  </a:lnTo>
                  <a:close/>
                </a:path>
                <a:path w="6805930" h="944244">
                  <a:moveTo>
                    <a:pt x="751979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79" y="9525"/>
                  </a:lnTo>
                  <a:lnTo>
                    <a:pt x="751979" y="0"/>
                  </a:lnTo>
                  <a:close/>
                </a:path>
                <a:path w="6805930" h="944244">
                  <a:moveTo>
                    <a:pt x="809091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91" y="9525"/>
                  </a:lnTo>
                  <a:lnTo>
                    <a:pt x="809091" y="0"/>
                  </a:lnTo>
                  <a:close/>
                </a:path>
                <a:path w="6805930" h="944244">
                  <a:moveTo>
                    <a:pt x="866203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203" y="9525"/>
                  </a:lnTo>
                  <a:lnTo>
                    <a:pt x="866203" y="0"/>
                  </a:lnTo>
                  <a:close/>
                </a:path>
                <a:path w="6805930" h="944244">
                  <a:moveTo>
                    <a:pt x="923315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15" y="9525"/>
                  </a:lnTo>
                  <a:lnTo>
                    <a:pt x="923315" y="0"/>
                  </a:lnTo>
                  <a:close/>
                </a:path>
                <a:path w="6805930" h="944244">
                  <a:moveTo>
                    <a:pt x="980427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27" y="9525"/>
                  </a:lnTo>
                  <a:lnTo>
                    <a:pt x="980427" y="0"/>
                  </a:lnTo>
                  <a:close/>
                </a:path>
                <a:path w="6805930" h="944244">
                  <a:moveTo>
                    <a:pt x="1037539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39" y="9525"/>
                  </a:lnTo>
                  <a:lnTo>
                    <a:pt x="1037539" y="0"/>
                  </a:lnTo>
                  <a:close/>
                </a:path>
                <a:path w="6805930" h="944244">
                  <a:moveTo>
                    <a:pt x="1094651" y="0"/>
                  </a:moveTo>
                  <a:lnTo>
                    <a:pt x="1085126" y="0"/>
                  </a:lnTo>
                  <a:lnTo>
                    <a:pt x="1085126" y="9525"/>
                  </a:lnTo>
                  <a:lnTo>
                    <a:pt x="1094651" y="9525"/>
                  </a:lnTo>
                  <a:lnTo>
                    <a:pt x="1094651" y="0"/>
                  </a:lnTo>
                  <a:close/>
                </a:path>
                <a:path w="6805930" h="944244">
                  <a:moveTo>
                    <a:pt x="1151763" y="0"/>
                  </a:moveTo>
                  <a:lnTo>
                    <a:pt x="1142238" y="0"/>
                  </a:lnTo>
                  <a:lnTo>
                    <a:pt x="1142238" y="9525"/>
                  </a:lnTo>
                  <a:lnTo>
                    <a:pt x="1151763" y="9525"/>
                  </a:lnTo>
                  <a:lnTo>
                    <a:pt x="1151763" y="0"/>
                  </a:lnTo>
                  <a:close/>
                </a:path>
                <a:path w="6805930" h="944244">
                  <a:moveTo>
                    <a:pt x="1208874" y="0"/>
                  </a:moveTo>
                  <a:lnTo>
                    <a:pt x="1199349" y="0"/>
                  </a:lnTo>
                  <a:lnTo>
                    <a:pt x="1199349" y="9525"/>
                  </a:lnTo>
                  <a:lnTo>
                    <a:pt x="1208874" y="9525"/>
                  </a:lnTo>
                  <a:lnTo>
                    <a:pt x="1208874" y="0"/>
                  </a:lnTo>
                  <a:close/>
                </a:path>
                <a:path w="6805930" h="944244">
                  <a:moveTo>
                    <a:pt x="1265986" y="0"/>
                  </a:moveTo>
                  <a:lnTo>
                    <a:pt x="1256461" y="0"/>
                  </a:lnTo>
                  <a:lnTo>
                    <a:pt x="1256461" y="9525"/>
                  </a:lnTo>
                  <a:lnTo>
                    <a:pt x="1265986" y="9525"/>
                  </a:lnTo>
                  <a:lnTo>
                    <a:pt x="1265986" y="0"/>
                  </a:lnTo>
                  <a:close/>
                </a:path>
                <a:path w="6805930" h="944244">
                  <a:moveTo>
                    <a:pt x="1323098" y="0"/>
                  </a:moveTo>
                  <a:lnTo>
                    <a:pt x="1313573" y="0"/>
                  </a:lnTo>
                  <a:lnTo>
                    <a:pt x="1313573" y="9525"/>
                  </a:lnTo>
                  <a:lnTo>
                    <a:pt x="1323098" y="9525"/>
                  </a:lnTo>
                  <a:lnTo>
                    <a:pt x="1323098" y="0"/>
                  </a:lnTo>
                  <a:close/>
                </a:path>
                <a:path w="6805930" h="944244">
                  <a:moveTo>
                    <a:pt x="1380210" y="0"/>
                  </a:moveTo>
                  <a:lnTo>
                    <a:pt x="1370685" y="0"/>
                  </a:lnTo>
                  <a:lnTo>
                    <a:pt x="1370685" y="9525"/>
                  </a:lnTo>
                  <a:lnTo>
                    <a:pt x="1380210" y="9525"/>
                  </a:lnTo>
                  <a:lnTo>
                    <a:pt x="1380210" y="0"/>
                  </a:lnTo>
                  <a:close/>
                </a:path>
                <a:path w="6805930" h="944244">
                  <a:moveTo>
                    <a:pt x="1437322" y="0"/>
                  </a:moveTo>
                  <a:lnTo>
                    <a:pt x="1427797" y="0"/>
                  </a:lnTo>
                  <a:lnTo>
                    <a:pt x="1427797" y="9525"/>
                  </a:lnTo>
                  <a:lnTo>
                    <a:pt x="1437322" y="9525"/>
                  </a:lnTo>
                  <a:lnTo>
                    <a:pt x="1437322" y="0"/>
                  </a:lnTo>
                  <a:close/>
                </a:path>
                <a:path w="6805930" h="944244">
                  <a:moveTo>
                    <a:pt x="1494434" y="0"/>
                  </a:moveTo>
                  <a:lnTo>
                    <a:pt x="1484909" y="0"/>
                  </a:lnTo>
                  <a:lnTo>
                    <a:pt x="1484909" y="9525"/>
                  </a:lnTo>
                  <a:lnTo>
                    <a:pt x="1494434" y="9525"/>
                  </a:lnTo>
                  <a:lnTo>
                    <a:pt x="1494434" y="0"/>
                  </a:lnTo>
                  <a:close/>
                </a:path>
                <a:path w="6805930" h="944244">
                  <a:moveTo>
                    <a:pt x="1551546" y="0"/>
                  </a:moveTo>
                  <a:lnTo>
                    <a:pt x="1542021" y="0"/>
                  </a:lnTo>
                  <a:lnTo>
                    <a:pt x="1542021" y="9525"/>
                  </a:lnTo>
                  <a:lnTo>
                    <a:pt x="1551546" y="9525"/>
                  </a:lnTo>
                  <a:lnTo>
                    <a:pt x="1551546" y="0"/>
                  </a:lnTo>
                  <a:close/>
                </a:path>
                <a:path w="6805930" h="944244">
                  <a:moveTo>
                    <a:pt x="1608658" y="0"/>
                  </a:moveTo>
                  <a:lnTo>
                    <a:pt x="1599133" y="0"/>
                  </a:lnTo>
                  <a:lnTo>
                    <a:pt x="1599133" y="9525"/>
                  </a:lnTo>
                  <a:lnTo>
                    <a:pt x="1608658" y="9525"/>
                  </a:lnTo>
                  <a:lnTo>
                    <a:pt x="1608658" y="0"/>
                  </a:lnTo>
                  <a:close/>
                </a:path>
                <a:path w="6805930" h="944244">
                  <a:moveTo>
                    <a:pt x="1665770" y="0"/>
                  </a:moveTo>
                  <a:lnTo>
                    <a:pt x="1656245" y="0"/>
                  </a:lnTo>
                  <a:lnTo>
                    <a:pt x="1656245" y="9525"/>
                  </a:lnTo>
                  <a:lnTo>
                    <a:pt x="1665770" y="9525"/>
                  </a:lnTo>
                  <a:lnTo>
                    <a:pt x="1665770" y="0"/>
                  </a:lnTo>
                  <a:close/>
                </a:path>
                <a:path w="6805930" h="944244">
                  <a:moveTo>
                    <a:pt x="1722869" y="0"/>
                  </a:moveTo>
                  <a:lnTo>
                    <a:pt x="1713357" y="0"/>
                  </a:lnTo>
                  <a:lnTo>
                    <a:pt x="1713357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6805930" h="944244">
                  <a:moveTo>
                    <a:pt x="1779981" y="0"/>
                  </a:moveTo>
                  <a:lnTo>
                    <a:pt x="1770468" y="0"/>
                  </a:lnTo>
                  <a:lnTo>
                    <a:pt x="1770468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6805930" h="944244">
                  <a:moveTo>
                    <a:pt x="1837093" y="0"/>
                  </a:moveTo>
                  <a:lnTo>
                    <a:pt x="1827580" y="0"/>
                  </a:lnTo>
                  <a:lnTo>
                    <a:pt x="1827580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6805930" h="944244">
                  <a:moveTo>
                    <a:pt x="1894205" y="0"/>
                  </a:moveTo>
                  <a:lnTo>
                    <a:pt x="1884692" y="0"/>
                  </a:lnTo>
                  <a:lnTo>
                    <a:pt x="1884692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6805930" h="944244">
                  <a:moveTo>
                    <a:pt x="1951316" y="0"/>
                  </a:moveTo>
                  <a:lnTo>
                    <a:pt x="1941804" y="0"/>
                  </a:lnTo>
                  <a:lnTo>
                    <a:pt x="1941804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6805930" h="944244">
                  <a:moveTo>
                    <a:pt x="2008428" y="0"/>
                  </a:moveTo>
                  <a:lnTo>
                    <a:pt x="1998916" y="0"/>
                  </a:lnTo>
                  <a:lnTo>
                    <a:pt x="1998916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6805930" h="944244">
                  <a:moveTo>
                    <a:pt x="2065540" y="0"/>
                  </a:moveTo>
                  <a:lnTo>
                    <a:pt x="2056028" y="0"/>
                  </a:lnTo>
                  <a:lnTo>
                    <a:pt x="2056028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6805930" h="944244">
                  <a:moveTo>
                    <a:pt x="2122652" y="0"/>
                  </a:moveTo>
                  <a:lnTo>
                    <a:pt x="2113140" y="0"/>
                  </a:lnTo>
                  <a:lnTo>
                    <a:pt x="2113140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6805930" h="944244">
                  <a:moveTo>
                    <a:pt x="2179764" y="0"/>
                  </a:moveTo>
                  <a:lnTo>
                    <a:pt x="2170252" y="0"/>
                  </a:lnTo>
                  <a:lnTo>
                    <a:pt x="2170252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6805930" h="944244">
                  <a:moveTo>
                    <a:pt x="2236876" y="0"/>
                  </a:moveTo>
                  <a:lnTo>
                    <a:pt x="2227364" y="0"/>
                  </a:lnTo>
                  <a:lnTo>
                    <a:pt x="2227364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6805930" h="944244">
                  <a:moveTo>
                    <a:pt x="2293988" y="0"/>
                  </a:moveTo>
                  <a:lnTo>
                    <a:pt x="2284476" y="0"/>
                  </a:lnTo>
                  <a:lnTo>
                    <a:pt x="2284476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6805930" h="944244">
                  <a:moveTo>
                    <a:pt x="5149570" y="934542"/>
                  </a:moveTo>
                  <a:lnTo>
                    <a:pt x="5140058" y="934542"/>
                  </a:lnTo>
                  <a:lnTo>
                    <a:pt x="5140058" y="944067"/>
                  </a:lnTo>
                  <a:lnTo>
                    <a:pt x="5149570" y="944067"/>
                  </a:lnTo>
                  <a:lnTo>
                    <a:pt x="5149570" y="934542"/>
                  </a:lnTo>
                  <a:close/>
                </a:path>
                <a:path w="6805930" h="944244">
                  <a:moveTo>
                    <a:pt x="5206682" y="934542"/>
                  </a:moveTo>
                  <a:lnTo>
                    <a:pt x="5197170" y="934542"/>
                  </a:lnTo>
                  <a:lnTo>
                    <a:pt x="5197170" y="944067"/>
                  </a:lnTo>
                  <a:lnTo>
                    <a:pt x="5206682" y="944067"/>
                  </a:lnTo>
                  <a:lnTo>
                    <a:pt x="5206682" y="934542"/>
                  </a:lnTo>
                  <a:close/>
                </a:path>
                <a:path w="6805930" h="944244">
                  <a:moveTo>
                    <a:pt x="5263794" y="934542"/>
                  </a:moveTo>
                  <a:lnTo>
                    <a:pt x="5254282" y="934542"/>
                  </a:lnTo>
                  <a:lnTo>
                    <a:pt x="5254282" y="944067"/>
                  </a:lnTo>
                  <a:lnTo>
                    <a:pt x="5263794" y="944067"/>
                  </a:lnTo>
                  <a:lnTo>
                    <a:pt x="5263794" y="934542"/>
                  </a:lnTo>
                  <a:close/>
                </a:path>
                <a:path w="6805930" h="944244">
                  <a:moveTo>
                    <a:pt x="5320906" y="934542"/>
                  </a:moveTo>
                  <a:lnTo>
                    <a:pt x="5311394" y="934542"/>
                  </a:lnTo>
                  <a:lnTo>
                    <a:pt x="5311394" y="944067"/>
                  </a:lnTo>
                  <a:lnTo>
                    <a:pt x="5320906" y="944067"/>
                  </a:lnTo>
                  <a:lnTo>
                    <a:pt x="5320906" y="934542"/>
                  </a:lnTo>
                  <a:close/>
                </a:path>
                <a:path w="6805930" h="944244">
                  <a:moveTo>
                    <a:pt x="5378018" y="934542"/>
                  </a:moveTo>
                  <a:lnTo>
                    <a:pt x="5368506" y="934542"/>
                  </a:lnTo>
                  <a:lnTo>
                    <a:pt x="5368506" y="944067"/>
                  </a:lnTo>
                  <a:lnTo>
                    <a:pt x="5378018" y="944067"/>
                  </a:lnTo>
                  <a:lnTo>
                    <a:pt x="5378018" y="934542"/>
                  </a:lnTo>
                  <a:close/>
                </a:path>
                <a:path w="6805930" h="944244">
                  <a:moveTo>
                    <a:pt x="5435130" y="934542"/>
                  </a:moveTo>
                  <a:lnTo>
                    <a:pt x="5425618" y="934542"/>
                  </a:lnTo>
                  <a:lnTo>
                    <a:pt x="5425618" y="944067"/>
                  </a:lnTo>
                  <a:lnTo>
                    <a:pt x="5435130" y="944067"/>
                  </a:lnTo>
                  <a:lnTo>
                    <a:pt x="5435130" y="934542"/>
                  </a:lnTo>
                  <a:close/>
                </a:path>
                <a:path w="6805930" h="944244">
                  <a:moveTo>
                    <a:pt x="5492242" y="934542"/>
                  </a:moveTo>
                  <a:lnTo>
                    <a:pt x="5482729" y="934542"/>
                  </a:lnTo>
                  <a:lnTo>
                    <a:pt x="5482729" y="944067"/>
                  </a:lnTo>
                  <a:lnTo>
                    <a:pt x="5492242" y="944067"/>
                  </a:lnTo>
                  <a:lnTo>
                    <a:pt x="5492242" y="934542"/>
                  </a:lnTo>
                  <a:close/>
                </a:path>
                <a:path w="6805930" h="944244">
                  <a:moveTo>
                    <a:pt x="5549354" y="934542"/>
                  </a:moveTo>
                  <a:lnTo>
                    <a:pt x="5539841" y="934542"/>
                  </a:lnTo>
                  <a:lnTo>
                    <a:pt x="5539841" y="944067"/>
                  </a:lnTo>
                  <a:lnTo>
                    <a:pt x="5549354" y="944067"/>
                  </a:lnTo>
                  <a:lnTo>
                    <a:pt x="5549354" y="934542"/>
                  </a:lnTo>
                  <a:close/>
                </a:path>
                <a:path w="6805930" h="944244">
                  <a:moveTo>
                    <a:pt x="5606466" y="934542"/>
                  </a:moveTo>
                  <a:lnTo>
                    <a:pt x="5596953" y="934542"/>
                  </a:lnTo>
                  <a:lnTo>
                    <a:pt x="5596953" y="944067"/>
                  </a:lnTo>
                  <a:lnTo>
                    <a:pt x="5606466" y="944067"/>
                  </a:lnTo>
                  <a:lnTo>
                    <a:pt x="5606466" y="934542"/>
                  </a:lnTo>
                  <a:close/>
                </a:path>
                <a:path w="6805930" h="944244">
                  <a:moveTo>
                    <a:pt x="5663577" y="934542"/>
                  </a:moveTo>
                  <a:lnTo>
                    <a:pt x="5654065" y="934542"/>
                  </a:lnTo>
                  <a:lnTo>
                    <a:pt x="5654065" y="944067"/>
                  </a:lnTo>
                  <a:lnTo>
                    <a:pt x="5663577" y="944067"/>
                  </a:lnTo>
                  <a:lnTo>
                    <a:pt x="5663577" y="934542"/>
                  </a:lnTo>
                  <a:close/>
                </a:path>
                <a:path w="6805930" h="944244">
                  <a:moveTo>
                    <a:pt x="5720689" y="934542"/>
                  </a:moveTo>
                  <a:lnTo>
                    <a:pt x="5711177" y="934542"/>
                  </a:lnTo>
                  <a:lnTo>
                    <a:pt x="5711177" y="944067"/>
                  </a:lnTo>
                  <a:lnTo>
                    <a:pt x="5720689" y="944067"/>
                  </a:lnTo>
                  <a:lnTo>
                    <a:pt x="5720689" y="934542"/>
                  </a:lnTo>
                  <a:close/>
                </a:path>
                <a:path w="6805930" h="944244">
                  <a:moveTo>
                    <a:pt x="5777801" y="934542"/>
                  </a:moveTo>
                  <a:lnTo>
                    <a:pt x="5768289" y="934542"/>
                  </a:lnTo>
                  <a:lnTo>
                    <a:pt x="5768289" y="944067"/>
                  </a:lnTo>
                  <a:lnTo>
                    <a:pt x="5777801" y="944067"/>
                  </a:lnTo>
                  <a:lnTo>
                    <a:pt x="5777801" y="934542"/>
                  </a:lnTo>
                  <a:close/>
                </a:path>
                <a:path w="6805930" h="944244">
                  <a:moveTo>
                    <a:pt x="5834913" y="934542"/>
                  </a:moveTo>
                  <a:lnTo>
                    <a:pt x="5825401" y="934542"/>
                  </a:lnTo>
                  <a:lnTo>
                    <a:pt x="5825401" y="944067"/>
                  </a:lnTo>
                  <a:lnTo>
                    <a:pt x="5834913" y="944067"/>
                  </a:lnTo>
                  <a:lnTo>
                    <a:pt x="5834913" y="934542"/>
                  </a:lnTo>
                  <a:close/>
                </a:path>
                <a:path w="6805930" h="944244">
                  <a:moveTo>
                    <a:pt x="5892025" y="934542"/>
                  </a:moveTo>
                  <a:lnTo>
                    <a:pt x="5882513" y="934542"/>
                  </a:lnTo>
                  <a:lnTo>
                    <a:pt x="5882513" y="944067"/>
                  </a:lnTo>
                  <a:lnTo>
                    <a:pt x="5892025" y="944067"/>
                  </a:lnTo>
                  <a:lnTo>
                    <a:pt x="5892025" y="934542"/>
                  </a:lnTo>
                  <a:close/>
                </a:path>
                <a:path w="6805930" h="944244">
                  <a:moveTo>
                    <a:pt x="5949137" y="934542"/>
                  </a:moveTo>
                  <a:lnTo>
                    <a:pt x="5939625" y="934542"/>
                  </a:lnTo>
                  <a:lnTo>
                    <a:pt x="5939625" y="944067"/>
                  </a:lnTo>
                  <a:lnTo>
                    <a:pt x="5949137" y="944067"/>
                  </a:lnTo>
                  <a:lnTo>
                    <a:pt x="5949137" y="934542"/>
                  </a:lnTo>
                  <a:close/>
                </a:path>
                <a:path w="6805930" h="944244">
                  <a:moveTo>
                    <a:pt x="6006249" y="934542"/>
                  </a:moveTo>
                  <a:lnTo>
                    <a:pt x="5996737" y="934542"/>
                  </a:lnTo>
                  <a:lnTo>
                    <a:pt x="5996737" y="944067"/>
                  </a:lnTo>
                  <a:lnTo>
                    <a:pt x="6006249" y="944067"/>
                  </a:lnTo>
                  <a:lnTo>
                    <a:pt x="6006249" y="934542"/>
                  </a:lnTo>
                  <a:close/>
                </a:path>
                <a:path w="6805930" h="944244">
                  <a:moveTo>
                    <a:pt x="6063361" y="934542"/>
                  </a:moveTo>
                  <a:lnTo>
                    <a:pt x="6053848" y="934542"/>
                  </a:lnTo>
                  <a:lnTo>
                    <a:pt x="6053848" y="944067"/>
                  </a:lnTo>
                  <a:lnTo>
                    <a:pt x="6063361" y="944067"/>
                  </a:lnTo>
                  <a:lnTo>
                    <a:pt x="6063361" y="934542"/>
                  </a:lnTo>
                  <a:close/>
                </a:path>
                <a:path w="6805930" h="944244">
                  <a:moveTo>
                    <a:pt x="6120473" y="934542"/>
                  </a:moveTo>
                  <a:lnTo>
                    <a:pt x="6110960" y="934542"/>
                  </a:lnTo>
                  <a:lnTo>
                    <a:pt x="6110960" y="944067"/>
                  </a:lnTo>
                  <a:lnTo>
                    <a:pt x="6120473" y="944067"/>
                  </a:lnTo>
                  <a:lnTo>
                    <a:pt x="6120473" y="934542"/>
                  </a:lnTo>
                  <a:close/>
                </a:path>
                <a:path w="6805930" h="944244">
                  <a:moveTo>
                    <a:pt x="6177585" y="934542"/>
                  </a:moveTo>
                  <a:lnTo>
                    <a:pt x="6168072" y="934542"/>
                  </a:lnTo>
                  <a:lnTo>
                    <a:pt x="6168072" y="944067"/>
                  </a:lnTo>
                  <a:lnTo>
                    <a:pt x="6177585" y="944067"/>
                  </a:lnTo>
                  <a:lnTo>
                    <a:pt x="6177585" y="934542"/>
                  </a:lnTo>
                  <a:close/>
                </a:path>
                <a:path w="6805930" h="944244">
                  <a:moveTo>
                    <a:pt x="6234696" y="934542"/>
                  </a:moveTo>
                  <a:lnTo>
                    <a:pt x="6225184" y="934542"/>
                  </a:lnTo>
                  <a:lnTo>
                    <a:pt x="6225184" y="944067"/>
                  </a:lnTo>
                  <a:lnTo>
                    <a:pt x="6234696" y="944067"/>
                  </a:lnTo>
                  <a:lnTo>
                    <a:pt x="6234696" y="934542"/>
                  </a:lnTo>
                  <a:close/>
                </a:path>
                <a:path w="6805930" h="944244">
                  <a:moveTo>
                    <a:pt x="6291808" y="934542"/>
                  </a:moveTo>
                  <a:lnTo>
                    <a:pt x="6282296" y="934542"/>
                  </a:lnTo>
                  <a:lnTo>
                    <a:pt x="6282296" y="944067"/>
                  </a:lnTo>
                  <a:lnTo>
                    <a:pt x="6291808" y="944067"/>
                  </a:lnTo>
                  <a:lnTo>
                    <a:pt x="6291808" y="934542"/>
                  </a:lnTo>
                  <a:close/>
                </a:path>
                <a:path w="6805930" h="944244">
                  <a:moveTo>
                    <a:pt x="6348920" y="934542"/>
                  </a:moveTo>
                  <a:lnTo>
                    <a:pt x="6339408" y="934542"/>
                  </a:lnTo>
                  <a:lnTo>
                    <a:pt x="6339408" y="944067"/>
                  </a:lnTo>
                  <a:lnTo>
                    <a:pt x="6348920" y="944067"/>
                  </a:lnTo>
                  <a:lnTo>
                    <a:pt x="6348920" y="934542"/>
                  </a:lnTo>
                  <a:close/>
                </a:path>
                <a:path w="6805930" h="944244">
                  <a:moveTo>
                    <a:pt x="6406032" y="934542"/>
                  </a:moveTo>
                  <a:lnTo>
                    <a:pt x="6396520" y="934542"/>
                  </a:lnTo>
                  <a:lnTo>
                    <a:pt x="6396520" y="944067"/>
                  </a:lnTo>
                  <a:lnTo>
                    <a:pt x="6406032" y="944067"/>
                  </a:lnTo>
                  <a:lnTo>
                    <a:pt x="6406032" y="934542"/>
                  </a:lnTo>
                  <a:close/>
                </a:path>
                <a:path w="6805930" h="944244">
                  <a:moveTo>
                    <a:pt x="6463144" y="934542"/>
                  </a:moveTo>
                  <a:lnTo>
                    <a:pt x="6453632" y="934542"/>
                  </a:lnTo>
                  <a:lnTo>
                    <a:pt x="6453632" y="944067"/>
                  </a:lnTo>
                  <a:lnTo>
                    <a:pt x="6463144" y="944067"/>
                  </a:lnTo>
                  <a:lnTo>
                    <a:pt x="6463144" y="934542"/>
                  </a:lnTo>
                  <a:close/>
                </a:path>
                <a:path w="6805930" h="944244">
                  <a:moveTo>
                    <a:pt x="6520256" y="934542"/>
                  </a:moveTo>
                  <a:lnTo>
                    <a:pt x="6510744" y="934542"/>
                  </a:lnTo>
                  <a:lnTo>
                    <a:pt x="6510744" y="944067"/>
                  </a:lnTo>
                  <a:lnTo>
                    <a:pt x="6520256" y="944067"/>
                  </a:lnTo>
                  <a:lnTo>
                    <a:pt x="6520256" y="934542"/>
                  </a:lnTo>
                  <a:close/>
                </a:path>
                <a:path w="6805930" h="944244">
                  <a:moveTo>
                    <a:pt x="6577368" y="934542"/>
                  </a:moveTo>
                  <a:lnTo>
                    <a:pt x="6567856" y="934542"/>
                  </a:lnTo>
                  <a:lnTo>
                    <a:pt x="6567856" y="944067"/>
                  </a:lnTo>
                  <a:lnTo>
                    <a:pt x="6577368" y="944067"/>
                  </a:lnTo>
                  <a:lnTo>
                    <a:pt x="6577368" y="934542"/>
                  </a:lnTo>
                  <a:close/>
                </a:path>
                <a:path w="6805930" h="944244">
                  <a:moveTo>
                    <a:pt x="6634480" y="934542"/>
                  </a:moveTo>
                  <a:lnTo>
                    <a:pt x="6624968" y="934542"/>
                  </a:lnTo>
                  <a:lnTo>
                    <a:pt x="6624968" y="944067"/>
                  </a:lnTo>
                  <a:lnTo>
                    <a:pt x="6634480" y="944067"/>
                  </a:lnTo>
                  <a:lnTo>
                    <a:pt x="6634480" y="934542"/>
                  </a:lnTo>
                  <a:close/>
                </a:path>
                <a:path w="6805930" h="944244">
                  <a:moveTo>
                    <a:pt x="6691592" y="934542"/>
                  </a:moveTo>
                  <a:lnTo>
                    <a:pt x="6682079" y="934542"/>
                  </a:lnTo>
                  <a:lnTo>
                    <a:pt x="6682079" y="944067"/>
                  </a:lnTo>
                  <a:lnTo>
                    <a:pt x="6691592" y="944067"/>
                  </a:lnTo>
                  <a:lnTo>
                    <a:pt x="6691592" y="934542"/>
                  </a:lnTo>
                  <a:close/>
                </a:path>
                <a:path w="6805930" h="944244">
                  <a:moveTo>
                    <a:pt x="6748704" y="934542"/>
                  </a:moveTo>
                  <a:lnTo>
                    <a:pt x="6739179" y="934542"/>
                  </a:lnTo>
                  <a:lnTo>
                    <a:pt x="6739179" y="944067"/>
                  </a:lnTo>
                  <a:lnTo>
                    <a:pt x="6748704" y="944067"/>
                  </a:lnTo>
                  <a:lnTo>
                    <a:pt x="6748704" y="934542"/>
                  </a:lnTo>
                  <a:close/>
                </a:path>
                <a:path w="6805930" h="944244">
                  <a:moveTo>
                    <a:pt x="6805816" y="934542"/>
                  </a:moveTo>
                  <a:lnTo>
                    <a:pt x="6796291" y="934542"/>
                  </a:lnTo>
                  <a:lnTo>
                    <a:pt x="6796291" y="944067"/>
                  </a:lnTo>
                  <a:lnTo>
                    <a:pt x="6805816" y="944067"/>
                  </a:lnTo>
                  <a:lnTo>
                    <a:pt x="6805816" y="93454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061541" y="2103475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4007484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4007484" h="9525">
                  <a:moveTo>
                    <a:pt x="123736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4007484" h="9525">
                  <a:moveTo>
                    <a:pt x="180848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4007484" h="9525">
                  <a:moveTo>
                    <a:pt x="237959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4007484" h="9525">
                  <a:moveTo>
                    <a:pt x="295071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4007484" h="9525">
                  <a:moveTo>
                    <a:pt x="352183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4007484" h="9525">
                  <a:moveTo>
                    <a:pt x="409295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4007484" h="9525">
                  <a:moveTo>
                    <a:pt x="466407" y="0"/>
                  </a:moveTo>
                  <a:lnTo>
                    <a:pt x="456895" y="0"/>
                  </a:lnTo>
                  <a:lnTo>
                    <a:pt x="456895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4007484" h="9525">
                  <a:moveTo>
                    <a:pt x="523519" y="0"/>
                  </a:moveTo>
                  <a:lnTo>
                    <a:pt x="514007" y="0"/>
                  </a:lnTo>
                  <a:lnTo>
                    <a:pt x="514007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  <a:path w="4007484" h="9525">
                  <a:moveTo>
                    <a:pt x="580631" y="0"/>
                  </a:moveTo>
                  <a:lnTo>
                    <a:pt x="571119" y="0"/>
                  </a:lnTo>
                  <a:lnTo>
                    <a:pt x="571119" y="9525"/>
                  </a:lnTo>
                  <a:lnTo>
                    <a:pt x="580631" y="9525"/>
                  </a:lnTo>
                  <a:lnTo>
                    <a:pt x="580631" y="0"/>
                  </a:lnTo>
                  <a:close/>
                </a:path>
                <a:path w="4007484" h="9525">
                  <a:moveTo>
                    <a:pt x="637743" y="0"/>
                  </a:moveTo>
                  <a:lnTo>
                    <a:pt x="628230" y="0"/>
                  </a:lnTo>
                  <a:lnTo>
                    <a:pt x="628230" y="9525"/>
                  </a:lnTo>
                  <a:lnTo>
                    <a:pt x="637743" y="9525"/>
                  </a:lnTo>
                  <a:lnTo>
                    <a:pt x="637743" y="0"/>
                  </a:lnTo>
                  <a:close/>
                </a:path>
                <a:path w="4007484" h="9525">
                  <a:moveTo>
                    <a:pt x="694855" y="0"/>
                  </a:moveTo>
                  <a:lnTo>
                    <a:pt x="685342" y="0"/>
                  </a:lnTo>
                  <a:lnTo>
                    <a:pt x="685342" y="9525"/>
                  </a:lnTo>
                  <a:lnTo>
                    <a:pt x="694855" y="9525"/>
                  </a:lnTo>
                  <a:lnTo>
                    <a:pt x="694855" y="0"/>
                  </a:lnTo>
                  <a:close/>
                </a:path>
                <a:path w="4007484" h="9525">
                  <a:moveTo>
                    <a:pt x="751967" y="0"/>
                  </a:moveTo>
                  <a:lnTo>
                    <a:pt x="742454" y="0"/>
                  </a:lnTo>
                  <a:lnTo>
                    <a:pt x="742454" y="9525"/>
                  </a:lnTo>
                  <a:lnTo>
                    <a:pt x="751967" y="9525"/>
                  </a:lnTo>
                  <a:lnTo>
                    <a:pt x="751967" y="0"/>
                  </a:lnTo>
                  <a:close/>
                </a:path>
                <a:path w="4007484" h="9525">
                  <a:moveTo>
                    <a:pt x="809078" y="0"/>
                  </a:moveTo>
                  <a:lnTo>
                    <a:pt x="799566" y="0"/>
                  </a:lnTo>
                  <a:lnTo>
                    <a:pt x="799566" y="9525"/>
                  </a:lnTo>
                  <a:lnTo>
                    <a:pt x="809078" y="9525"/>
                  </a:lnTo>
                  <a:lnTo>
                    <a:pt x="809078" y="0"/>
                  </a:lnTo>
                  <a:close/>
                </a:path>
                <a:path w="4007484" h="9525">
                  <a:moveTo>
                    <a:pt x="866190" y="0"/>
                  </a:moveTo>
                  <a:lnTo>
                    <a:pt x="856678" y="0"/>
                  </a:lnTo>
                  <a:lnTo>
                    <a:pt x="856678" y="9525"/>
                  </a:lnTo>
                  <a:lnTo>
                    <a:pt x="866190" y="9525"/>
                  </a:lnTo>
                  <a:lnTo>
                    <a:pt x="866190" y="0"/>
                  </a:lnTo>
                  <a:close/>
                </a:path>
                <a:path w="4007484" h="9525">
                  <a:moveTo>
                    <a:pt x="923302" y="0"/>
                  </a:moveTo>
                  <a:lnTo>
                    <a:pt x="913790" y="0"/>
                  </a:lnTo>
                  <a:lnTo>
                    <a:pt x="913790" y="9525"/>
                  </a:lnTo>
                  <a:lnTo>
                    <a:pt x="923302" y="9525"/>
                  </a:lnTo>
                  <a:lnTo>
                    <a:pt x="923302" y="0"/>
                  </a:lnTo>
                  <a:close/>
                </a:path>
                <a:path w="4007484" h="9525">
                  <a:moveTo>
                    <a:pt x="980414" y="0"/>
                  </a:moveTo>
                  <a:lnTo>
                    <a:pt x="970902" y="0"/>
                  </a:lnTo>
                  <a:lnTo>
                    <a:pt x="970902" y="9525"/>
                  </a:lnTo>
                  <a:lnTo>
                    <a:pt x="980414" y="9525"/>
                  </a:lnTo>
                  <a:lnTo>
                    <a:pt x="980414" y="0"/>
                  </a:lnTo>
                  <a:close/>
                </a:path>
                <a:path w="4007484" h="9525">
                  <a:moveTo>
                    <a:pt x="1037526" y="0"/>
                  </a:moveTo>
                  <a:lnTo>
                    <a:pt x="1028014" y="0"/>
                  </a:lnTo>
                  <a:lnTo>
                    <a:pt x="1028014" y="9525"/>
                  </a:lnTo>
                  <a:lnTo>
                    <a:pt x="1037526" y="9525"/>
                  </a:lnTo>
                  <a:lnTo>
                    <a:pt x="1037526" y="0"/>
                  </a:lnTo>
                  <a:close/>
                </a:path>
                <a:path w="4007484" h="9525">
                  <a:moveTo>
                    <a:pt x="1094638" y="0"/>
                  </a:moveTo>
                  <a:lnTo>
                    <a:pt x="1085113" y="0"/>
                  </a:lnTo>
                  <a:lnTo>
                    <a:pt x="1085113" y="9525"/>
                  </a:lnTo>
                  <a:lnTo>
                    <a:pt x="1094638" y="9525"/>
                  </a:lnTo>
                  <a:lnTo>
                    <a:pt x="1094638" y="0"/>
                  </a:lnTo>
                  <a:close/>
                </a:path>
                <a:path w="4007484" h="9525">
                  <a:moveTo>
                    <a:pt x="1151750" y="0"/>
                  </a:moveTo>
                  <a:lnTo>
                    <a:pt x="1142225" y="0"/>
                  </a:lnTo>
                  <a:lnTo>
                    <a:pt x="1142225" y="9525"/>
                  </a:lnTo>
                  <a:lnTo>
                    <a:pt x="1151750" y="9525"/>
                  </a:lnTo>
                  <a:lnTo>
                    <a:pt x="1151750" y="0"/>
                  </a:lnTo>
                  <a:close/>
                </a:path>
                <a:path w="4007484" h="9525">
                  <a:moveTo>
                    <a:pt x="1208862" y="0"/>
                  </a:moveTo>
                  <a:lnTo>
                    <a:pt x="1199337" y="0"/>
                  </a:lnTo>
                  <a:lnTo>
                    <a:pt x="1199337" y="9525"/>
                  </a:lnTo>
                  <a:lnTo>
                    <a:pt x="1208862" y="9525"/>
                  </a:lnTo>
                  <a:lnTo>
                    <a:pt x="1208862" y="0"/>
                  </a:lnTo>
                  <a:close/>
                </a:path>
                <a:path w="4007484" h="9525">
                  <a:moveTo>
                    <a:pt x="1265974" y="0"/>
                  </a:moveTo>
                  <a:lnTo>
                    <a:pt x="1256449" y="0"/>
                  </a:lnTo>
                  <a:lnTo>
                    <a:pt x="1256449" y="9525"/>
                  </a:lnTo>
                  <a:lnTo>
                    <a:pt x="1265974" y="9525"/>
                  </a:lnTo>
                  <a:lnTo>
                    <a:pt x="1265974" y="0"/>
                  </a:lnTo>
                  <a:close/>
                </a:path>
                <a:path w="4007484" h="9525">
                  <a:moveTo>
                    <a:pt x="1323086" y="0"/>
                  </a:moveTo>
                  <a:lnTo>
                    <a:pt x="1313561" y="0"/>
                  </a:lnTo>
                  <a:lnTo>
                    <a:pt x="1313561" y="9525"/>
                  </a:lnTo>
                  <a:lnTo>
                    <a:pt x="1323086" y="9525"/>
                  </a:lnTo>
                  <a:lnTo>
                    <a:pt x="1323086" y="0"/>
                  </a:lnTo>
                  <a:close/>
                </a:path>
                <a:path w="4007484" h="9525">
                  <a:moveTo>
                    <a:pt x="1380197" y="0"/>
                  </a:moveTo>
                  <a:lnTo>
                    <a:pt x="1370672" y="0"/>
                  </a:lnTo>
                  <a:lnTo>
                    <a:pt x="1370672" y="9525"/>
                  </a:lnTo>
                  <a:lnTo>
                    <a:pt x="1380197" y="9525"/>
                  </a:lnTo>
                  <a:lnTo>
                    <a:pt x="1380197" y="0"/>
                  </a:lnTo>
                  <a:close/>
                </a:path>
                <a:path w="4007484" h="9525">
                  <a:moveTo>
                    <a:pt x="1437309" y="0"/>
                  </a:moveTo>
                  <a:lnTo>
                    <a:pt x="1427784" y="0"/>
                  </a:lnTo>
                  <a:lnTo>
                    <a:pt x="1427784" y="9525"/>
                  </a:lnTo>
                  <a:lnTo>
                    <a:pt x="1437309" y="9525"/>
                  </a:lnTo>
                  <a:lnTo>
                    <a:pt x="1437309" y="0"/>
                  </a:lnTo>
                  <a:close/>
                </a:path>
                <a:path w="4007484" h="9525">
                  <a:moveTo>
                    <a:pt x="1494421" y="0"/>
                  </a:moveTo>
                  <a:lnTo>
                    <a:pt x="1484896" y="0"/>
                  </a:lnTo>
                  <a:lnTo>
                    <a:pt x="1484896" y="9525"/>
                  </a:lnTo>
                  <a:lnTo>
                    <a:pt x="1494421" y="9525"/>
                  </a:lnTo>
                  <a:lnTo>
                    <a:pt x="1494421" y="0"/>
                  </a:lnTo>
                  <a:close/>
                </a:path>
                <a:path w="4007484" h="9525">
                  <a:moveTo>
                    <a:pt x="1551533" y="0"/>
                  </a:moveTo>
                  <a:lnTo>
                    <a:pt x="1542008" y="0"/>
                  </a:lnTo>
                  <a:lnTo>
                    <a:pt x="1542008" y="9525"/>
                  </a:lnTo>
                  <a:lnTo>
                    <a:pt x="1551533" y="9525"/>
                  </a:lnTo>
                  <a:lnTo>
                    <a:pt x="1551533" y="0"/>
                  </a:lnTo>
                  <a:close/>
                </a:path>
                <a:path w="4007484" h="9525">
                  <a:moveTo>
                    <a:pt x="1608645" y="0"/>
                  </a:moveTo>
                  <a:lnTo>
                    <a:pt x="1599120" y="0"/>
                  </a:lnTo>
                  <a:lnTo>
                    <a:pt x="1599120" y="9525"/>
                  </a:lnTo>
                  <a:lnTo>
                    <a:pt x="1608645" y="9525"/>
                  </a:lnTo>
                  <a:lnTo>
                    <a:pt x="1608645" y="0"/>
                  </a:lnTo>
                  <a:close/>
                </a:path>
                <a:path w="4007484" h="9525">
                  <a:moveTo>
                    <a:pt x="1665757" y="0"/>
                  </a:moveTo>
                  <a:lnTo>
                    <a:pt x="1656232" y="0"/>
                  </a:lnTo>
                  <a:lnTo>
                    <a:pt x="1656232" y="9525"/>
                  </a:lnTo>
                  <a:lnTo>
                    <a:pt x="1665757" y="9525"/>
                  </a:lnTo>
                  <a:lnTo>
                    <a:pt x="1665757" y="0"/>
                  </a:lnTo>
                  <a:close/>
                </a:path>
                <a:path w="4007484" h="9525">
                  <a:moveTo>
                    <a:pt x="1722869" y="0"/>
                  </a:moveTo>
                  <a:lnTo>
                    <a:pt x="1713344" y="0"/>
                  </a:lnTo>
                  <a:lnTo>
                    <a:pt x="1713344" y="9525"/>
                  </a:lnTo>
                  <a:lnTo>
                    <a:pt x="1722869" y="9525"/>
                  </a:lnTo>
                  <a:lnTo>
                    <a:pt x="1722869" y="0"/>
                  </a:lnTo>
                  <a:close/>
                </a:path>
                <a:path w="4007484" h="9525">
                  <a:moveTo>
                    <a:pt x="1779981" y="0"/>
                  </a:moveTo>
                  <a:lnTo>
                    <a:pt x="1770456" y="0"/>
                  </a:lnTo>
                  <a:lnTo>
                    <a:pt x="1770456" y="9525"/>
                  </a:lnTo>
                  <a:lnTo>
                    <a:pt x="1779981" y="9525"/>
                  </a:lnTo>
                  <a:lnTo>
                    <a:pt x="1779981" y="0"/>
                  </a:lnTo>
                  <a:close/>
                </a:path>
                <a:path w="4007484" h="9525">
                  <a:moveTo>
                    <a:pt x="1837093" y="0"/>
                  </a:moveTo>
                  <a:lnTo>
                    <a:pt x="1827568" y="0"/>
                  </a:lnTo>
                  <a:lnTo>
                    <a:pt x="1827568" y="9525"/>
                  </a:lnTo>
                  <a:lnTo>
                    <a:pt x="1837093" y="9525"/>
                  </a:lnTo>
                  <a:lnTo>
                    <a:pt x="1837093" y="0"/>
                  </a:lnTo>
                  <a:close/>
                </a:path>
                <a:path w="4007484" h="9525">
                  <a:moveTo>
                    <a:pt x="1894205" y="0"/>
                  </a:moveTo>
                  <a:lnTo>
                    <a:pt x="1884680" y="0"/>
                  </a:lnTo>
                  <a:lnTo>
                    <a:pt x="1884680" y="9525"/>
                  </a:lnTo>
                  <a:lnTo>
                    <a:pt x="1894205" y="9525"/>
                  </a:lnTo>
                  <a:lnTo>
                    <a:pt x="1894205" y="0"/>
                  </a:lnTo>
                  <a:close/>
                </a:path>
                <a:path w="4007484" h="9525">
                  <a:moveTo>
                    <a:pt x="1951316" y="0"/>
                  </a:moveTo>
                  <a:lnTo>
                    <a:pt x="1941791" y="0"/>
                  </a:lnTo>
                  <a:lnTo>
                    <a:pt x="1941791" y="9525"/>
                  </a:lnTo>
                  <a:lnTo>
                    <a:pt x="1951316" y="9525"/>
                  </a:lnTo>
                  <a:lnTo>
                    <a:pt x="1951316" y="0"/>
                  </a:lnTo>
                  <a:close/>
                </a:path>
                <a:path w="4007484" h="9525">
                  <a:moveTo>
                    <a:pt x="2008428" y="0"/>
                  </a:moveTo>
                  <a:lnTo>
                    <a:pt x="1998903" y="0"/>
                  </a:lnTo>
                  <a:lnTo>
                    <a:pt x="1998903" y="9525"/>
                  </a:lnTo>
                  <a:lnTo>
                    <a:pt x="2008428" y="9525"/>
                  </a:lnTo>
                  <a:lnTo>
                    <a:pt x="2008428" y="0"/>
                  </a:lnTo>
                  <a:close/>
                </a:path>
                <a:path w="4007484" h="9525">
                  <a:moveTo>
                    <a:pt x="2065540" y="0"/>
                  </a:moveTo>
                  <a:lnTo>
                    <a:pt x="2056015" y="0"/>
                  </a:lnTo>
                  <a:lnTo>
                    <a:pt x="2056015" y="9525"/>
                  </a:lnTo>
                  <a:lnTo>
                    <a:pt x="2065540" y="9525"/>
                  </a:lnTo>
                  <a:lnTo>
                    <a:pt x="2065540" y="0"/>
                  </a:lnTo>
                  <a:close/>
                </a:path>
                <a:path w="4007484" h="9525">
                  <a:moveTo>
                    <a:pt x="2122652" y="0"/>
                  </a:moveTo>
                  <a:lnTo>
                    <a:pt x="2113127" y="0"/>
                  </a:lnTo>
                  <a:lnTo>
                    <a:pt x="2113127" y="9525"/>
                  </a:lnTo>
                  <a:lnTo>
                    <a:pt x="2122652" y="9525"/>
                  </a:lnTo>
                  <a:lnTo>
                    <a:pt x="2122652" y="0"/>
                  </a:lnTo>
                  <a:close/>
                </a:path>
                <a:path w="4007484" h="9525">
                  <a:moveTo>
                    <a:pt x="2179764" y="0"/>
                  </a:moveTo>
                  <a:lnTo>
                    <a:pt x="2170239" y="0"/>
                  </a:lnTo>
                  <a:lnTo>
                    <a:pt x="2170239" y="9525"/>
                  </a:lnTo>
                  <a:lnTo>
                    <a:pt x="2179764" y="9525"/>
                  </a:lnTo>
                  <a:lnTo>
                    <a:pt x="2179764" y="0"/>
                  </a:lnTo>
                  <a:close/>
                </a:path>
                <a:path w="4007484" h="9525">
                  <a:moveTo>
                    <a:pt x="2236876" y="0"/>
                  </a:moveTo>
                  <a:lnTo>
                    <a:pt x="2227351" y="0"/>
                  </a:lnTo>
                  <a:lnTo>
                    <a:pt x="2227351" y="9525"/>
                  </a:lnTo>
                  <a:lnTo>
                    <a:pt x="2236876" y="9525"/>
                  </a:lnTo>
                  <a:lnTo>
                    <a:pt x="2236876" y="0"/>
                  </a:lnTo>
                  <a:close/>
                </a:path>
                <a:path w="4007484" h="9525">
                  <a:moveTo>
                    <a:pt x="2293988" y="0"/>
                  </a:moveTo>
                  <a:lnTo>
                    <a:pt x="2284463" y="0"/>
                  </a:lnTo>
                  <a:lnTo>
                    <a:pt x="2284463" y="9525"/>
                  </a:lnTo>
                  <a:lnTo>
                    <a:pt x="2293988" y="9525"/>
                  </a:lnTo>
                  <a:lnTo>
                    <a:pt x="2293988" y="0"/>
                  </a:lnTo>
                  <a:close/>
                </a:path>
                <a:path w="4007484" h="9525">
                  <a:moveTo>
                    <a:pt x="2351100" y="0"/>
                  </a:moveTo>
                  <a:lnTo>
                    <a:pt x="2341575" y="0"/>
                  </a:lnTo>
                  <a:lnTo>
                    <a:pt x="2341575" y="9525"/>
                  </a:lnTo>
                  <a:lnTo>
                    <a:pt x="2351100" y="9525"/>
                  </a:lnTo>
                  <a:lnTo>
                    <a:pt x="2351100" y="0"/>
                  </a:lnTo>
                  <a:close/>
                </a:path>
                <a:path w="4007484" h="9525">
                  <a:moveTo>
                    <a:pt x="2408212" y="0"/>
                  </a:moveTo>
                  <a:lnTo>
                    <a:pt x="2398687" y="0"/>
                  </a:lnTo>
                  <a:lnTo>
                    <a:pt x="2398687" y="9525"/>
                  </a:lnTo>
                  <a:lnTo>
                    <a:pt x="2408212" y="9525"/>
                  </a:lnTo>
                  <a:lnTo>
                    <a:pt x="2408212" y="0"/>
                  </a:lnTo>
                  <a:close/>
                </a:path>
                <a:path w="4007484" h="9525">
                  <a:moveTo>
                    <a:pt x="2465324" y="0"/>
                  </a:moveTo>
                  <a:lnTo>
                    <a:pt x="2455799" y="0"/>
                  </a:lnTo>
                  <a:lnTo>
                    <a:pt x="2455799" y="9525"/>
                  </a:lnTo>
                  <a:lnTo>
                    <a:pt x="2465324" y="9525"/>
                  </a:lnTo>
                  <a:lnTo>
                    <a:pt x="2465324" y="0"/>
                  </a:lnTo>
                  <a:close/>
                </a:path>
                <a:path w="4007484" h="9525">
                  <a:moveTo>
                    <a:pt x="2522436" y="0"/>
                  </a:moveTo>
                  <a:lnTo>
                    <a:pt x="2512911" y="0"/>
                  </a:lnTo>
                  <a:lnTo>
                    <a:pt x="2512911" y="9525"/>
                  </a:lnTo>
                  <a:lnTo>
                    <a:pt x="2522436" y="9525"/>
                  </a:lnTo>
                  <a:lnTo>
                    <a:pt x="2522436" y="0"/>
                  </a:lnTo>
                  <a:close/>
                </a:path>
                <a:path w="4007484" h="9525">
                  <a:moveTo>
                    <a:pt x="2579547" y="0"/>
                  </a:moveTo>
                  <a:lnTo>
                    <a:pt x="2570022" y="0"/>
                  </a:lnTo>
                  <a:lnTo>
                    <a:pt x="2570022" y="9525"/>
                  </a:lnTo>
                  <a:lnTo>
                    <a:pt x="2579547" y="9525"/>
                  </a:lnTo>
                  <a:lnTo>
                    <a:pt x="2579547" y="0"/>
                  </a:lnTo>
                  <a:close/>
                </a:path>
                <a:path w="4007484" h="9525">
                  <a:moveTo>
                    <a:pt x="2636659" y="0"/>
                  </a:moveTo>
                  <a:lnTo>
                    <a:pt x="2627134" y="0"/>
                  </a:lnTo>
                  <a:lnTo>
                    <a:pt x="2627134" y="9525"/>
                  </a:lnTo>
                  <a:lnTo>
                    <a:pt x="2636659" y="9525"/>
                  </a:lnTo>
                  <a:lnTo>
                    <a:pt x="2636659" y="0"/>
                  </a:lnTo>
                  <a:close/>
                </a:path>
                <a:path w="4007484" h="9525">
                  <a:moveTo>
                    <a:pt x="2693771" y="0"/>
                  </a:moveTo>
                  <a:lnTo>
                    <a:pt x="2684246" y="0"/>
                  </a:lnTo>
                  <a:lnTo>
                    <a:pt x="2684246" y="9525"/>
                  </a:lnTo>
                  <a:lnTo>
                    <a:pt x="2693771" y="9525"/>
                  </a:lnTo>
                  <a:lnTo>
                    <a:pt x="2693771" y="0"/>
                  </a:lnTo>
                  <a:close/>
                </a:path>
                <a:path w="4007484" h="9525">
                  <a:moveTo>
                    <a:pt x="2750870" y="0"/>
                  </a:moveTo>
                  <a:lnTo>
                    <a:pt x="2741358" y="0"/>
                  </a:lnTo>
                  <a:lnTo>
                    <a:pt x="2741358" y="9525"/>
                  </a:lnTo>
                  <a:lnTo>
                    <a:pt x="2750870" y="9525"/>
                  </a:lnTo>
                  <a:lnTo>
                    <a:pt x="2750870" y="0"/>
                  </a:lnTo>
                  <a:close/>
                </a:path>
                <a:path w="4007484" h="9525">
                  <a:moveTo>
                    <a:pt x="2807982" y="0"/>
                  </a:moveTo>
                  <a:lnTo>
                    <a:pt x="2798470" y="0"/>
                  </a:lnTo>
                  <a:lnTo>
                    <a:pt x="2798470" y="9525"/>
                  </a:lnTo>
                  <a:lnTo>
                    <a:pt x="2807982" y="9525"/>
                  </a:lnTo>
                  <a:lnTo>
                    <a:pt x="2807982" y="0"/>
                  </a:lnTo>
                  <a:close/>
                </a:path>
                <a:path w="4007484" h="9525">
                  <a:moveTo>
                    <a:pt x="2865094" y="0"/>
                  </a:moveTo>
                  <a:lnTo>
                    <a:pt x="2855582" y="0"/>
                  </a:lnTo>
                  <a:lnTo>
                    <a:pt x="2855582" y="9525"/>
                  </a:lnTo>
                  <a:lnTo>
                    <a:pt x="2865094" y="9525"/>
                  </a:lnTo>
                  <a:lnTo>
                    <a:pt x="2865094" y="0"/>
                  </a:lnTo>
                  <a:close/>
                </a:path>
                <a:path w="4007484" h="9525">
                  <a:moveTo>
                    <a:pt x="2922206" y="0"/>
                  </a:moveTo>
                  <a:lnTo>
                    <a:pt x="2912694" y="0"/>
                  </a:lnTo>
                  <a:lnTo>
                    <a:pt x="2912694" y="9525"/>
                  </a:lnTo>
                  <a:lnTo>
                    <a:pt x="2922206" y="9525"/>
                  </a:lnTo>
                  <a:lnTo>
                    <a:pt x="2922206" y="0"/>
                  </a:lnTo>
                  <a:close/>
                </a:path>
                <a:path w="4007484" h="9525">
                  <a:moveTo>
                    <a:pt x="2979318" y="0"/>
                  </a:moveTo>
                  <a:lnTo>
                    <a:pt x="2969806" y="0"/>
                  </a:lnTo>
                  <a:lnTo>
                    <a:pt x="2969806" y="9525"/>
                  </a:lnTo>
                  <a:lnTo>
                    <a:pt x="2979318" y="9525"/>
                  </a:lnTo>
                  <a:lnTo>
                    <a:pt x="2979318" y="0"/>
                  </a:lnTo>
                  <a:close/>
                </a:path>
                <a:path w="4007484" h="9525">
                  <a:moveTo>
                    <a:pt x="3036430" y="0"/>
                  </a:moveTo>
                  <a:lnTo>
                    <a:pt x="3026918" y="0"/>
                  </a:lnTo>
                  <a:lnTo>
                    <a:pt x="3026918" y="9525"/>
                  </a:lnTo>
                  <a:lnTo>
                    <a:pt x="3036430" y="9525"/>
                  </a:lnTo>
                  <a:lnTo>
                    <a:pt x="3036430" y="0"/>
                  </a:lnTo>
                  <a:close/>
                </a:path>
                <a:path w="4007484" h="9525">
                  <a:moveTo>
                    <a:pt x="3093542" y="0"/>
                  </a:moveTo>
                  <a:lnTo>
                    <a:pt x="3084030" y="0"/>
                  </a:lnTo>
                  <a:lnTo>
                    <a:pt x="3084030" y="9525"/>
                  </a:lnTo>
                  <a:lnTo>
                    <a:pt x="3093542" y="9525"/>
                  </a:lnTo>
                  <a:lnTo>
                    <a:pt x="3093542" y="0"/>
                  </a:lnTo>
                  <a:close/>
                </a:path>
                <a:path w="4007484" h="9525">
                  <a:moveTo>
                    <a:pt x="3150654" y="0"/>
                  </a:moveTo>
                  <a:lnTo>
                    <a:pt x="3141141" y="0"/>
                  </a:lnTo>
                  <a:lnTo>
                    <a:pt x="3141141" y="9525"/>
                  </a:lnTo>
                  <a:lnTo>
                    <a:pt x="3150654" y="9525"/>
                  </a:lnTo>
                  <a:lnTo>
                    <a:pt x="3150654" y="0"/>
                  </a:lnTo>
                  <a:close/>
                </a:path>
                <a:path w="4007484" h="9525">
                  <a:moveTo>
                    <a:pt x="3207766" y="0"/>
                  </a:moveTo>
                  <a:lnTo>
                    <a:pt x="3198253" y="0"/>
                  </a:lnTo>
                  <a:lnTo>
                    <a:pt x="3198253" y="9525"/>
                  </a:lnTo>
                  <a:lnTo>
                    <a:pt x="3207766" y="9525"/>
                  </a:lnTo>
                  <a:lnTo>
                    <a:pt x="3207766" y="0"/>
                  </a:lnTo>
                  <a:close/>
                </a:path>
                <a:path w="4007484" h="9525">
                  <a:moveTo>
                    <a:pt x="3264878" y="0"/>
                  </a:moveTo>
                  <a:lnTo>
                    <a:pt x="3255365" y="0"/>
                  </a:lnTo>
                  <a:lnTo>
                    <a:pt x="3255365" y="9525"/>
                  </a:lnTo>
                  <a:lnTo>
                    <a:pt x="3264878" y="9525"/>
                  </a:lnTo>
                  <a:lnTo>
                    <a:pt x="3264878" y="0"/>
                  </a:lnTo>
                  <a:close/>
                </a:path>
                <a:path w="4007484" h="9525">
                  <a:moveTo>
                    <a:pt x="3321989" y="0"/>
                  </a:moveTo>
                  <a:lnTo>
                    <a:pt x="3312477" y="0"/>
                  </a:lnTo>
                  <a:lnTo>
                    <a:pt x="3312477" y="9525"/>
                  </a:lnTo>
                  <a:lnTo>
                    <a:pt x="3321989" y="9525"/>
                  </a:lnTo>
                  <a:lnTo>
                    <a:pt x="3321989" y="0"/>
                  </a:lnTo>
                  <a:close/>
                </a:path>
                <a:path w="4007484" h="9525">
                  <a:moveTo>
                    <a:pt x="3379101" y="0"/>
                  </a:moveTo>
                  <a:lnTo>
                    <a:pt x="3369589" y="0"/>
                  </a:lnTo>
                  <a:lnTo>
                    <a:pt x="3369589" y="9525"/>
                  </a:lnTo>
                  <a:lnTo>
                    <a:pt x="3379101" y="9525"/>
                  </a:lnTo>
                  <a:lnTo>
                    <a:pt x="3379101" y="0"/>
                  </a:lnTo>
                  <a:close/>
                </a:path>
                <a:path w="4007484" h="9525">
                  <a:moveTo>
                    <a:pt x="3436213" y="0"/>
                  </a:moveTo>
                  <a:lnTo>
                    <a:pt x="3426701" y="0"/>
                  </a:lnTo>
                  <a:lnTo>
                    <a:pt x="3426701" y="9525"/>
                  </a:lnTo>
                  <a:lnTo>
                    <a:pt x="3436213" y="9525"/>
                  </a:lnTo>
                  <a:lnTo>
                    <a:pt x="3436213" y="0"/>
                  </a:lnTo>
                  <a:close/>
                </a:path>
                <a:path w="4007484" h="9525">
                  <a:moveTo>
                    <a:pt x="3493325" y="0"/>
                  </a:moveTo>
                  <a:lnTo>
                    <a:pt x="3483813" y="0"/>
                  </a:lnTo>
                  <a:lnTo>
                    <a:pt x="3483813" y="9525"/>
                  </a:lnTo>
                  <a:lnTo>
                    <a:pt x="3493325" y="9525"/>
                  </a:lnTo>
                  <a:lnTo>
                    <a:pt x="3493325" y="0"/>
                  </a:lnTo>
                  <a:close/>
                </a:path>
                <a:path w="4007484" h="9525">
                  <a:moveTo>
                    <a:pt x="3550437" y="0"/>
                  </a:moveTo>
                  <a:lnTo>
                    <a:pt x="3540925" y="0"/>
                  </a:lnTo>
                  <a:lnTo>
                    <a:pt x="3540925" y="9525"/>
                  </a:lnTo>
                  <a:lnTo>
                    <a:pt x="3550437" y="9525"/>
                  </a:lnTo>
                  <a:lnTo>
                    <a:pt x="3550437" y="0"/>
                  </a:lnTo>
                  <a:close/>
                </a:path>
                <a:path w="4007484" h="9525">
                  <a:moveTo>
                    <a:pt x="3607549" y="0"/>
                  </a:moveTo>
                  <a:lnTo>
                    <a:pt x="3598037" y="0"/>
                  </a:lnTo>
                  <a:lnTo>
                    <a:pt x="3598037" y="9525"/>
                  </a:lnTo>
                  <a:lnTo>
                    <a:pt x="3607549" y="9525"/>
                  </a:lnTo>
                  <a:lnTo>
                    <a:pt x="3607549" y="0"/>
                  </a:lnTo>
                  <a:close/>
                </a:path>
                <a:path w="4007484" h="9525">
                  <a:moveTo>
                    <a:pt x="3664661" y="0"/>
                  </a:moveTo>
                  <a:lnTo>
                    <a:pt x="3655149" y="0"/>
                  </a:lnTo>
                  <a:lnTo>
                    <a:pt x="3655149" y="9525"/>
                  </a:lnTo>
                  <a:lnTo>
                    <a:pt x="3664661" y="9525"/>
                  </a:lnTo>
                  <a:lnTo>
                    <a:pt x="3664661" y="0"/>
                  </a:lnTo>
                  <a:close/>
                </a:path>
                <a:path w="4007484" h="9525">
                  <a:moveTo>
                    <a:pt x="3721773" y="0"/>
                  </a:moveTo>
                  <a:lnTo>
                    <a:pt x="3712260" y="0"/>
                  </a:lnTo>
                  <a:lnTo>
                    <a:pt x="3712260" y="9525"/>
                  </a:lnTo>
                  <a:lnTo>
                    <a:pt x="3721773" y="9525"/>
                  </a:lnTo>
                  <a:lnTo>
                    <a:pt x="3721773" y="0"/>
                  </a:lnTo>
                  <a:close/>
                </a:path>
                <a:path w="4007484" h="9525">
                  <a:moveTo>
                    <a:pt x="3778885" y="0"/>
                  </a:moveTo>
                  <a:lnTo>
                    <a:pt x="3769372" y="0"/>
                  </a:lnTo>
                  <a:lnTo>
                    <a:pt x="3769372" y="9525"/>
                  </a:lnTo>
                  <a:lnTo>
                    <a:pt x="3778885" y="9525"/>
                  </a:lnTo>
                  <a:lnTo>
                    <a:pt x="3778885" y="0"/>
                  </a:lnTo>
                  <a:close/>
                </a:path>
                <a:path w="4007484" h="9525">
                  <a:moveTo>
                    <a:pt x="3835997" y="0"/>
                  </a:moveTo>
                  <a:lnTo>
                    <a:pt x="3826484" y="0"/>
                  </a:lnTo>
                  <a:lnTo>
                    <a:pt x="3826484" y="9525"/>
                  </a:lnTo>
                  <a:lnTo>
                    <a:pt x="3835997" y="9525"/>
                  </a:lnTo>
                  <a:lnTo>
                    <a:pt x="3835997" y="0"/>
                  </a:lnTo>
                  <a:close/>
                </a:path>
                <a:path w="4007484" h="9525">
                  <a:moveTo>
                    <a:pt x="3893108" y="0"/>
                  </a:moveTo>
                  <a:lnTo>
                    <a:pt x="3883596" y="0"/>
                  </a:lnTo>
                  <a:lnTo>
                    <a:pt x="3883596" y="9525"/>
                  </a:lnTo>
                  <a:lnTo>
                    <a:pt x="3893108" y="9525"/>
                  </a:lnTo>
                  <a:lnTo>
                    <a:pt x="3893108" y="0"/>
                  </a:lnTo>
                  <a:close/>
                </a:path>
                <a:path w="4007484" h="9525">
                  <a:moveTo>
                    <a:pt x="3950220" y="0"/>
                  </a:moveTo>
                  <a:lnTo>
                    <a:pt x="3940708" y="0"/>
                  </a:lnTo>
                  <a:lnTo>
                    <a:pt x="3940708" y="9525"/>
                  </a:lnTo>
                  <a:lnTo>
                    <a:pt x="3950220" y="9525"/>
                  </a:lnTo>
                  <a:lnTo>
                    <a:pt x="3950220" y="0"/>
                  </a:lnTo>
                  <a:close/>
                </a:path>
                <a:path w="4007484" h="9525">
                  <a:moveTo>
                    <a:pt x="4007332" y="0"/>
                  </a:moveTo>
                  <a:lnTo>
                    <a:pt x="3997820" y="0"/>
                  </a:lnTo>
                  <a:lnTo>
                    <a:pt x="3997820" y="9525"/>
                  </a:lnTo>
                  <a:lnTo>
                    <a:pt x="4007332" y="9525"/>
                  </a:lnTo>
                  <a:lnTo>
                    <a:pt x="40073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059361" y="2103475"/>
              <a:ext cx="523875" cy="9525"/>
            </a:xfrm>
            <a:custGeom>
              <a:avLst/>
              <a:gdLst/>
              <a:ahLst/>
              <a:cxnLst/>
              <a:rect l="l" t="t" r="r" b="b"/>
              <a:pathLst>
                <a:path w="523875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523875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523875" h="9525">
                  <a:moveTo>
                    <a:pt x="123736" y="0"/>
                  </a:moveTo>
                  <a:lnTo>
                    <a:pt x="114223" y="0"/>
                  </a:lnTo>
                  <a:lnTo>
                    <a:pt x="114223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523875" h="9525">
                  <a:moveTo>
                    <a:pt x="180848" y="0"/>
                  </a:moveTo>
                  <a:lnTo>
                    <a:pt x="171335" y="0"/>
                  </a:lnTo>
                  <a:lnTo>
                    <a:pt x="171335" y="9525"/>
                  </a:lnTo>
                  <a:lnTo>
                    <a:pt x="180848" y="9525"/>
                  </a:lnTo>
                  <a:lnTo>
                    <a:pt x="180848" y="0"/>
                  </a:lnTo>
                  <a:close/>
                </a:path>
                <a:path w="523875" h="9525">
                  <a:moveTo>
                    <a:pt x="237959" y="0"/>
                  </a:moveTo>
                  <a:lnTo>
                    <a:pt x="228447" y="0"/>
                  </a:lnTo>
                  <a:lnTo>
                    <a:pt x="228447" y="9525"/>
                  </a:lnTo>
                  <a:lnTo>
                    <a:pt x="237959" y="9525"/>
                  </a:lnTo>
                  <a:lnTo>
                    <a:pt x="237959" y="0"/>
                  </a:lnTo>
                  <a:close/>
                </a:path>
                <a:path w="523875" h="9525">
                  <a:moveTo>
                    <a:pt x="295071" y="0"/>
                  </a:moveTo>
                  <a:lnTo>
                    <a:pt x="285559" y="0"/>
                  </a:lnTo>
                  <a:lnTo>
                    <a:pt x="285559" y="9525"/>
                  </a:lnTo>
                  <a:lnTo>
                    <a:pt x="295071" y="9525"/>
                  </a:lnTo>
                  <a:lnTo>
                    <a:pt x="295071" y="0"/>
                  </a:lnTo>
                  <a:close/>
                </a:path>
                <a:path w="523875" h="9525">
                  <a:moveTo>
                    <a:pt x="352183" y="0"/>
                  </a:moveTo>
                  <a:lnTo>
                    <a:pt x="342671" y="0"/>
                  </a:lnTo>
                  <a:lnTo>
                    <a:pt x="342671" y="9525"/>
                  </a:lnTo>
                  <a:lnTo>
                    <a:pt x="352183" y="9525"/>
                  </a:lnTo>
                  <a:lnTo>
                    <a:pt x="352183" y="0"/>
                  </a:lnTo>
                  <a:close/>
                </a:path>
                <a:path w="523875" h="9525">
                  <a:moveTo>
                    <a:pt x="409295" y="0"/>
                  </a:moveTo>
                  <a:lnTo>
                    <a:pt x="399783" y="0"/>
                  </a:lnTo>
                  <a:lnTo>
                    <a:pt x="399783" y="9525"/>
                  </a:lnTo>
                  <a:lnTo>
                    <a:pt x="409295" y="9525"/>
                  </a:lnTo>
                  <a:lnTo>
                    <a:pt x="409295" y="0"/>
                  </a:lnTo>
                  <a:close/>
                </a:path>
                <a:path w="523875" h="9525">
                  <a:moveTo>
                    <a:pt x="466407" y="0"/>
                  </a:moveTo>
                  <a:lnTo>
                    <a:pt x="456882" y="0"/>
                  </a:lnTo>
                  <a:lnTo>
                    <a:pt x="456882" y="9525"/>
                  </a:lnTo>
                  <a:lnTo>
                    <a:pt x="466407" y="9525"/>
                  </a:lnTo>
                  <a:lnTo>
                    <a:pt x="466407" y="0"/>
                  </a:lnTo>
                  <a:close/>
                </a:path>
                <a:path w="523875" h="9525">
                  <a:moveTo>
                    <a:pt x="523519" y="0"/>
                  </a:moveTo>
                  <a:lnTo>
                    <a:pt x="513994" y="0"/>
                  </a:lnTo>
                  <a:lnTo>
                    <a:pt x="513994" y="9525"/>
                  </a:lnTo>
                  <a:lnTo>
                    <a:pt x="523519" y="9525"/>
                  </a:lnTo>
                  <a:lnTo>
                    <a:pt x="52351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815152" y="1743707"/>
              <a:ext cx="6737350" cy="2283460"/>
            </a:xfrm>
            <a:custGeom>
              <a:avLst/>
              <a:gdLst/>
              <a:ahLst/>
              <a:cxnLst/>
              <a:rect l="l" t="t" r="r" b="b"/>
              <a:pathLst>
                <a:path w="6737350" h="2283460">
                  <a:moveTo>
                    <a:pt x="0" y="237043"/>
                  </a:moveTo>
                  <a:lnTo>
                    <a:pt x="1374051" y="0"/>
                  </a:lnTo>
                  <a:lnTo>
                    <a:pt x="2659455" y="101084"/>
                  </a:lnTo>
                  <a:lnTo>
                    <a:pt x="4033507" y="311033"/>
                  </a:lnTo>
                  <a:lnTo>
                    <a:pt x="5363234" y="679739"/>
                  </a:lnTo>
                  <a:lnTo>
                    <a:pt x="6737287" y="2282974"/>
                  </a:lnTo>
                </a:path>
              </a:pathLst>
            </a:custGeom>
            <a:ln w="28577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5324830" y="3886900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719965" y="3038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630479" y="30380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5324830" y="2952355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719965" y="21034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630479" y="21034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8" y="9526"/>
                </a:moveTo>
                <a:lnTo>
                  <a:pt x="0" y="9526"/>
                </a:lnTo>
                <a:lnTo>
                  <a:pt x="0" y="0"/>
                </a:lnTo>
                <a:lnTo>
                  <a:pt x="9518" y="0"/>
                </a:lnTo>
                <a:lnTo>
                  <a:pt x="9518" y="9526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5324830" y="2017810"/>
            <a:ext cx="3130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586685" y="4184891"/>
            <a:ext cx="466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951174" y="4184891"/>
            <a:ext cx="4857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Feb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227710" y="4184891"/>
            <a:ext cx="5035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9611688" y="4184891"/>
            <a:ext cx="4838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Apr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923709" y="4184891"/>
            <a:ext cx="5194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2320710" y="4184891"/>
            <a:ext cx="4730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Jun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926" y="314830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852400" cy="8089265"/>
          </a:xfrm>
          <a:custGeom>
            <a:avLst/>
            <a:gdLst/>
            <a:ahLst/>
            <a:cxnLst/>
            <a:rect l="l" t="t" r="r" b="b"/>
            <a:pathLst>
              <a:path w="12852400" h="8089265">
                <a:moveTo>
                  <a:pt x="12852398" y="8088722"/>
                </a:moveTo>
                <a:lnTo>
                  <a:pt x="0" y="8088722"/>
                </a:lnTo>
                <a:lnTo>
                  <a:pt x="0" y="0"/>
                </a:lnTo>
                <a:lnTo>
                  <a:pt x="12852398" y="0"/>
                </a:lnTo>
                <a:lnTo>
                  <a:pt x="12852398" y="808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051" y="613868"/>
            <a:ext cx="1256030" cy="9017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3500" spc="-50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50" dirty="0">
                <a:solidFill>
                  <a:srgbClr val="252423"/>
                </a:solidFill>
                <a:latin typeface="Trebuchet MS"/>
                <a:cs typeface="Trebuchet MS"/>
              </a:rPr>
              <a:t>985M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4229" y="639462"/>
            <a:ext cx="648335" cy="90296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40"/>
              </a:spcBef>
            </a:pPr>
            <a:r>
              <a:rPr sz="3500" spc="-90" dirty="0">
                <a:solidFill>
                  <a:srgbClr val="252423"/>
                </a:solidFill>
                <a:latin typeface="Trebuchet MS"/>
                <a:cs typeface="Trebuchet MS"/>
              </a:rPr>
              <a:t>2M</a:t>
            </a: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Sales Qty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632" y="1937448"/>
            <a:ext cx="22498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Pr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Contr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52423"/>
                </a:solidFill>
                <a:latin typeface="Trebuchet MS"/>
                <a:cs typeface="Trebuchet MS"/>
              </a:rPr>
              <a:t>ti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on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0603" y="2514490"/>
            <a:ext cx="541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Delhi 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7742" y="2920555"/>
            <a:ext cx="444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0652" y="3326619"/>
            <a:ext cx="531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Ahmeda…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6353" y="3732683"/>
            <a:ext cx="375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3974" y="4138746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0938" y="4544810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18295" y="2848518"/>
            <a:ext cx="517525" cy="320675"/>
          </a:xfrm>
          <a:custGeom>
            <a:avLst/>
            <a:gdLst/>
            <a:ahLst/>
            <a:cxnLst/>
            <a:rect l="l" t="t" r="r" b="b"/>
            <a:pathLst>
              <a:path w="517525" h="320675">
                <a:moveTo>
                  <a:pt x="516929" y="320461"/>
                </a:moveTo>
                <a:lnTo>
                  <a:pt x="0" y="320461"/>
                </a:lnTo>
                <a:lnTo>
                  <a:pt x="0" y="0"/>
                </a:lnTo>
                <a:lnTo>
                  <a:pt x="516929" y="0"/>
                </a:lnTo>
                <a:lnTo>
                  <a:pt x="516929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18295" y="3254582"/>
            <a:ext cx="302260" cy="320675"/>
          </a:xfrm>
          <a:custGeom>
            <a:avLst/>
            <a:gdLst/>
            <a:ahLst/>
            <a:cxnLst/>
            <a:rect l="l" t="t" r="r" b="b"/>
            <a:pathLst>
              <a:path w="302260" h="320675">
                <a:moveTo>
                  <a:pt x="302167" y="320461"/>
                </a:moveTo>
                <a:lnTo>
                  <a:pt x="0" y="320461"/>
                </a:lnTo>
                <a:lnTo>
                  <a:pt x="0" y="0"/>
                </a:lnTo>
                <a:lnTo>
                  <a:pt x="302167" y="0"/>
                </a:lnTo>
                <a:lnTo>
                  <a:pt x="302167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8295" y="3660646"/>
            <a:ext cx="243204" cy="320675"/>
          </a:xfrm>
          <a:custGeom>
            <a:avLst/>
            <a:gdLst/>
            <a:ahLst/>
            <a:cxnLst/>
            <a:rect l="l" t="t" r="r" b="b"/>
            <a:pathLst>
              <a:path w="243204" h="320675">
                <a:moveTo>
                  <a:pt x="242639" y="320461"/>
                </a:moveTo>
                <a:lnTo>
                  <a:pt x="0" y="320461"/>
                </a:lnTo>
                <a:lnTo>
                  <a:pt x="0" y="0"/>
                </a:lnTo>
                <a:lnTo>
                  <a:pt x="242639" y="0"/>
                </a:lnTo>
                <a:lnTo>
                  <a:pt x="242639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8295" y="4066710"/>
            <a:ext cx="149860" cy="320675"/>
          </a:xfrm>
          <a:custGeom>
            <a:avLst/>
            <a:gdLst/>
            <a:ahLst/>
            <a:cxnLst/>
            <a:rect l="l" t="t" r="r" b="b"/>
            <a:pathLst>
              <a:path w="149860" h="320675">
                <a:moveTo>
                  <a:pt x="149808" y="320461"/>
                </a:moveTo>
                <a:lnTo>
                  <a:pt x="0" y="320461"/>
                </a:lnTo>
                <a:lnTo>
                  <a:pt x="0" y="0"/>
                </a:lnTo>
                <a:lnTo>
                  <a:pt x="149808" y="0"/>
                </a:lnTo>
                <a:lnTo>
                  <a:pt x="149808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8295" y="4472774"/>
            <a:ext cx="74930" cy="320675"/>
          </a:xfrm>
          <a:custGeom>
            <a:avLst/>
            <a:gdLst/>
            <a:ahLst/>
            <a:cxnLst/>
            <a:rect l="l" t="t" r="r" b="b"/>
            <a:pathLst>
              <a:path w="74929" h="320675">
                <a:moveTo>
                  <a:pt x="74610" y="320461"/>
                </a:moveTo>
                <a:lnTo>
                  <a:pt x="0" y="320461"/>
                </a:lnTo>
                <a:lnTo>
                  <a:pt x="0" y="0"/>
                </a:lnTo>
                <a:lnTo>
                  <a:pt x="74610" y="0"/>
                </a:lnTo>
                <a:lnTo>
                  <a:pt x="74610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8295" y="4878838"/>
            <a:ext cx="32384" cy="320675"/>
          </a:xfrm>
          <a:custGeom>
            <a:avLst/>
            <a:gdLst/>
            <a:ahLst/>
            <a:cxnLst/>
            <a:rect l="l" t="t" r="r" b="b"/>
            <a:pathLst>
              <a:path w="32385" h="320675">
                <a:moveTo>
                  <a:pt x="31887" y="320461"/>
                </a:moveTo>
                <a:lnTo>
                  <a:pt x="0" y="320461"/>
                </a:lnTo>
                <a:lnTo>
                  <a:pt x="0" y="0"/>
                </a:lnTo>
                <a:lnTo>
                  <a:pt x="31887" y="0"/>
                </a:lnTo>
                <a:lnTo>
                  <a:pt x="31887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8295" y="5284902"/>
            <a:ext cx="19685" cy="320675"/>
          </a:xfrm>
          <a:custGeom>
            <a:avLst/>
            <a:gdLst/>
            <a:ahLst/>
            <a:cxnLst/>
            <a:rect l="l" t="t" r="r" b="b"/>
            <a:pathLst>
              <a:path w="19685" h="320675">
                <a:moveTo>
                  <a:pt x="19335" y="320461"/>
                </a:moveTo>
                <a:lnTo>
                  <a:pt x="0" y="320461"/>
                </a:lnTo>
                <a:lnTo>
                  <a:pt x="0" y="0"/>
                </a:lnTo>
                <a:lnTo>
                  <a:pt x="19335" y="0"/>
                </a:lnTo>
                <a:lnTo>
                  <a:pt x="19335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8295" y="5690966"/>
            <a:ext cx="13970" cy="320675"/>
          </a:xfrm>
          <a:custGeom>
            <a:avLst/>
            <a:gdLst/>
            <a:ahLst/>
            <a:cxnLst/>
            <a:rect l="l" t="t" r="r" b="b"/>
            <a:pathLst>
              <a:path w="13970" h="320675">
                <a:moveTo>
                  <a:pt x="13438" y="320461"/>
                </a:moveTo>
                <a:lnTo>
                  <a:pt x="0" y="320461"/>
                </a:lnTo>
                <a:lnTo>
                  <a:pt x="0" y="0"/>
                </a:lnTo>
                <a:lnTo>
                  <a:pt x="13438" y="0"/>
                </a:lnTo>
                <a:lnTo>
                  <a:pt x="13438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8295" y="6097030"/>
            <a:ext cx="9525" cy="320675"/>
          </a:xfrm>
          <a:custGeom>
            <a:avLst/>
            <a:gdLst/>
            <a:ahLst/>
            <a:cxnLst/>
            <a:rect l="l" t="t" r="r" b="b"/>
            <a:pathLst>
              <a:path w="9525" h="320675">
                <a:moveTo>
                  <a:pt x="9529" y="320461"/>
                </a:moveTo>
                <a:lnTo>
                  <a:pt x="0" y="320461"/>
                </a:lnTo>
                <a:lnTo>
                  <a:pt x="0" y="0"/>
                </a:lnTo>
                <a:lnTo>
                  <a:pt x="9529" y="0"/>
                </a:lnTo>
                <a:lnTo>
                  <a:pt x="9529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8295" y="6503094"/>
            <a:ext cx="9525" cy="320675"/>
          </a:xfrm>
          <a:custGeom>
            <a:avLst/>
            <a:gdLst/>
            <a:ahLst/>
            <a:cxnLst/>
            <a:rect l="l" t="t" r="r" b="b"/>
            <a:pathLst>
              <a:path w="9525" h="320675">
                <a:moveTo>
                  <a:pt x="9529" y="320461"/>
                </a:moveTo>
                <a:lnTo>
                  <a:pt x="0" y="320461"/>
                </a:lnTo>
                <a:lnTo>
                  <a:pt x="0" y="0"/>
                </a:lnTo>
                <a:lnTo>
                  <a:pt x="9529" y="0"/>
                </a:lnTo>
                <a:lnTo>
                  <a:pt x="9529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8295" y="6909158"/>
            <a:ext cx="9525" cy="320675"/>
          </a:xfrm>
          <a:custGeom>
            <a:avLst/>
            <a:gdLst/>
            <a:ahLst/>
            <a:cxnLst/>
            <a:rect l="l" t="t" r="r" b="b"/>
            <a:pathLst>
              <a:path w="9525" h="320675">
                <a:moveTo>
                  <a:pt x="9529" y="320461"/>
                </a:moveTo>
                <a:lnTo>
                  <a:pt x="0" y="320461"/>
                </a:lnTo>
                <a:lnTo>
                  <a:pt x="0" y="0"/>
                </a:lnTo>
                <a:lnTo>
                  <a:pt x="9529" y="0"/>
                </a:lnTo>
                <a:lnTo>
                  <a:pt x="9529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8766" y="7315221"/>
            <a:ext cx="9525" cy="320675"/>
          </a:xfrm>
          <a:custGeom>
            <a:avLst/>
            <a:gdLst/>
            <a:ahLst/>
            <a:cxnLst/>
            <a:rect l="l" t="t" r="r" b="b"/>
            <a:pathLst>
              <a:path w="9525" h="320675">
                <a:moveTo>
                  <a:pt x="9529" y="320461"/>
                </a:moveTo>
                <a:lnTo>
                  <a:pt x="0" y="320461"/>
                </a:lnTo>
                <a:lnTo>
                  <a:pt x="0" y="0"/>
                </a:lnTo>
                <a:lnTo>
                  <a:pt x="9529" y="0"/>
                </a:lnTo>
                <a:lnTo>
                  <a:pt x="9529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08766" y="7721286"/>
            <a:ext cx="9525" cy="320675"/>
          </a:xfrm>
          <a:custGeom>
            <a:avLst/>
            <a:gdLst/>
            <a:ahLst/>
            <a:cxnLst/>
            <a:rect l="l" t="t" r="r" b="b"/>
            <a:pathLst>
              <a:path w="9525" h="320675">
                <a:moveTo>
                  <a:pt x="9529" y="320461"/>
                </a:moveTo>
                <a:lnTo>
                  <a:pt x="0" y="320461"/>
                </a:lnTo>
                <a:lnTo>
                  <a:pt x="0" y="0"/>
                </a:lnTo>
                <a:lnTo>
                  <a:pt x="9529" y="0"/>
                </a:lnTo>
                <a:lnTo>
                  <a:pt x="9529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18295" y="2442454"/>
            <a:ext cx="1268730" cy="320675"/>
          </a:xfrm>
          <a:prstGeom prst="rect">
            <a:avLst/>
          </a:prstGeom>
          <a:solidFill>
            <a:srgbClr val="40A3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78740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48.5%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98895" y="2915783"/>
            <a:ext cx="4298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19.8%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4134" y="3321847"/>
            <a:ext cx="4298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11.6%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4578" y="3727911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9.3%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31746" y="4133975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5.7%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6549" y="4540039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2.9%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3825" y="4946103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1.2%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36791" y="5352167"/>
            <a:ext cx="911860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0.7%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Segoe UI"/>
              <a:cs typeface="Segoe UI"/>
            </a:endParaRPr>
          </a:p>
          <a:p>
            <a:pPr marL="57086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0.5%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Segoe UI"/>
              <a:cs typeface="Segoe UI"/>
            </a:endParaRPr>
          </a:p>
          <a:p>
            <a:pPr marL="56705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0.2%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Segoe UI"/>
              <a:cs typeface="Segoe UI"/>
            </a:endParaRPr>
          </a:p>
          <a:p>
            <a:pPr marL="56705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0.1%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Segoe UI"/>
              <a:cs typeface="Segoe UI"/>
            </a:endParaRPr>
          </a:p>
          <a:p>
            <a:pPr marL="56705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0.1%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-0.3%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-0.3%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73839" y="295213"/>
            <a:ext cx="2722245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tabLst>
                <a:tab pos="892810" algn="l"/>
                <a:tab pos="1576705" algn="l"/>
                <a:tab pos="2260600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2017	2018	2019	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63758" y="295213"/>
            <a:ext cx="438150" cy="495300"/>
          </a:xfrm>
          <a:custGeom>
            <a:avLst/>
            <a:gdLst/>
            <a:ahLst/>
            <a:cxnLst/>
            <a:rect l="l" t="t" r="r" b="b"/>
            <a:pathLst>
              <a:path w="438150" h="495300">
                <a:moveTo>
                  <a:pt x="437742" y="494839"/>
                </a:moveTo>
                <a:lnTo>
                  <a:pt x="0" y="494839"/>
                </a:lnTo>
                <a:lnTo>
                  <a:pt x="0" y="0"/>
                </a:lnTo>
                <a:lnTo>
                  <a:pt x="437742" y="0"/>
                </a:lnTo>
                <a:lnTo>
                  <a:pt x="437742" y="49483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389996" y="364980"/>
            <a:ext cx="201930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26034">
              <a:lnSpc>
                <a:spcPct val="106200"/>
              </a:lnSpc>
              <a:spcBef>
                <a:spcPts val="10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Jun  17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720531" y="295224"/>
            <a:ext cx="1370330" cy="495300"/>
          </a:xfrm>
          <a:custGeom>
            <a:avLst/>
            <a:gdLst/>
            <a:ahLst/>
            <a:cxnLst/>
            <a:rect l="l" t="t" r="r" b="b"/>
            <a:pathLst>
              <a:path w="1370329" h="495300">
                <a:moveTo>
                  <a:pt x="447255" y="0"/>
                </a:moveTo>
                <a:lnTo>
                  <a:pt x="0" y="0"/>
                </a:lnTo>
                <a:lnTo>
                  <a:pt x="0" y="494830"/>
                </a:lnTo>
                <a:lnTo>
                  <a:pt x="447255" y="494830"/>
                </a:lnTo>
                <a:lnTo>
                  <a:pt x="447255" y="0"/>
                </a:lnTo>
                <a:close/>
              </a:path>
              <a:path w="1370329" h="495300">
                <a:moveTo>
                  <a:pt x="904024" y="0"/>
                </a:moveTo>
                <a:lnTo>
                  <a:pt x="466293" y="0"/>
                </a:lnTo>
                <a:lnTo>
                  <a:pt x="466293" y="494830"/>
                </a:lnTo>
                <a:lnTo>
                  <a:pt x="904024" y="494830"/>
                </a:lnTo>
                <a:lnTo>
                  <a:pt x="904024" y="0"/>
                </a:lnTo>
                <a:close/>
              </a:path>
              <a:path w="1370329" h="495300">
                <a:moveTo>
                  <a:pt x="1370317" y="0"/>
                </a:moveTo>
                <a:lnTo>
                  <a:pt x="923061" y="0"/>
                </a:lnTo>
                <a:lnTo>
                  <a:pt x="923061" y="494830"/>
                </a:lnTo>
                <a:lnTo>
                  <a:pt x="1370317" y="494830"/>
                </a:lnTo>
                <a:lnTo>
                  <a:pt x="1370317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870858" y="364980"/>
            <a:ext cx="1111885" cy="349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419734" algn="l"/>
                <a:tab pos="890269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Jul	Aug	Sep</a:t>
            </a:r>
            <a:endParaRPr sz="1000">
              <a:latin typeface="Segoe UI"/>
              <a:cs typeface="Segoe UI"/>
            </a:endParaRPr>
          </a:p>
          <a:p>
            <a:pPr marL="5080">
              <a:lnSpc>
                <a:spcPct val="100000"/>
              </a:lnSpc>
              <a:spcBef>
                <a:spcPts val="70"/>
              </a:spcBef>
              <a:tabLst>
                <a:tab pos="465455" algn="l"/>
                <a:tab pos="925830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17	17	17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109886" y="295224"/>
            <a:ext cx="1360805" cy="495300"/>
          </a:xfrm>
          <a:custGeom>
            <a:avLst/>
            <a:gdLst/>
            <a:ahLst/>
            <a:cxnLst/>
            <a:rect l="l" t="t" r="r" b="b"/>
            <a:pathLst>
              <a:path w="1360804" h="495300">
                <a:moveTo>
                  <a:pt x="437743" y="0"/>
                </a:moveTo>
                <a:lnTo>
                  <a:pt x="0" y="0"/>
                </a:lnTo>
                <a:lnTo>
                  <a:pt x="0" y="494830"/>
                </a:lnTo>
                <a:lnTo>
                  <a:pt x="437743" y="494830"/>
                </a:lnTo>
                <a:lnTo>
                  <a:pt x="437743" y="0"/>
                </a:lnTo>
                <a:close/>
              </a:path>
              <a:path w="1360804" h="495300">
                <a:moveTo>
                  <a:pt x="894511" y="0"/>
                </a:moveTo>
                <a:lnTo>
                  <a:pt x="456768" y="0"/>
                </a:lnTo>
                <a:lnTo>
                  <a:pt x="456768" y="494830"/>
                </a:lnTo>
                <a:lnTo>
                  <a:pt x="894511" y="494830"/>
                </a:lnTo>
                <a:lnTo>
                  <a:pt x="894511" y="0"/>
                </a:lnTo>
                <a:close/>
              </a:path>
              <a:path w="1360804" h="495300">
                <a:moveTo>
                  <a:pt x="1360805" y="0"/>
                </a:moveTo>
                <a:lnTo>
                  <a:pt x="913549" y="0"/>
                </a:lnTo>
                <a:lnTo>
                  <a:pt x="913549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227206" y="364980"/>
            <a:ext cx="1139190" cy="349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443865" algn="l"/>
                <a:tab pos="911860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Oct	Nov	Dec</a:t>
            </a:r>
            <a:endParaRPr sz="1000">
              <a:latin typeface="Segoe UI"/>
              <a:cs typeface="Segoe UI"/>
            </a:endParaRPr>
          </a:p>
          <a:p>
            <a:pPr marL="29845">
              <a:lnSpc>
                <a:spcPct val="100000"/>
              </a:lnSpc>
              <a:spcBef>
                <a:spcPts val="70"/>
              </a:spcBef>
              <a:tabLst>
                <a:tab pos="490220" algn="l"/>
                <a:tab pos="950594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17	17	17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489728" y="295224"/>
            <a:ext cx="1360805" cy="495300"/>
          </a:xfrm>
          <a:custGeom>
            <a:avLst/>
            <a:gdLst/>
            <a:ahLst/>
            <a:cxnLst/>
            <a:rect l="l" t="t" r="r" b="b"/>
            <a:pathLst>
              <a:path w="1360804" h="495300">
                <a:moveTo>
                  <a:pt x="437743" y="0"/>
                </a:moveTo>
                <a:lnTo>
                  <a:pt x="0" y="0"/>
                </a:lnTo>
                <a:lnTo>
                  <a:pt x="0" y="494830"/>
                </a:lnTo>
                <a:lnTo>
                  <a:pt x="437743" y="494830"/>
                </a:lnTo>
                <a:lnTo>
                  <a:pt x="437743" y="0"/>
                </a:lnTo>
                <a:close/>
              </a:path>
              <a:path w="1360804" h="495300">
                <a:moveTo>
                  <a:pt x="894511" y="0"/>
                </a:moveTo>
                <a:lnTo>
                  <a:pt x="456768" y="0"/>
                </a:lnTo>
                <a:lnTo>
                  <a:pt x="456768" y="494830"/>
                </a:lnTo>
                <a:lnTo>
                  <a:pt x="894511" y="494830"/>
                </a:lnTo>
                <a:lnTo>
                  <a:pt x="894511" y="0"/>
                </a:lnTo>
                <a:close/>
              </a:path>
              <a:path w="1360804" h="495300">
                <a:moveTo>
                  <a:pt x="1360805" y="0"/>
                </a:moveTo>
                <a:lnTo>
                  <a:pt x="913549" y="0"/>
                </a:lnTo>
                <a:lnTo>
                  <a:pt x="913549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615969" y="364980"/>
            <a:ext cx="1136015" cy="349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449580" algn="l"/>
                <a:tab pos="899794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Jan	Feb	Mar</a:t>
            </a:r>
            <a:endParaRPr sz="1000">
              <a:latin typeface="Segoe UI"/>
              <a:cs typeface="Segoe UI"/>
            </a:endParaRPr>
          </a:p>
          <a:p>
            <a:pPr marL="22225">
              <a:lnSpc>
                <a:spcPct val="100000"/>
              </a:lnSpc>
              <a:spcBef>
                <a:spcPts val="70"/>
              </a:spcBef>
              <a:tabLst>
                <a:tab pos="482600" algn="l"/>
                <a:tab pos="942975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18	18	18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882447" y="453804"/>
            <a:ext cx="1778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75" dirty="0">
                <a:solidFill>
                  <a:srgbClr val="605D5C"/>
                </a:solidFill>
                <a:latin typeface="Segoe UI Symbol"/>
                <a:cs typeface="Segoe UI Symbol"/>
              </a:rPr>
              <a:t>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07034" y="4586374"/>
            <a:ext cx="4066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0020" algn="l"/>
                <a:tab pos="2372360" algn="l"/>
                <a:tab pos="3315970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custmer_name	Revenue	Revenue	Profit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Margin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67038" y="4748148"/>
            <a:ext cx="1816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Contribution %</a:t>
            </a:r>
            <a:r>
              <a:rPr sz="1000" spc="49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Contribution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59453" y="4899170"/>
            <a:ext cx="4593590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63595" algn="l"/>
                <a:tab pos="4580255" algn="l"/>
              </a:tabLst>
            </a:pPr>
            <a:r>
              <a:rPr sz="700" u="sng" dirty="0">
                <a:solidFill>
                  <a:srgbClr val="605D5C"/>
                </a:solidFill>
                <a:uFill>
                  <a:solidFill>
                    <a:srgbClr val="C7C6C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00" u="sng" spc="-150" dirty="0">
                <a:solidFill>
                  <a:srgbClr val="605D5C"/>
                </a:solidFill>
                <a:uFill>
                  <a:solidFill>
                    <a:srgbClr val="C7C6C3"/>
                  </a:solidFill>
                </a:uFill>
                <a:latin typeface="Segoe UI Symbol"/>
                <a:cs typeface="Segoe UI Symbol"/>
              </a:rPr>
              <a:t>	</a:t>
            </a:r>
            <a:endParaRPr sz="700">
              <a:latin typeface="Segoe UI Symbol"/>
              <a:cs typeface="Segoe UI Symbo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972153" y="5007750"/>
          <a:ext cx="4676774" cy="3251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590"/>
                <a:gridCol w="1147445"/>
                <a:gridCol w="1102994"/>
                <a:gridCol w="1007745"/>
              </a:tblGrid>
              <a:tr h="1797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Electricalsara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₹41,33,33,588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42.0%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Nixon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₹4,38,93,083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Electricalslytical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₹4,96,44,189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Leader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₹1,65,29,970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Premium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₹4,49,62,166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Control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₹3,17,71,997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Electricalsocity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₹1,74,89,935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Excel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₹4,91,15,620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Surge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₹2,86,48,916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Forward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₹2,10,26,079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Nomad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₹1,77,39,351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Surface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₹1,52,42,562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Logic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₹1,32,01,366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Modular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₹1,73,79,851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Power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₹57,27,123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Electricalsopedia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₹1,02,81,203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556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Epic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₹1,87,50,440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</a:tr>
              <a:tr h="174578">
                <a:tc>
                  <a:txBody>
                    <a:bodyPr/>
                    <a:lstStyle/>
                    <a:p>
                      <a:pPr marL="46990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₹98,48,68,963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48" name="object 48"/>
          <p:cNvGrpSpPr/>
          <p:nvPr/>
        </p:nvGrpSpPr>
        <p:grpSpPr>
          <a:xfrm>
            <a:off x="11606516" y="4592698"/>
            <a:ext cx="85725" cy="3587750"/>
            <a:chOff x="11606516" y="4592698"/>
            <a:chExt cx="85725" cy="3587750"/>
          </a:xfrm>
        </p:grpSpPr>
        <p:sp>
          <p:nvSpPr>
            <p:cNvPr id="49" name="object 49"/>
            <p:cNvSpPr/>
            <p:nvPr/>
          </p:nvSpPr>
          <p:spPr>
            <a:xfrm>
              <a:off x="11606516" y="6229475"/>
              <a:ext cx="85725" cy="1951355"/>
            </a:xfrm>
            <a:custGeom>
              <a:avLst/>
              <a:gdLst/>
              <a:ahLst/>
              <a:cxnLst/>
              <a:rect l="l" t="t" r="r" b="b"/>
              <a:pathLst>
                <a:path w="85725" h="1951354">
                  <a:moveTo>
                    <a:pt x="0" y="1950809"/>
                  </a:moveTo>
                  <a:lnTo>
                    <a:pt x="85645" y="1950809"/>
                  </a:lnTo>
                  <a:lnTo>
                    <a:pt x="85645" y="0"/>
                  </a:lnTo>
                  <a:lnTo>
                    <a:pt x="0" y="0"/>
                  </a:lnTo>
                  <a:lnTo>
                    <a:pt x="0" y="19508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622574" y="802981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16058"/>
                  </a:moveTo>
                  <a:lnTo>
                    <a:pt x="0" y="0"/>
                  </a:lnTo>
                  <a:lnTo>
                    <a:pt x="26764" y="37469"/>
                  </a:lnTo>
                  <a:lnTo>
                    <a:pt x="53528" y="0"/>
                  </a:lnTo>
                  <a:lnTo>
                    <a:pt x="53528" y="16058"/>
                  </a:lnTo>
                  <a:lnTo>
                    <a:pt x="26764" y="53528"/>
                  </a:lnTo>
                  <a:lnTo>
                    <a:pt x="0" y="1605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606516" y="4592698"/>
              <a:ext cx="85725" cy="257175"/>
            </a:xfrm>
            <a:custGeom>
              <a:avLst/>
              <a:gdLst/>
              <a:ahLst/>
              <a:cxnLst/>
              <a:rect l="l" t="t" r="r" b="b"/>
              <a:pathLst>
                <a:path w="85725" h="257175">
                  <a:moveTo>
                    <a:pt x="0" y="256935"/>
                  </a:moveTo>
                  <a:lnTo>
                    <a:pt x="85645" y="256935"/>
                  </a:lnTo>
                  <a:lnTo>
                    <a:pt x="85645" y="0"/>
                  </a:lnTo>
                  <a:lnTo>
                    <a:pt x="0" y="0"/>
                  </a:lnTo>
                  <a:lnTo>
                    <a:pt x="0" y="2569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622574" y="468964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28" y="37469"/>
                  </a:moveTo>
                  <a:lnTo>
                    <a:pt x="53528" y="53528"/>
                  </a:lnTo>
                  <a:lnTo>
                    <a:pt x="26764" y="16058"/>
                  </a:lnTo>
                  <a:lnTo>
                    <a:pt x="0" y="53528"/>
                  </a:lnTo>
                  <a:lnTo>
                    <a:pt x="0" y="37469"/>
                  </a:lnTo>
                  <a:lnTo>
                    <a:pt x="26764" y="0"/>
                  </a:lnTo>
                  <a:lnTo>
                    <a:pt x="53528" y="3746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606516" y="4849634"/>
              <a:ext cx="85725" cy="1379855"/>
            </a:xfrm>
            <a:custGeom>
              <a:avLst/>
              <a:gdLst/>
              <a:ahLst/>
              <a:cxnLst/>
              <a:rect l="l" t="t" r="r" b="b"/>
              <a:pathLst>
                <a:path w="85725" h="1379854">
                  <a:moveTo>
                    <a:pt x="85645" y="1379841"/>
                  </a:moveTo>
                  <a:lnTo>
                    <a:pt x="0" y="1379841"/>
                  </a:lnTo>
                  <a:lnTo>
                    <a:pt x="0" y="0"/>
                  </a:lnTo>
                  <a:lnTo>
                    <a:pt x="85645" y="0"/>
                  </a:lnTo>
                  <a:lnTo>
                    <a:pt x="85645" y="1379841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949937" y="1177943"/>
            <a:ext cx="1092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4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5254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0959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6665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2371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077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3783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489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5195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0901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6607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13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8018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3724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9430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5136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0842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6548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2254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7960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666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9371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55077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0783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6489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195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7901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3607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9313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5019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0724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06430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2136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7842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3548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9254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4960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40666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46372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2078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7783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63489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69195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74901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80607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86313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92019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97725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03431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09136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14842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20548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26254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31960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37666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43372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49078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54784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60489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66195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71901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77607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83313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89019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94725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00431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06137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11842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17548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23254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28960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34666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40372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46078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51784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57490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63196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68901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74607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80313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86019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91725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97431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03137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08843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14549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20254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25960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31666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37372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43078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48784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54490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260196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6957758" y="4070292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₹10M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352540" y="3405774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0" name="object 150"/>
          <p:cNvGrpSpPr/>
          <p:nvPr/>
        </p:nvGrpSpPr>
        <p:grpSpPr>
          <a:xfrm>
            <a:off x="7409599" y="1701888"/>
            <a:ext cx="5201920" cy="2115185"/>
            <a:chOff x="7409599" y="1701888"/>
            <a:chExt cx="5201920" cy="2115185"/>
          </a:xfrm>
        </p:grpSpPr>
        <p:sp>
          <p:nvSpPr>
            <p:cNvPr id="151" name="object 151"/>
            <p:cNvSpPr/>
            <p:nvPr/>
          </p:nvSpPr>
          <p:spPr>
            <a:xfrm>
              <a:off x="7409599" y="3405784"/>
              <a:ext cx="4003675" cy="9525"/>
            </a:xfrm>
            <a:custGeom>
              <a:avLst/>
              <a:gdLst/>
              <a:ahLst/>
              <a:cxnLst/>
              <a:rect l="l" t="t" r="r" b="b"/>
              <a:pathLst>
                <a:path w="4003675" h="9525">
                  <a:moveTo>
                    <a:pt x="949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499" y="9525"/>
                  </a:lnTo>
                  <a:lnTo>
                    <a:pt x="9499" y="0"/>
                  </a:lnTo>
                  <a:close/>
                </a:path>
                <a:path w="4003675" h="9525">
                  <a:moveTo>
                    <a:pt x="66560" y="0"/>
                  </a:moveTo>
                  <a:lnTo>
                    <a:pt x="57048" y="0"/>
                  </a:lnTo>
                  <a:lnTo>
                    <a:pt x="57048" y="9525"/>
                  </a:lnTo>
                  <a:lnTo>
                    <a:pt x="66560" y="9525"/>
                  </a:lnTo>
                  <a:lnTo>
                    <a:pt x="66560" y="0"/>
                  </a:lnTo>
                  <a:close/>
                </a:path>
                <a:path w="4003675" h="9525">
                  <a:moveTo>
                    <a:pt x="123621" y="0"/>
                  </a:moveTo>
                  <a:lnTo>
                    <a:pt x="114109" y="0"/>
                  </a:lnTo>
                  <a:lnTo>
                    <a:pt x="114109" y="9525"/>
                  </a:lnTo>
                  <a:lnTo>
                    <a:pt x="123621" y="9525"/>
                  </a:lnTo>
                  <a:lnTo>
                    <a:pt x="123621" y="0"/>
                  </a:lnTo>
                  <a:close/>
                </a:path>
                <a:path w="4003675" h="9525">
                  <a:moveTo>
                    <a:pt x="180682" y="0"/>
                  </a:moveTo>
                  <a:lnTo>
                    <a:pt x="171170" y="0"/>
                  </a:lnTo>
                  <a:lnTo>
                    <a:pt x="171170" y="9525"/>
                  </a:lnTo>
                  <a:lnTo>
                    <a:pt x="180682" y="9525"/>
                  </a:lnTo>
                  <a:lnTo>
                    <a:pt x="180682" y="0"/>
                  </a:lnTo>
                  <a:close/>
                </a:path>
                <a:path w="4003675" h="9525">
                  <a:moveTo>
                    <a:pt x="237744" y="0"/>
                  </a:moveTo>
                  <a:lnTo>
                    <a:pt x="228231" y="0"/>
                  </a:lnTo>
                  <a:lnTo>
                    <a:pt x="228231" y="9525"/>
                  </a:lnTo>
                  <a:lnTo>
                    <a:pt x="237744" y="9525"/>
                  </a:lnTo>
                  <a:lnTo>
                    <a:pt x="237744" y="0"/>
                  </a:lnTo>
                  <a:close/>
                </a:path>
                <a:path w="4003675" h="9525">
                  <a:moveTo>
                    <a:pt x="294792" y="0"/>
                  </a:moveTo>
                  <a:lnTo>
                    <a:pt x="285292" y="0"/>
                  </a:lnTo>
                  <a:lnTo>
                    <a:pt x="285292" y="9525"/>
                  </a:lnTo>
                  <a:lnTo>
                    <a:pt x="294792" y="9525"/>
                  </a:lnTo>
                  <a:lnTo>
                    <a:pt x="294792" y="0"/>
                  </a:lnTo>
                  <a:close/>
                </a:path>
                <a:path w="4003675" h="9525">
                  <a:moveTo>
                    <a:pt x="351853" y="0"/>
                  </a:moveTo>
                  <a:lnTo>
                    <a:pt x="342353" y="0"/>
                  </a:lnTo>
                  <a:lnTo>
                    <a:pt x="342353" y="9525"/>
                  </a:lnTo>
                  <a:lnTo>
                    <a:pt x="351853" y="9525"/>
                  </a:lnTo>
                  <a:lnTo>
                    <a:pt x="351853" y="0"/>
                  </a:lnTo>
                  <a:close/>
                </a:path>
                <a:path w="4003675" h="9525">
                  <a:moveTo>
                    <a:pt x="408914" y="0"/>
                  </a:moveTo>
                  <a:lnTo>
                    <a:pt x="399402" y="0"/>
                  </a:lnTo>
                  <a:lnTo>
                    <a:pt x="399402" y="9525"/>
                  </a:lnTo>
                  <a:lnTo>
                    <a:pt x="408914" y="9525"/>
                  </a:lnTo>
                  <a:lnTo>
                    <a:pt x="408914" y="0"/>
                  </a:lnTo>
                  <a:close/>
                </a:path>
                <a:path w="4003675" h="9525">
                  <a:moveTo>
                    <a:pt x="465975" y="0"/>
                  </a:moveTo>
                  <a:lnTo>
                    <a:pt x="456463" y="0"/>
                  </a:lnTo>
                  <a:lnTo>
                    <a:pt x="456463" y="9525"/>
                  </a:lnTo>
                  <a:lnTo>
                    <a:pt x="465975" y="9525"/>
                  </a:lnTo>
                  <a:lnTo>
                    <a:pt x="465975" y="0"/>
                  </a:lnTo>
                  <a:close/>
                </a:path>
                <a:path w="4003675" h="9525">
                  <a:moveTo>
                    <a:pt x="523036" y="0"/>
                  </a:moveTo>
                  <a:lnTo>
                    <a:pt x="513524" y="0"/>
                  </a:lnTo>
                  <a:lnTo>
                    <a:pt x="513524" y="9525"/>
                  </a:lnTo>
                  <a:lnTo>
                    <a:pt x="523036" y="9525"/>
                  </a:lnTo>
                  <a:lnTo>
                    <a:pt x="523036" y="0"/>
                  </a:lnTo>
                  <a:close/>
                </a:path>
                <a:path w="4003675" h="9525">
                  <a:moveTo>
                    <a:pt x="580097" y="0"/>
                  </a:moveTo>
                  <a:lnTo>
                    <a:pt x="570585" y="0"/>
                  </a:lnTo>
                  <a:lnTo>
                    <a:pt x="570585" y="9525"/>
                  </a:lnTo>
                  <a:lnTo>
                    <a:pt x="580097" y="9525"/>
                  </a:lnTo>
                  <a:lnTo>
                    <a:pt x="580097" y="0"/>
                  </a:lnTo>
                  <a:close/>
                </a:path>
                <a:path w="4003675" h="9525">
                  <a:moveTo>
                    <a:pt x="637146" y="0"/>
                  </a:moveTo>
                  <a:lnTo>
                    <a:pt x="627646" y="0"/>
                  </a:lnTo>
                  <a:lnTo>
                    <a:pt x="627646" y="9525"/>
                  </a:lnTo>
                  <a:lnTo>
                    <a:pt x="637146" y="9525"/>
                  </a:lnTo>
                  <a:lnTo>
                    <a:pt x="637146" y="0"/>
                  </a:lnTo>
                  <a:close/>
                </a:path>
                <a:path w="4003675" h="9525">
                  <a:moveTo>
                    <a:pt x="694207" y="0"/>
                  </a:moveTo>
                  <a:lnTo>
                    <a:pt x="684695" y="0"/>
                  </a:lnTo>
                  <a:lnTo>
                    <a:pt x="684695" y="9525"/>
                  </a:lnTo>
                  <a:lnTo>
                    <a:pt x="694207" y="9525"/>
                  </a:lnTo>
                  <a:lnTo>
                    <a:pt x="694207" y="0"/>
                  </a:lnTo>
                  <a:close/>
                </a:path>
                <a:path w="4003675" h="9525">
                  <a:moveTo>
                    <a:pt x="751268" y="0"/>
                  </a:moveTo>
                  <a:lnTo>
                    <a:pt x="741756" y="0"/>
                  </a:lnTo>
                  <a:lnTo>
                    <a:pt x="741756" y="9525"/>
                  </a:lnTo>
                  <a:lnTo>
                    <a:pt x="751268" y="9525"/>
                  </a:lnTo>
                  <a:lnTo>
                    <a:pt x="751268" y="0"/>
                  </a:lnTo>
                  <a:close/>
                </a:path>
                <a:path w="4003675" h="9525">
                  <a:moveTo>
                    <a:pt x="808329" y="0"/>
                  </a:moveTo>
                  <a:lnTo>
                    <a:pt x="798817" y="0"/>
                  </a:lnTo>
                  <a:lnTo>
                    <a:pt x="798817" y="9525"/>
                  </a:lnTo>
                  <a:lnTo>
                    <a:pt x="808329" y="9525"/>
                  </a:lnTo>
                  <a:lnTo>
                    <a:pt x="808329" y="0"/>
                  </a:lnTo>
                  <a:close/>
                </a:path>
                <a:path w="4003675" h="9525">
                  <a:moveTo>
                    <a:pt x="865390" y="0"/>
                  </a:moveTo>
                  <a:lnTo>
                    <a:pt x="855878" y="0"/>
                  </a:lnTo>
                  <a:lnTo>
                    <a:pt x="855878" y="9525"/>
                  </a:lnTo>
                  <a:lnTo>
                    <a:pt x="865390" y="9525"/>
                  </a:lnTo>
                  <a:lnTo>
                    <a:pt x="865390" y="0"/>
                  </a:lnTo>
                  <a:close/>
                </a:path>
                <a:path w="4003675" h="9525">
                  <a:moveTo>
                    <a:pt x="922451" y="0"/>
                  </a:moveTo>
                  <a:lnTo>
                    <a:pt x="912939" y="0"/>
                  </a:lnTo>
                  <a:lnTo>
                    <a:pt x="912939" y="9525"/>
                  </a:lnTo>
                  <a:lnTo>
                    <a:pt x="922451" y="9525"/>
                  </a:lnTo>
                  <a:lnTo>
                    <a:pt x="922451" y="0"/>
                  </a:lnTo>
                  <a:close/>
                </a:path>
                <a:path w="4003675" h="9525">
                  <a:moveTo>
                    <a:pt x="979500" y="0"/>
                  </a:moveTo>
                  <a:lnTo>
                    <a:pt x="970000" y="0"/>
                  </a:lnTo>
                  <a:lnTo>
                    <a:pt x="970000" y="9525"/>
                  </a:lnTo>
                  <a:lnTo>
                    <a:pt x="979500" y="9525"/>
                  </a:lnTo>
                  <a:lnTo>
                    <a:pt x="979500" y="0"/>
                  </a:lnTo>
                  <a:close/>
                </a:path>
                <a:path w="4003675" h="9525">
                  <a:moveTo>
                    <a:pt x="1036561" y="0"/>
                  </a:moveTo>
                  <a:lnTo>
                    <a:pt x="1027049" y="0"/>
                  </a:lnTo>
                  <a:lnTo>
                    <a:pt x="1027049" y="9525"/>
                  </a:lnTo>
                  <a:lnTo>
                    <a:pt x="1036561" y="9525"/>
                  </a:lnTo>
                  <a:lnTo>
                    <a:pt x="1036561" y="0"/>
                  </a:lnTo>
                  <a:close/>
                </a:path>
                <a:path w="4003675" h="9525">
                  <a:moveTo>
                    <a:pt x="1093622" y="0"/>
                  </a:moveTo>
                  <a:lnTo>
                    <a:pt x="1084110" y="0"/>
                  </a:lnTo>
                  <a:lnTo>
                    <a:pt x="1084110" y="9525"/>
                  </a:lnTo>
                  <a:lnTo>
                    <a:pt x="1093622" y="9525"/>
                  </a:lnTo>
                  <a:lnTo>
                    <a:pt x="1093622" y="0"/>
                  </a:lnTo>
                  <a:close/>
                </a:path>
                <a:path w="4003675" h="9525">
                  <a:moveTo>
                    <a:pt x="1150683" y="0"/>
                  </a:moveTo>
                  <a:lnTo>
                    <a:pt x="1141171" y="0"/>
                  </a:lnTo>
                  <a:lnTo>
                    <a:pt x="1141171" y="9525"/>
                  </a:lnTo>
                  <a:lnTo>
                    <a:pt x="1150683" y="9525"/>
                  </a:lnTo>
                  <a:lnTo>
                    <a:pt x="1150683" y="0"/>
                  </a:lnTo>
                  <a:close/>
                </a:path>
                <a:path w="4003675" h="9525">
                  <a:moveTo>
                    <a:pt x="1207744" y="0"/>
                  </a:moveTo>
                  <a:lnTo>
                    <a:pt x="1198232" y="0"/>
                  </a:lnTo>
                  <a:lnTo>
                    <a:pt x="1198232" y="9525"/>
                  </a:lnTo>
                  <a:lnTo>
                    <a:pt x="1207744" y="9525"/>
                  </a:lnTo>
                  <a:lnTo>
                    <a:pt x="1207744" y="0"/>
                  </a:lnTo>
                  <a:close/>
                </a:path>
                <a:path w="4003675" h="9525">
                  <a:moveTo>
                    <a:pt x="1264805" y="0"/>
                  </a:moveTo>
                  <a:lnTo>
                    <a:pt x="1255293" y="0"/>
                  </a:lnTo>
                  <a:lnTo>
                    <a:pt x="1255293" y="9525"/>
                  </a:lnTo>
                  <a:lnTo>
                    <a:pt x="1264805" y="9525"/>
                  </a:lnTo>
                  <a:lnTo>
                    <a:pt x="1264805" y="0"/>
                  </a:lnTo>
                  <a:close/>
                </a:path>
                <a:path w="4003675" h="9525">
                  <a:moveTo>
                    <a:pt x="1321854" y="0"/>
                  </a:moveTo>
                  <a:lnTo>
                    <a:pt x="1312354" y="0"/>
                  </a:lnTo>
                  <a:lnTo>
                    <a:pt x="1312354" y="9525"/>
                  </a:lnTo>
                  <a:lnTo>
                    <a:pt x="1321854" y="9525"/>
                  </a:lnTo>
                  <a:lnTo>
                    <a:pt x="1321854" y="0"/>
                  </a:lnTo>
                  <a:close/>
                </a:path>
                <a:path w="4003675" h="9525">
                  <a:moveTo>
                    <a:pt x="1378915" y="0"/>
                  </a:moveTo>
                  <a:lnTo>
                    <a:pt x="1369402" y="0"/>
                  </a:lnTo>
                  <a:lnTo>
                    <a:pt x="1369402" y="9525"/>
                  </a:lnTo>
                  <a:lnTo>
                    <a:pt x="1378915" y="9525"/>
                  </a:lnTo>
                  <a:lnTo>
                    <a:pt x="1378915" y="0"/>
                  </a:lnTo>
                  <a:close/>
                </a:path>
                <a:path w="4003675" h="9525">
                  <a:moveTo>
                    <a:pt x="1435976" y="0"/>
                  </a:moveTo>
                  <a:lnTo>
                    <a:pt x="1426464" y="0"/>
                  </a:lnTo>
                  <a:lnTo>
                    <a:pt x="1426464" y="9525"/>
                  </a:lnTo>
                  <a:lnTo>
                    <a:pt x="1435976" y="9525"/>
                  </a:lnTo>
                  <a:lnTo>
                    <a:pt x="1435976" y="0"/>
                  </a:lnTo>
                  <a:close/>
                </a:path>
                <a:path w="4003675" h="9525">
                  <a:moveTo>
                    <a:pt x="1493037" y="0"/>
                  </a:moveTo>
                  <a:lnTo>
                    <a:pt x="1483525" y="0"/>
                  </a:lnTo>
                  <a:lnTo>
                    <a:pt x="1483525" y="9525"/>
                  </a:lnTo>
                  <a:lnTo>
                    <a:pt x="1493037" y="9525"/>
                  </a:lnTo>
                  <a:lnTo>
                    <a:pt x="1493037" y="0"/>
                  </a:lnTo>
                  <a:close/>
                </a:path>
                <a:path w="4003675" h="9525">
                  <a:moveTo>
                    <a:pt x="1550098" y="0"/>
                  </a:moveTo>
                  <a:lnTo>
                    <a:pt x="1540586" y="0"/>
                  </a:lnTo>
                  <a:lnTo>
                    <a:pt x="1540586" y="9525"/>
                  </a:lnTo>
                  <a:lnTo>
                    <a:pt x="1550098" y="9525"/>
                  </a:lnTo>
                  <a:lnTo>
                    <a:pt x="1550098" y="0"/>
                  </a:lnTo>
                  <a:close/>
                </a:path>
                <a:path w="4003675" h="9525">
                  <a:moveTo>
                    <a:pt x="1607159" y="0"/>
                  </a:moveTo>
                  <a:lnTo>
                    <a:pt x="1597647" y="0"/>
                  </a:lnTo>
                  <a:lnTo>
                    <a:pt x="1597647" y="9525"/>
                  </a:lnTo>
                  <a:lnTo>
                    <a:pt x="1607159" y="9525"/>
                  </a:lnTo>
                  <a:lnTo>
                    <a:pt x="1607159" y="0"/>
                  </a:lnTo>
                  <a:close/>
                </a:path>
                <a:path w="4003675" h="9525">
                  <a:moveTo>
                    <a:pt x="1664208" y="0"/>
                  </a:moveTo>
                  <a:lnTo>
                    <a:pt x="1654708" y="0"/>
                  </a:lnTo>
                  <a:lnTo>
                    <a:pt x="1654708" y="9525"/>
                  </a:lnTo>
                  <a:lnTo>
                    <a:pt x="1664208" y="9525"/>
                  </a:lnTo>
                  <a:lnTo>
                    <a:pt x="1664208" y="0"/>
                  </a:lnTo>
                  <a:close/>
                </a:path>
                <a:path w="4003675" h="9525">
                  <a:moveTo>
                    <a:pt x="1721269" y="0"/>
                  </a:moveTo>
                  <a:lnTo>
                    <a:pt x="1711756" y="0"/>
                  </a:lnTo>
                  <a:lnTo>
                    <a:pt x="1711756" y="9525"/>
                  </a:lnTo>
                  <a:lnTo>
                    <a:pt x="1721269" y="9525"/>
                  </a:lnTo>
                  <a:lnTo>
                    <a:pt x="1721269" y="0"/>
                  </a:lnTo>
                  <a:close/>
                </a:path>
                <a:path w="4003675" h="9525">
                  <a:moveTo>
                    <a:pt x="1778330" y="0"/>
                  </a:moveTo>
                  <a:lnTo>
                    <a:pt x="1768817" y="0"/>
                  </a:lnTo>
                  <a:lnTo>
                    <a:pt x="1768817" y="9525"/>
                  </a:lnTo>
                  <a:lnTo>
                    <a:pt x="1778330" y="9525"/>
                  </a:lnTo>
                  <a:lnTo>
                    <a:pt x="1778330" y="0"/>
                  </a:lnTo>
                  <a:close/>
                </a:path>
                <a:path w="4003675" h="9525">
                  <a:moveTo>
                    <a:pt x="1835391" y="0"/>
                  </a:moveTo>
                  <a:lnTo>
                    <a:pt x="1825879" y="0"/>
                  </a:lnTo>
                  <a:lnTo>
                    <a:pt x="1825879" y="9525"/>
                  </a:lnTo>
                  <a:lnTo>
                    <a:pt x="1835391" y="9525"/>
                  </a:lnTo>
                  <a:lnTo>
                    <a:pt x="1835391" y="0"/>
                  </a:lnTo>
                  <a:close/>
                </a:path>
                <a:path w="4003675" h="9525">
                  <a:moveTo>
                    <a:pt x="1892452" y="0"/>
                  </a:moveTo>
                  <a:lnTo>
                    <a:pt x="1882940" y="0"/>
                  </a:lnTo>
                  <a:lnTo>
                    <a:pt x="1882940" y="9525"/>
                  </a:lnTo>
                  <a:lnTo>
                    <a:pt x="1892452" y="9525"/>
                  </a:lnTo>
                  <a:lnTo>
                    <a:pt x="1892452" y="0"/>
                  </a:lnTo>
                  <a:close/>
                </a:path>
                <a:path w="4003675" h="9525">
                  <a:moveTo>
                    <a:pt x="1949513" y="0"/>
                  </a:moveTo>
                  <a:lnTo>
                    <a:pt x="1940001" y="0"/>
                  </a:lnTo>
                  <a:lnTo>
                    <a:pt x="1940001" y="9525"/>
                  </a:lnTo>
                  <a:lnTo>
                    <a:pt x="1949513" y="9525"/>
                  </a:lnTo>
                  <a:lnTo>
                    <a:pt x="1949513" y="0"/>
                  </a:lnTo>
                  <a:close/>
                </a:path>
                <a:path w="4003675" h="9525">
                  <a:moveTo>
                    <a:pt x="2006561" y="0"/>
                  </a:moveTo>
                  <a:lnTo>
                    <a:pt x="1997062" y="0"/>
                  </a:lnTo>
                  <a:lnTo>
                    <a:pt x="1997062" y="9525"/>
                  </a:lnTo>
                  <a:lnTo>
                    <a:pt x="2006561" y="9525"/>
                  </a:lnTo>
                  <a:lnTo>
                    <a:pt x="2006561" y="0"/>
                  </a:lnTo>
                  <a:close/>
                </a:path>
                <a:path w="4003675" h="9525">
                  <a:moveTo>
                    <a:pt x="2063623" y="0"/>
                  </a:moveTo>
                  <a:lnTo>
                    <a:pt x="2054110" y="0"/>
                  </a:lnTo>
                  <a:lnTo>
                    <a:pt x="2054110" y="9525"/>
                  </a:lnTo>
                  <a:lnTo>
                    <a:pt x="2063623" y="9525"/>
                  </a:lnTo>
                  <a:lnTo>
                    <a:pt x="2063623" y="0"/>
                  </a:lnTo>
                  <a:close/>
                </a:path>
                <a:path w="4003675" h="9525">
                  <a:moveTo>
                    <a:pt x="2120684" y="0"/>
                  </a:moveTo>
                  <a:lnTo>
                    <a:pt x="2111171" y="0"/>
                  </a:lnTo>
                  <a:lnTo>
                    <a:pt x="2111171" y="9525"/>
                  </a:lnTo>
                  <a:lnTo>
                    <a:pt x="2120684" y="9525"/>
                  </a:lnTo>
                  <a:lnTo>
                    <a:pt x="2120684" y="0"/>
                  </a:lnTo>
                  <a:close/>
                </a:path>
                <a:path w="4003675" h="9525">
                  <a:moveTo>
                    <a:pt x="2177745" y="0"/>
                  </a:moveTo>
                  <a:lnTo>
                    <a:pt x="2168233" y="0"/>
                  </a:lnTo>
                  <a:lnTo>
                    <a:pt x="2168233" y="9525"/>
                  </a:lnTo>
                  <a:lnTo>
                    <a:pt x="2177745" y="9525"/>
                  </a:lnTo>
                  <a:lnTo>
                    <a:pt x="2177745" y="0"/>
                  </a:lnTo>
                  <a:close/>
                </a:path>
                <a:path w="4003675" h="9525">
                  <a:moveTo>
                    <a:pt x="2234806" y="0"/>
                  </a:moveTo>
                  <a:lnTo>
                    <a:pt x="2225294" y="0"/>
                  </a:lnTo>
                  <a:lnTo>
                    <a:pt x="2225294" y="9525"/>
                  </a:lnTo>
                  <a:lnTo>
                    <a:pt x="2234806" y="9525"/>
                  </a:lnTo>
                  <a:lnTo>
                    <a:pt x="2234806" y="0"/>
                  </a:lnTo>
                  <a:close/>
                </a:path>
                <a:path w="4003675" h="9525">
                  <a:moveTo>
                    <a:pt x="2291867" y="0"/>
                  </a:moveTo>
                  <a:lnTo>
                    <a:pt x="2282355" y="0"/>
                  </a:lnTo>
                  <a:lnTo>
                    <a:pt x="2282355" y="9525"/>
                  </a:lnTo>
                  <a:lnTo>
                    <a:pt x="2291867" y="9525"/>
                  </a:lnTo>
                  <a:lnTo>
                    <a:pt x="2291867" y="0"/>
                  </a:lnTo>
                  <a:close/>
                </a:path>
                <a:path w="4003675" h="9525">
                  <a:moveTo>
                    <a:pt x="2348915" y="0"/>
                  </a:moveTo>
                  <a:lnTo>
                    <a:pt x="2339416" y="0"/>
                  </a:lnTo>
                  <a:lnTo>
                    <a:pt x="2339416" y="9525"/>
                  </a:lnTo>
                  <a:lnTo>
                    <a:pt x="2348915" y="9525"/>
                  </a:lnTo>
                  <a:lnTo>
                    <a:pt x="2348915" y="0"/>
                  </a:lnTo>
                  <a:close/>
                </a:path>
                <a:path w="4003675" h="9525">
                  <a:moveTo>
                    <a:pt x="2405977" y="0"/>
                  </a:moveTo>
                  <a:lnTo>
                    <a:pt x="2396464" y="0"/>
                  </a:lnTo>
                  <a:lnTo>
                    <a:pt x="2396464" y="9525"/>
                  </a:lnTo>
                  <a:lnTo>
                    <a:pt x="2405977" y="9525"/>
                  </a:lnTo>
                  <a:lnTo>
                    <a:pt x="2405977" y="0"/>
                  </a:lnTo>
                  <a:close/>
                </a:path>
                <a:path w="4003675" h="9525">
                  <a:moveTo>
                    <a:pt x="2463038" y="0"/>
                  </a:moveTo>
                  <a:lnTo>
                    <a:pt x="2453525" y="0"/>
                  </a:lnTo>
                  <a:lnTo>
                    <a:pt x="2453525" y="9525"/>
                  </a:lnTo>
                  <a:lnTo>
                    <a:pt x="2463038" y="9525"/>
                  </a:lnTo>
                  <a:lnTo>
                    <a:pt x="2463038" y="0"/>
                  </a:lnTo>
                  <a:close/>
                </a:path>
                <a:path w="4003675" h="9525">
                  <a:moveTo>
                    <a:pt x="2520099" y="0"/>
                  </a:moveTo>
                  <a:lnTo>
                    <a:pt x="2510586" y="0"/>
                  </a:lnTo>
                  <a:lnTo>
                    <a:pt x="2510586" y="9525"/>
                  </a:lnTo>
                  <a:lnTo>
                    <a:pt x="2520099" y="9525"/>
                  </a:lnTo>
                  <a:lnTo>
                    <a:pt x="2520099" y="0"/>
                  </a:lnTo>
                  <a:close/>
                </a:path>
                <a:path w="4003675" h="9525">
                  <a:moveTo>
                    <a:pt x="2577160" y="0"/>
                  </a:moveTo>
                  <a:lnTo>
                    <a:pt x="2567648" y="0"/>
                  </a:lnTo>
                  <a:lnTo>
                    <a:pt x="2567648" y="9525"/>
                  </a:lnTo>
                  <a:lnTo>
                    <a:pt x="2577160" y="9525"/>
                  </a:lnTo>
                  <a:lnTo>
                    <a:pt x="2577160" y="0"/>
                  </a:lnTo>
                  <a:close/>
                </a:path>
                <a:path w="4003675" h="9525">
                  <a:moveTo>
                    <a:pt x="2634208" y="0"/>
                  </a:moveTo>
                  <a:lnTo>
                    <a:pt x="2624709" y="0"/>
                  </a:lnTo>
                  <a:lnTo>
                    <a:pt x="2624709" y="9525"/>
                  </a:lnTo>
                  <a:lnTo>
                    <a:pt x="2634208" y="9525"/>
                  </a:lnTo>
                  <a:lnTo>
                    <a:pt x="2634208" y="0"/>
                  </a:lnTo>
                  <a:close/>
                </a:path>
                <a:path w="4003675" h="9525">
                  <a:moveTo>
                    <a:pt x="2691269" y="0"/>
                  </a:moveTo>
                  <a:lnTo>
                    <a:pt x="2681770" y="0"/>
                  </a:lnTo>
                  <a:lnTo>
                    <a:pt x="2681770" y="9525"/>
                  </a:lnTo>
                  <a:lnTo>
                    <a:pt x="2691269" y="9525"/>
                  </a:lnTo>
                  <a:lnTo>
                    <a:pt x="2691269" y="0"/>
                  </a:lnTo>
                  <a:close/>
                </a:path>
                <a:path w="4003675" h="9525">
                  <a:moveTo>
                    <a:pt x="2748330" y="0"/>
                  </a:moveTo>
                  <a:lnTo>
                    <a:pt x="2738818" y="0"/>
                  </a:lnTo>
                  <a:lnTo>
                    <a:pt x="2738818" y="9525"/>
                  </a:lnTo>
                  <a:lnTo>
                    <a:pt x="2748330" y="9525"/>
                  </a:lnTo>
                  <a:lnTo>
                    <a:pt x="2748330" y="0"/>
                  </a:lnTo>
                  <a:close/>
                </a:path>
                <a:path w="4003675" h="9525">
                  <a:moveTo>
                    <a:pt x="2805392" y="0"/>
                  </a:moveTo>
                  <a:lnTo>
                    <a:pt x="2795879" y="0"/>
                  </a:lnTo>
                  <a:lnTo>
                    <a:pt x="2795879" y="9525"/>
                  </a:lnTo>
                  <a:lnTo>
                    <a:pt x="2805392" y="9525"/>
                  </a:lnTo>
                  <a:lnTo>
                    <a:pt x="2805392" y="0"/>
                  </a:lnTo>
                  <a:close/>
                </a:path>
                <a:path w="4003675" h="9525">
                  <a:moveTo>
                    <a:pt x="2862453" y="0"/>
                  </a:moveTo>
                  <a:lnTo>
                    <a:pt x="2852940" y="0"/>
                  </a:lnTo>
                  <a:lnTo>
                    <a:pt x="2852940" y="9525"/>
                  </a:lnTo>
                  <a:lnTo>
                    <a:pt x="2862453" y="9525"/>
                  </a:lnTo>
                  <a:lnTo>
                    <a:pt x="2862453" y="0"/>
                  </a:lnTo>
                  <a:close/>
                </a:path>
                <a:path w="4003675" h="9525">
                  <a:moveTo>
                    <a:pt x="2919514" y="0"/>
                  </a:moveTo>
                  <a:lnTo>
                    <a:pt x="2910001" y="0"/>
                  </a:lnTo>
                  <a:lnTo>
                    <a:pt x="2910001" y="9525"/>
                  </a:lnTo>
                  <a:lnTo>
                    <a:pt x="2919514" y="9525"/>
                  </a:lnTo>
                  <a:lnTo>
                    <a:pt x="2919514" y="0"/>
                  </a:lnTo>
                  <a:close/>
                </a:path>
                <a:path w="4003675" h="9525">
                  <a:moveTo>
                    <a:pt x="2976562" y="0"/>
                  </a:moveTo>
                  <a:lnTo>
                    <a:pt x="2967063" y="0"/>
                  </a:lnTo>
                  <a:lnTo>
                    <a:pt x="2967063" y="9525"/>
                  </a:lnTo>
                  <a:lnTo>
                    <a:pt x="2976562" y="9525"/>
                  </a:lnTo>
                  <a:lnTo>
                    <a:pt x="2976562" y="0"/>
                  </a:lnTo>
                  <a:close/>
                </a:path>
                <a:path w="4003675" h="9525">
                  <a:moveTo>
                    <a:pt x="3033623" y="0"/>
                  </a:moveTo>
                  <a:lnTo>
                    <a:pt x="3024111" y="0"/>
                  </a:lnTo>
                  <a:lnTo>
                    <a:pt x="3024111" y="9525"/>
                  </a:lnTo>
                  <a:lnTo>
                    <a:pt x="3033623" y="9525"/>
                  </a:lnTo>
                  <a:lnTo>
                    <a:pt x="3033623" y="0"/>
                  </a:lnTo>
                  <a:close/>
                </a:path>
                <a:path w="4003675" h="9525">
                  <a:moveTo>
                    <a:pt x="3090684" y="0"/>
                  </a:moveTo>
                  <a:lnTo>
                    <a:pt x="3081172" y="0"/>
                  </a:lnTo>
                  <a:lnTo>
                    <a:pt x="3081172" y="9525"/>
                  </a:lnTo>
                  <a:lnTo>
                    <a:pt x="3090684" y="9525"/>
                  </a:lnTo>
                  <a:lnTo>
                    <a:pt x="3090684" y="0"/>
                  </a:lnTo>
                  <a:close/>
                </a:path>
                <a:path w="4003675" h="9525">
                  <a:moveTo>
                    <a:pt x="3147745" y="0"/>
                  </a:moveTo>
                  <a:lnTo>
                    <a:pt x="3138233" y="0"/>
                  </a:lnTo>
                  <a:lnTo>
                    <a:pt x="3138233" y="9525"/>
                  </a:lnTo>
                  <a:lnTo>
                    <a:pt x="3147745" y="9525"/>
                  </a:lnTo>
                  <a:lnTo>
                    <a:pt x="3147745" y="0"/>
                  </a:lnTo>
                  <a:close/>
                </a:path>
                <a:path w="4003675" h="9525">
                  <a:moveTo>
                    <a:pt x="3204807" y="0"/>
                  </a:moveTo>
                  <a:lnTo>
                    <a:pt x="3195294" y="0"/>
                  </a:lnTo>
                  <a:lnTo>
                    <a:pt x="3195294" y="9525"/>
                  </a:lnTo>
                  <a:lnTo>
                    <a:pt x="3204807" y="9525"/>
                  </a:lnTo>
                  <a:lnTo>
                    <a:pt x="3204807" y="0"/>
                  </a:lnTo>
                  <a:close/>
                </a:path>
                <a:path w="4003675" h="9525">
                  <a:moveTo>
                    <a:pt x="3261868" y="0"/>
                  </a:moveTo>
                  <a:lnTo>
                    <a:pt x="3252355" y="0"/>
                  </a:lnTo>
                  <a:lnTo>
                    <a:pt x="3252355" y="9525"/>
                  </a:lnTo>
                  <a:lnTo>
                    <a:pt x="3261868" y="9525"/>
                  </a:lnTo>
                  <a:lnTo>
                    <a:pt x="3261868" y="0"/>
                  </a:lnTo>
                  <a:close/>
                </a:path>
                <a:path w="4003675" h="9525">
                  <a:moveTo>
                    <a:pt x="3318916" y="0"/>
                  </a:moveTo>
                  <a:lnTo>
                    <a:pt x="3309416" y="0"/>
                  </a:lnTo>
                  <a:lnTo>
                    <a:pt x="3309416" y="9525"/>
                  </a:lnTo>
                  <a:lnTo>
                    <a:pt x="3318916" y="9525"/>
                  </a:lnTo>
                  <a:lnTo>
                    <a:pt x="3318916" y="0"/>
                  </a:lnTo>
                  <a:close/>
                </a:path>
                <a:path w="4003675" h="9525">
                  <a:moveTo>
                    <a:pt x="3375977" y="0"/>
                  </a:moveTo>
                  <a:lnTo>
                    <a:pt x="3366465" y="0"/>
                  </a:lnTo>
                  <a:lnTo>
                    <a:pt x="3366465" y="9525"/>
                  </a:lnTo>
                  <a:lnTo>
                    <a:pt x="3375977" y="9525"/>
                  </a:lnTo>
                  <a:lnTo>
                    <a:pt x="3375977" y="0"/>
                  </a:lnTo>
                  <a:close/>
                </a:path>
                <a:path w="4003675" h="9525">
                  <a:moveTo>
                    <a:pt x="3433038" y="0"/>
                  </a:moveTo>
                  <a:lnTo>
                    <a:pt x="3423526" y="0"/>
                  </a:lnTo>
                  <a:lnTo>
                    <a:pt x="3423526" y="9525"/>
                  </a:lnTo>
                  <a:lnTo>
                    <a:pt x="3433038" y="9525"/>
                  </a:lnTo>
                  <a:lnTo>
                    <a:pt x="3433038" y="0"/>
                  </a:lnTo>
                  <a:close/>
                </a:path>
                <a:path w="4003675" h="9525">
                  <a:moveTo>
                    <a:pt x="3490099" y="0"/>
                  </a:moveTo>
                  <a:lnTo>
                    <a:pt x="3480587" y="0"/>
                  </a:lnTo>
                  <a:lnTo>
                    <a:pt x="3480587" y="9525"/>
                  </a:lnTo>
                  <a:lnTo>
                    <a:pt x="3490099" y="9525"/>
                  </a:lnTo>
                  <a:lnTo>
                    <a:pt x="3490099" y="0"/>
                  </a:lnTo>
                  <a:close/>
                </a:path>
                <a:path w="4003675" h="9525">
                  <a:moveTo>
                    <a:pt x="3547160" y="0"/>
                  </a:moveTo>
                  <a:lnTo>
                    <a:pt x="3537648" y="0"/>
                  </a:lnTo>
                  <a:lnTo>
                    <a:pt x="3537648" y="9525"/>
                  </a:lnTo>
                  <a:lnTo>
                    <a:pt x="3547160" y="9525"/>
                  </a:lnTo>
                  <a:lnTo>
                    <a:pt x="3547160" y="0"/>
                  </a:lnTo>
                  <a:close/>
                </a:path>
                <a:path w="4003675" h="9525">
                  <a:moveTo>
                    <a:pt x="3604222" y="0"/>
                  </a:moveTo>
                  <a:lnTo>
                    <a:pt x="3594709" y="0"/>
                  </a:lnTo>
                  <a:lnTo>
                    <a:pt x="3594709" y="9525"/>
                  </a:lnTo>
                  <a:lnTo>
                    <a:pt x="3604222" y="9525"/>
                  </a:lnTo>
                  <a:lnTo>
                    <a:pt x="3604222" y="0"/>
                  </a:lnTo>
                  <a:close/>
                </a:path>
                <a:path w="4003675" h="9525">
                  <a:moveTo>
                    <a:pt x="3661270" y="0"/>
                  </a:moveTo>
                  <a:lnTo>
                    <a:pt x="3651770" y="0"/>
                  </a:lnTo>
                  <a:lnTo>
                    <a:pt x="3651770" y="9525"/>
                  </a:lnTo>
                  <a:lnTo>
                    <a:pt x="3661270" y="9525"/>
                  </a:lnTo>
                  <a:lnTo>
                    <a:pt x="3661270" y="0"/>
                  </a:lnTo>
                  <a:close/>
                </a:path>
                <a:path w="4003675" h="9525">
                  <a:moveTo>
                    <a:pt x="3718331" y="0"/>
                  </a:moveTo>
                  <a:lnTo>
                    <a:pt x="3708819" y="0"/>
                  </a:lnTo>
                  <a:lnTo>
                    <a:pt x="3708819" y="9525"/>
                  </a:lnTo>
                  <a:lnTo>
                    <a:pt x="3718331" y="9525"/>
                  </a:lnTo>
                  <a:lnTo>
                    <a:pt x="3718331" y="0"/>
                  </a:lnTo>
                  <a:close/>
                </a:path>
                <a:path w="4003675" h="9525">
                  <a:moveTo>
                    <a:pt x="3775392" y="0"/>
                  </a:moveTo>
                  <a:lnTo>
                    <a:pt x="3765880" y="0"/>
                  </a:lnTo>
                  <a:lnTo>
                    <a:pt x="3765880" y="9525"/>
                  </a:lnTo>
                  <a:lnTo>
                    <a:pt x="3775392" y="9525"/>
                  </a:lnTo>
                  <a:lnTo>
                    <a:pt x="3775392" y="0"/>
                  </a:lnTo>
                  <a:close/>
                </a:path>
                <a:path w="4003675" h="9525">
                  <a:moveTo>
                    <a:pt x="3832453" y="0"/>
                  </a:moveTo>
                  <a:lnTo>
                    <a:pt x="3822941" y="0"/>
                  </a:lnTo>
                  <a:lnTo>
                    <a:pt x="3822941" y="9525"/>
                  </a:lnTo>
                  <a:lnTo>
                    <a:pt x="3832453" y="9525"/>
                  </a:lnTo>
                  <a:lnTo>
                    <a:pt x="3832453" y="0"/>
                  </a:lnTo>
                  <a:close/>
                </a:path>
                <a:path w="4003675" h="9525">
                  <a:moveTo>
                    <a:pt x="3889514" y="0"/>
                  </a:moveTo>
                  <a:lnTo>
                    <a:pt x="3880002" y="0"/>
                  </a:lnTo>
                  <a:lnTo>
                    <a:pt x="3880002" y="9525"/>
                  </a:lnTo>
                  <a:lnTo>
                    <a:pt x="3889514" y="9525"/>
                  </a:lnTo>
                  <a:lnTo>
                    <a:pt x="3889514" y="0"/>
                  </a:lnTo>
                  <a:close/>
                </a:path>
                <a:path w="4003675" h="9525">
                  <a:moveTo>
                    <a:pt x="3946575" y="0"/>
                  </a:moveTo>
                  <a:lnTo>
                    <a:pt x="3937063" y="0"/>
                  </a:lnTo>
                  <a:lnTo>
                    <a:pt x="3937063" y="9525"/>
                  </a:lnTo>
                  <a:lnTo>
                    <a:pt x="3946575" y="9525"/>
                  </a:lnTo>
                  <a:lnTo>
                    <a:pt x="3946575" y="0"/>
                  </a:lnTo>
                  <a:close/>
                </a:path>
                <a:path w="4003675" h="9525">
                  <a:moveTo>
                    <a:pt x="4003624" y="0"/>
                  </a:moveTo>
                  <a:lnTo>
                    <a:pt x="3994124" y="0"/>
                  </a:lnTo>
                  <a:lnTo>
                    <a:pt x="3994124" y="9525"/>
                  </a:lnTo>
                  <a:lnTo>
                    <a:pt x="4003624" y="9525"/>
                  </a:lnTo>
                  <a:lnTo>
                    <a:pt x="400362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409599" y="2655531"/>
              <a:ext cx="5201920" cy="760095"/>
            </a:xfrm>
            <a:custGeom>
              <a:avLst/>
              <a:gdLst/>
              <a:ahLst/>
              <a:cxnLst/>
              <a:rect l="l" t="t" r="r" b="b"/>
              <a:pathLst>
                <a:path w="5201920" h="760095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5201920" h="760095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5201920" h="760095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5201920" h="760095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5201920" h="760095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5201920" h="760095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5201920" h="760095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5201920" h="760095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5201920" h="760095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5201920" h="760095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5201920" h="760095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5201920" h="760095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5201920" h="760095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5201920" h="760095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5201920" h="760095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5201920" h="760095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5201920" h="760095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5201920" h="760095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5201920" h="760095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5201920" h="760095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5201920" h="760095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5201920" h="760095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5201920" h="760095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5201920" h="760095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5201920" h="760095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5201920" h="760095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5201920" h="760095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5201920" h="760095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5201920" h="760095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5201920" h="760095">
                  <a:moveTo>
                    <a:pt x="1664208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08" y="9537"/>
                  </a:lnTo>
                  <a:lnTo>
                    <a:pt x="1664208" y="0"/>
                  </a:lnTo>
                  <a:close/>
                </a:path>
                <a:path w="5201920" h="760095">
                  <a:moveTo>
                    <a:pt x="1721269" y="0"/>
                  </a:moveTo>
                  <a:lnTo>
                    <a:pt x="1711756" y="0"/>
                  </a:lnTo>
                  <a:lnTo>
                    <a:pt x="1711756" y="9537"/>
                  </a:lnTo>
                  <a:lnTo>
                    <a:pt x="1721269" y="9537"/>
                  </a:lnTo>
                  <a:lnTo>
                    <a:pt x="1721269" y="0"/>
                  </a:lnTo>
                  <a:close/>
                </a:path>
                <a:path w="5201920" h="760095">
                  <a:moveTo>
                    <a:pt x="1778330" y="0"/>
                  </a:moveTo>
                  <a:lnTo>
                    <a:pt x="1768817" y="0"/>
                  </a:lnTo>
                  <a:lnTo>
                    <a:pt x="1768817" y="9537"/>
                  </a:lnTo>
                  <a:lnTo>
                    <a:pt x="1778330" y="9537"/>
                  </a:lnTo>
                  <a:lnTo>
                    <a:pt x="1778330" y="0"/>
                  </a:lnTo>
                  <a:close/>
                </a:path>
                <a:path w="5201920" h="760095">
                  <a:moveTo>
                    <a:pt x="1835391" y="0"/>
                  </a:moveTo>
                  <a:lnTo>
                    <a:pt x="1825879" y="0"/>
                  </a:lnTo>
                  <a:lnTo>
                    <a:pt x="1825879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5201920" h="760095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5201920" h="760095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5201920" h="760095">
                  <a:moveTo>
                    <a:pt x="2006561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61" y="9537"/>
                  </a:lnTo>
                  <a:lnTo>
                    <a:pt x="2006561" y="0"/>
                  </a:lnTo>
                  <a:close/>
                </a:path>
                <a:path w="5201920" h="760095">
                  <a:moveTo>
                    <a:pt x="2063623" y="0"/>
                  </a:moveTo>
                  <a:lnTo>
                    <a:pt x="2054110" y="0"/>
                  </a:lnTo>
                  <a:lnTo>
                    <a:pt x="2054110" y="9537"/>
                  </a:lnTo>
                  <a:lnTo>
                    <a:pt x="2063623" y="9537"/>
                  </a:lnTo>
                  <a:lnTo>
                    <a:pt x="2063623" y="0"/>
                  </a:lnTo>
                  <a:close/>
                </a:path>
                <a:path w="5201920" h="760095">
                  <a:moveTo>
                    <a:pt x="2120684" y="0"/>
                  </a:moveTo>
                  <a:lnTo>
                    <a:pt x="2111171" y="0"/>
                  </a:lnTo>
                  <a:lnTo>
                    <a:pt x="2111171" y="9537"/>
                  </a:lnTo>
                  <a:lnTo>
                    <a:pt x="2120684" y="9537"/>
                  </a:lnTo>
                  <a:lnTo>
                    <a:pt x="2120684" y="0"/>
                  </a:lnTo>
                  <a:close/>
                </a:path>
                <a:path w="5201920" h="760095">
                  <a:moveTo>
                    <a:pt x="2177745" y="0"/>
                  </a:moveTo>
                  <a:lnTo>
                    <a:pt x="2168233" y="0"/>
                  </a:lnTo>
                  <a:lnTo>
                    <a:pt x="2168233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5201920" h="760095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5201920" h="760095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5201920" h="760095">
                  <a:moveTo>
                    <a:pt x="2348915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15" y="9537"/>
                  </a:lnTo>
                  <a:lnTo>
                    <a:pt x="2348915" y="0"/>
                  </a:lnTo>
                  <a:close/>
                </a:path>
                <a:path w="5201920" h="760095">
                  <a:moveTo>
                    <a:pt x="2405977" y="0"/>
                  </a:moveTo>
                  <a:lnTo>
                    <a:pt x="2396464" y="0"/>
                  </a:lnTo>
                  <a:lnTo>
                    <a:pt x="2396464" y="9537"/>
                  </a:lnTo>
                  <a:lnTo>
                    <a:pt x="2405977" y="9537"/>
                  </a:lnTo>
                  <a:lnTo>
                    <a:pt x="2405977" y="0"/>
                  </a:lnTo>
                  <a:close/>
                </a:path>
                <a:path w="5201920" h="760095">
                  <a:moveTo>
                    <a:pt x="2463038" y="0"/>
                  </a:moveTo>
                  <a:lnTo>
                    <a:pt x="2453525" y="0"/>
                  </a:lnTo>
                  <a:lnTo>
                    <a:pt x="2453525" y="9537"/>
                  </a:lnTo>
                  <a:lnTo>
                    <a:pt x="2463038" y="9537"/>
                  </a:lnTo>
                  <a:lnTo>
                    <a:pt x="2463038" y="0"/>
                  </a:lnTo>
                  <a:close/>
                </a:path>
                <a:path w="5201920" h="760095">
                  <a:moveTo>
                    <a:pt x="2520099" y="0"/>
                  </a:moveTo>
                  <a:lnTo>
                    <a:pt x="2510586" y="0"/>
                  </a:lnTo>
                  <a:lnTo>
                    <a:pt x="2510586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5201920" h="760095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5201920" h="760095">
                  <a:moveTo>
                    <a:pt x="2634208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08" y="9537"/>
                  </a:lnTo>
                  <a:lnTo>
                    <a:pt x="2634208" y="0"/>
                  </a:lnTo>
                  <a:close/>
                </a:path>
                <a:path w="5201920" h="760095">
                  <a:moveTo>
                    <a:pt x="2691269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69" y="9537"/>
                  </a:lnTo>
                  <a:lnTo>
                    <a:pt x="2691269" y="0"/>
                  </a:lnTo>
                  <a:close/>
                </a:path>
                <a:path w="5201920" h="760095">
                  <a:moveTo>
                    <a:pt x="2748330" y="0"/>
                  </a:moveTo>
                  <a:lnTo>
                    <a:pt x="2738818" y="0"/>
                  </a:lnTo>
                  <a:lnTo>
                    <a:pt x="2738818" y="9537"/>
                  </a:lnTo>
                  <a:lnTo>
                    <a:pt x="2748330" y="9537"/>
                  </a:lnTo>
                  <a:lnTo>
                    <a:pt x="2748330" y="0"/>
                  </a:lnTo>
                  <a:close/>
                </a:path>
                <a:path w="5201920" h="760095">
                  <a:moveTo>
                    <a:pt x="4003624" y="750252"/>
                  </a:moveTo>
                  <a:lnTo>
                    <a:pt x="3994124" y="750252"/>
                  </a:lnTo>
                  <a:lnTo>
                    <a:pt x="3994124" y="759777"/>
                  </a:lnTo>
                  <a:lnTo>
                    <a:pt x="4003624" y="759777"/>
                  </a:lnTo>
                  <a:lnTo>
                    <a:pt x="4003624" y="750252"/>
                  </a:lnTo>
                  <a:close/>
                </a:path>
                <a:path w="5201920" h="760095">
                  <a:moveTo>
                    <a:pt x="4060685" y="750252"/>
                  </a:moveTo>
                  <a:lnTo>
                    <a:pt x="4051173" y="750252"/>
                  </a:lnTo>
                  <a:lnTo>
                    <a:pt x="4051173" y="759777"/>
                  </a:lnTo>
                  <a:lnTo>
                    <a:pt x="4060685" y="759777"/>
                  </a:lnTo>
                  <a:lnTo>
                    <a:pt x="4060685" y="750252"/>
                  </a:lnTo>
                  <a:close/>
                </a:path>
                <a:path w="5201920" h="760095">
                  <a:moveTo>
                    <a:pt x="4117746" y="750252"/>
                  </a:moveTo>
                  <a:lnTo>
                    <a:pt x="4108234" y="750252"/>
                  </a:lnTo>
                  <a:lnTo>
                    <a:pt x="4108234" y="759777"/>
                  </a:lnTo>
                  <a:lnTo>
                    <a:pt x="4117746" y="759777"/>
                  </a:lnTo>
                  <a:lnTo>
                    <a:pt x="4117746" y="750252"/>
                  </a:lnTo>
                  <a:close/>
                </a:path>
                <a:path w="5201920" h="760095">
                  <a:moveTo>
                    <a:pt x="4174807" y="750252"/>
                  </a:moveTo>
                  <a:lnTo>
                    <a:pt x="4165295" y="750252"/>
                  </a:lnTo>
                  <a:lnTo>
                    <a:pt x="4165295" y="759777"/>
                  </a:lnTo>
                  <a:lnTo>
                    <a:pt x="4174807" y="759777"/>
                  </a:lnTo>
                  <a:lnTo>
                    <a:pt x="4174807" y="750252"/>
                  </a:lnTo>
                  <a:close/>
                </a:path>
                <a:path w="5201920" h="760095">
                  <a:moveTo>
                    <a:pt x="4231868" y="750252"/>
                  </a:moveTo>
                  <a:lnTo>
                    <a:pt x="4222356" y="750252"/>
                  </a:lnTo>
                  <a:lnTo>
                    <a:pt x="4222356" y="759777"/>
                  </a:lnTo>
                  <a:lnTo>
                    <a:pt x="4231868" y="759777"/>
                  </a:lnTo>
                  <a:lnTo>
                    <a:pt x="4231868" y="750252"/>
                  </a:lnTo>
                  <a:close/>
                </a:path>
                <a:path w="5201920" h="760095">
                  <a:moveTo>
                    <a:pt x="4288929" y="750252"/>
                  </a:moveTo>
                  <a:lnTo>
                    <a:pt x="4279417" y="750252"/>
                  </a:lnTo>
                  <a:lnTo>
                    <a:pt x="4279417" y="759777"/>
                  </a:lnTo>
                  <a:lnTo>
                    <a:pt x="4288929" y="759777"/>
                  </a:lnTo>
                  <a:lnTo>
                    <a:pt x="4288929" y="750252"/>
                  </a:lnTo>
                  <a:close/>
                </a:path>
                <a:path w="5201920" h="760095">
                  <a:moveTo>
                    <a:pt x="4345978" y="750252"/>
                  </a:moveTo>
                  <a:lnTo>
                    <a:pt x="4336478" y="750252"/>
                  </a:lnTo>
                  <a:lnTo>
                    <a:pt x="4336478" y="759777"/>
                  </a:lnTo>
                  <a:lnTo>
                    <a:pt x="4345978" y="759777"/>
                  </a:lnTo>
                  <a:lnTo>
                    <a:pt x="4345978" y="750252"/>
                  </a:lnTo>
                  <a:close/>
                </a:path>
                <a:path w="5201920" h="760095">
                  <a:moveTo>
                    <a:pt x="4403039" y="750252"/>
                  </a:moveTo>
                  <a:lnTo>
                    <a:pt x="4393527" y="750252"/>
                  </a:lnTo>
                  <a:lnTo>
                    <a:pt x="4393527" y="759777"/>
                  </a:lnTo>
                  <a:lnTo>
                    <a:pt x="4403039" y="759777"/>
                  </a:lnTo>
                  <a:lnTo>
                    <a:pt x="4403039" y="750252"/>
                  </a:lnTo>
                  <a:close/>
                </a:path>
                <a:path w="5201920" h="760095">
                  <a:moveTo>
                    <a:pt x="4460100" y="750252"/>
                  </a:moveTo>
                  <a:lnTo>
                    <a:pt x="4450588" y="750252"/>
                  </a:lnTo>
                  <a:lnTo>
                    <a:pt x="4450588" y="759777"/>
                  </a:lnTo>
                  <a:lnTo>
                    <a:pt x="4460100" y="759777"/>
                  </a:lnTo>
                  <a:lnTo>
                    <a:pt x="4460100" y="750252"/>
                  </a:lnTo>
                  <a:close/>
                </a:path>
                <a:path w="5201920" h="760095">
                  <a:moveTo>
                    <a:pt x="4517161" y="750252"/>
                  </a:moveTo>
                  <a:lnTo>
                    <a:pt x="4507649" y="750252"/>
                  </a:lnTo>
                  <a:lnTo>
                    <a:pt x="4507649" y="759777"/>
                  </a:lnTo>
                  <a:lnTo>
                    <a:pt x="4517161" y="759777"/>
                  </a:lnTo>
                  <a:lnTo>
                    <a:pt x="4517161" y="750252"/>
                  </a:lnTo>
                  <a:close/>
                </a:path>
                <a:path w="5201920" h="760095">
                  <a:moveTo>
                    <a:pt x="4574222" y="750252"/>
                  </a:moveTo>
                  <a:lnTo>
                    <a:pt x="4564710" y="750252"/>
                  </a:lnTo>
                  <a:lnTo>
                    <a:pt x="4564710" y="759777"/>
                  </a:lnTo>
                  <a:lnTo>
                    <a:pt x="4574222" y="759777"/>
                  </a:lnTo>
                  <a:lnTo>
                    <a:pt x="4574222" y="750252"/>
                  </a:lnTo>
                  <a:close/>
                </a:path>
                <a:path w="5201920" h="760095">
                  <a:moveTo>
                    <a:pt x="4631283" y="750252"/>
                  </a:moveTo>
                  <a:lnTo>
                    <a:pt x="4621771" y="750252"/>
                  </a:lnTo>
                  <a:lnTo>
                    <a:pt x="4621771" y="759777"/>
                  </a:lnTo>
                  <a:lnTo>
                    <a:pt x="4631283" y="759777"/>
                  </a:lnTo>
                  <a:lnTo>
                    <a:pt x="4631283" y="750252"/>
                  </a:lnTo>
                  <a:close/>
                </a:path>
                <a:path w="5201920" h="760095">
                  <a:moveTo>
                    <a:pt x="4688332" y="750252"/>
                  </a:moveTo>
                  <a:lnTo>
                    <a:pt x="4678832" y="750252"/>
                  </a:lnTo>
                  <a:lnTo>
                    <a:pt x="4678832" y="759777"/>
                  </a:lnTo>
                  <a:lnTo>
                    <a:pt x="4688332" y="759777"/>
                  </a:lnTo>
                  <a:lnTo>
                    <a:pt x="4688332" y="750252"/>
                  </a:lnTo>
                  <a:close/>
                </a:path>
                <a:path w="5201920" h="760095">
                  <a:moveTo>
                    <a:pt x="4745393" y="750252"/>
                  </a:moveTo>
                  <a:lnTo>
                    <a:pt x="4735881" y="750252"/>
                  </a:lnTo>
                  <a:lnTo>
                    <a:pt x="4735881" y="759777"/>
                  </a:lnTo>
                  <a:lnTo>
                    <a:pt x="4745393" y="759777"/>
                  </a:lnTo>
                  <a:lnTo>
                    <a:pt x="4745393" y="750252"/>
                  </a:lnTo>
                  <a:close/>
                </a:path>
                <a:path w="5201920" h="760095">
                  <a:moveTo>
                    <a:pt x="4802454" y="750252"/>
                  </a:moveTo>
                  <a:lnTo>
                    <a:pt x="4792942" y="750252"/>
                  </a:lnTo>
                  <a:lnTo>
                    <a:pt x="4792942" y="759777"/>
                  </a:lnTo>
                  <a:lnTo>
                    <a:pt x="4802454" y="759777"/>
                  </a:lnTo>
                  <a:lnTo>
                    <a:pt x="4802454" y="750252"/>
                  </a:lnTo>
                  <a:close/>
                </a:path>
                <a:path w="5201920" h="760095">
                  <a:moveTo>
                    <a:pt x="4859515" y="750252"/>
                  </a:moveTo>
                  <a:lnTo>
                    <a:pt x="4850003" y="750252"/>
                  </a:lnTo>
                  <a:lnTo>
                    <a:pt x="4850003" y="759777"/>
                  </a:lnTo>
                  <a:lnTo>
                    <a:pt x="4859515" y="759777"/>
                  </a:lnTo>
                  <a:lnTo>
                    <a:pt x="4859515" y="750252"/>
                  </a:lnTo>
                  <a:close/>
                </a:path>
                <a:path w="5201920" h="760095">
                  <a:moveTo>
                    <a:pt x="4916576" y="750252"/>
                  </a:moveTo>
                  <a:lnTo>
                    <a:pt x="4907064" y="750252"/>
                  </a:lnTo>
                  <a:lnTo>
                    <a:pt x="4907064" y="759777"/>
                  </a:lnTo>
                  <a:lnTo>
                    <a:pt x="4916576" y="759777"/>
                  </a:lnTo>
                  <a:lnTo>
                    <a:pt x="4916576" y="750252"/>
                  </a:lnTo>
                  <a:close/>
                </a:path>
                <a:path w="5201920" h="760095">
                  <a:moveTo>
                    <a:pt x="4973625" y="750252"/>
                  </a:moveTo>
                  <a:lnTo>
                    <a:pt x="4964125" y="750252"/>
                  </a:lnTo>
                  <a:lnTo>
                    <a:pt x="4964125" y="759777"/>
                  </a:lnTo>
                  <a:lnTo>
                    <a:pt x="4973625" y="759777"/>
                  </a:lnTo>
                  <a:lnTo>
                    <a:pt x="4973625" y="750252"/>
                  </a:lnTo>
                  <a:close/>
                </a:path>
                <a:path w="5201920" h="760095">
                  <a:moveTo>
                    <a:pt x="5030686" y="750252"/>
                  </a:moveTo>
                  <a:lnTo>
                    <a:pt x="5021186" y="750252"/>
                  </a:lnTo>
                  <a:lnTo>
                    <a:pt x="5021186" y="759777"/>
                  </a:lnTo>
                  <a:lnTo>
                    <a:pt x="5030686" y="759777"/>
                  </a:lnTo>
                  <a:lnTo>
                    <a:pt x="5030686" y="750252"/>
                  </a:lnTo>
                  <a:close/>
                </a:path>
                <a:path w="5201920" h="760095">
                  <a:moveTo>
                    <a:pt x="5087747" y="750252"/>
                  </a:moveTo>
                  <a:lnTo>
                    <a:pt x="5078234" y="750252"/>
                  </a:lnTo>
                  <a:lnTo>
                    <a:pt x="5078234" y="759777"/>
                  </a:lnTo>
                  <a:lnTo>
                    <a:pt x="5087747" y="759777"/>
                  </a:lnTo>
                  <a:lnTo>
                    <a:pt x="5087747" y="750252"/>
                  </a:lnTo>
                  <a:close/>
                </a:path>
                <a:path w="5201920" h="760095">
                  <a:moveTo>
                    <a:pt x="5144808" y="750252"/>
                  </a:moveTo>
                  <a:lnTo>
                    <a:pt x="5135296" y="750252"/>
                  </a:lnTo>
                  <a:lnTo>
                    <a:pt x="5135296" y="759777"/>
                  </a:lnTo>
                  <a:lnTo>
                    <a:pt x="5144808" y="759777"/>
                  </a:lnTo>
                  <a:lnTo>
                    <a:pt x="5144808" y="750252"/>
                  </a:lnTo>
                  <a:close/>
                </a:path>
                <a:path w="5201920" h="760095">
                  <a:moveTo>
                    <a:pt x="5201869" y="750252"/>
                  </a:moveTo>
                  <a:lnTo>
                    <a:pt x="5192357" y="750252"/>
                  </a:lnTo>
                  <a:lnTo>
                    <a:pt x="5192357" y="759777"/>
                  </a:lnTo>
                  <a:lnTo>
                    <a:pt x="5201869" y="759777"/>
                  </a:lnTo>
                  <a:lnTo>
                    <a:pt x="5201869" y="75025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409599" y="1905292"/>
              <a:ext cx="5201920" cy="760095"/>
            </a:xfrm>
            <a:custGeom>
              <a:avLst/>
              <a:gdLst/>
              <a:ahLst/>
              <a:cxnLst/>
              <a:rect l="l" t="t" r="r" b="b"/>
              <a:pathLst>
                <a:path w="5201920" h="760094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5201920" h="760094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5201920" h="760094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5201920" h="760094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5201920" h="760094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5201920" h="760094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5201920" h="760094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5201920" h="760094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5201920" h="760094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5201920" h="760094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5201920" h="760094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5201920" h="760094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5201920" h="760094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5201920" h="760094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5201920" h="760094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5201920" h="760094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5201920" h="760094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5201920" h="760094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5201920" h="760094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5201920" h="760094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5201920" h="760094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5201920" h="760094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5201920" h="760094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5201920" h="760094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5201920" h="760094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5201920" h="760094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5201920" h="760094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5201920" h="760094">
                  <a:moveTo>
                    <a:pt x="2748330" y="750239"/>
                  </a:moveTo>
                  <a:lnTo>
                    <a:pt x="2738818" y="750239"/>
                  </a:lnTo>
                  <a:lnTo>
                    <a:pt x="2738818" y="759777"/>
                  </a:lnTo>
                  <a:lnTo>
                    <a:pt x="2748330" y="759777"/>
                  </a:lnTo>
                  <a:lnTo>
                    <a:pt x="2748330" y="750239"/>
                  </a:lnTo>
                  <a:close/>
                </a:path>
                <a:path w="5201920" h="760094">
                  <a:moveTo>
                    <a:pt x="2805392" y="750239"/>
                  </a:moveTo>
                  <a:lnTo>
                    <a:pt x="2795879" y="750239"/>
                  </a:lnTo>
                  <a:lnTo>
                    <a:pt x="2795879" y="759777"/>
                  </a:lnTo>
                  <a:lnTo>
                    <a:pt x="2805392" y="759777"/>
                  </a:lnTo>
                  <a:lnTo>
                    <a:pt x="2805392" y="750239"/>
                  </a:lnTo>
                  <a:close/>
                </a:path>
                <a:path w="5201920" h="760094">
                  <a:moveTo>
                    <a:pt x="2862453" y="750239"/>
                  </a:moveTo>
                  <a:lnTo>
                    <a:pt x="2852940" y="750239"/>
                  </a:lnTo>
                  <a:lnTo>
                    <a:pt x="2852940" y="759777"/>
                  </a:lnTo>
                  <a:lnTo>
                    <a:pt x="2862453" y="759777"/>
                  </a:lnTo>
                  <a:lnTo>
                    <a:pt x="2862453" y="750239"/>
                  </a:lnTo>
                  <a:close/>
                </a:path>
                <a:path w="5201920" h="760094">
                  <a:moveTo>
                    <a:pt x="2919514" y="750239"/>
                  </a:moveTo>
                  <a:lnTo>
                    <a:pt x="2910001" y="750239"/>
                  </a:lnTo>
                  <a:lnTo>
                    <a:pt x="2910001" y="759777"/>
                  </a:lnTo>
                  <a:lnTo>
                    <a:pt x="2919514" y="759777"/>
                  </a:lnTo>
                  <a:lnTo>
                    <a:pt x="2919514" y="750239"/>
                  </a:lnTo>
                  <a:close/>
                </a:path>
                <a:path w="5201920" h="760094">
                  <a:moveTo>
                    <a:pt x="2976562" y="750239"/>
                  </a:moveTo>
                  <a:lnTo>
                    <a:pt x="2967063" y="750239"/>
                  </a:lnTo>
                  <a:lnTo>
                    <a:pt x="2967063" y="759777"/>
                  </a:lnTo>
                  <a:lnTo>
                    <a:pt x="2976562" y="759777"/>
                  </a:lnTo>
                  <a:lnTo>
                    <a:pt x="2976562" y="750239"/>
                  </a:lnTo>
                  <a:close/>
                </a:path>
                <a:path w="5201920" h="760094">
                  <a:moveTo>
                    <a:pt x="3033623" y="750239"/>
                  </a:moveTo>
                  <a:lnTo>
                    <a:pt x="3024111" y="750239"/>
                  </a:lnTo>
                  <a:lnTo>
                    <a:pt x="3024111" y="759777"/>
                  </a:lnTo>
                  <a:lnTo>
                    <a:pt x="3033623" y="759777"/>
                  </a:lnTo>
                  <a:lnTo>
                    <a:pt x="3033623" y="750239"/>
                  </a:lnTo>
                  <a:close/>
                </a:path>
                <a:path w="5201920" h="760094">
                  <a:moveTo>
                    <a:pt x="3090684" y="750239"/>
                  </a:moveTo>
                  <a:lnTo>
                    <a:pt x="3081172" y="750239"/>
                  </a:lnTo>
                  <a:lnTo>
                    <a:pt x="3081172" y="759777"/>
                  </a:lnTo>
                  <a:lnTo>
                    <a:pt x="3090684" y="759777"/>
                  </a:lnTo>
                  <a:lnTo>
                    <a:pt x="3090684" y="750239"/>
                  </a:lnTo>
                  <a:close/>
                </a:path>
                <a:path w="5201920" h="760094">
                  <a:moveTo>
                    <a:pt x="3147745" y="750239"/>
                  </a:moveTo>
                  <a:lnTo>
                    <a:pt x="3138233" y="750239"/>
                  </a:lnTo>
                  <a:lnTo>
                    <a:pt x="3138233" y="759777"/>
                  </a:lnTo>
                  <a:lnTo>
                    <a:pt x="3147745" y="759777"/>
                  </a:lnTo>
                  <a:lnTo>
                    <a:pt x="3147745" y="750239"/>
                  </a:lnTo>
                  <a:close/>
                </a:path>
                <a:path w="5201920" h="760094">
                  <a:moveTo>
                    <a:pt x="3204807" y="750239"/>
                  </a:moveTo>
                  <a:lnTo>
                    <a:pt x="3195294" y="750239"/>
                  </a:lnTo>
                  <a:lnTo>
                    <a:pt x="3195294" y="759777"/>
                  </a:lnTo>
                  <a:lnTo>
                    <a:pt x="3204807" y="759777"/>
                  </a:lnTo>
                  <a:lnTo>
                    <a:pt x="3204807" y="750239"/>
                  </a:lnTo>
                  <a:close/>
                </a:path>
                <a:path w="5201920" h="760094">
                  <a:moveTo>
                    <a:pt x="3261868" y="750239"/>
                  </a:moveTo>
                  <a:lnTo>
                    <a:pt x="3252355" y="750239"/>
                  </a:lnTo>
                  <a:lnTo>
                    <a:pt x="3252355" y="759777"/>
                  </a:lnTo>
                  <a:lnTo>
                    <a:pt x="3261868" y="759777"/>
                  </a:lnTo>
                  <a:lnTo>
                    <a:pt x="3261868" y="750239"/>
                  </a:lnTo>
                  <a:close/>
                </a:path>
                <a:path w="5201920" h="760094">
                  <a:moveTo>
                    <a:pt x="3318916" y="750239"/>
                  </a:moveTo>
                  <a:lnTo>
                    <a:pt x="3309416" y="750239"/>
                  </a:lnTo>
                  <a:lnTo>
                    <a:pt x="3309416" y="759777"/>
                  </a:lnTo>
                  <a:lnTo>
                    <a:pt x="3318916" y="759777"/>
                  </a:lnTo>
                  <a:lnTo>
                    <a:pt x="3318916" y="750239"/>
                  </a:lnTo>
                  <a:close/>
                </a:path>
                <a:path w="5201920" h="760094">
                  <a:moveTo>
                    <a:pt x="3375977" y="750239"/>
                  </a:moveTo>
                  <a:lnTo>
                    <a:pt x="3366465" y="750239"/>
                  </a:lnTo>
                  <a:lnTo>
                    <a:pt x="3366465" y="759777"/>
                  </a:lnTo>
                  <a:lnTo>
                    <a:pt x="3375977" y="759777"/>
                  </a:lnTo>
                  <a:lnTo>
                    <a:pt x="3375977" y="750239"/>
                  </a:lnTo>
                  <a:close/>
                </a:path>
                <a:path w="5201920" h="760094">
                  <a:moveTo>
                    <a:pt x="3433038" y="750239"/>
                  </a:moveTo>
                  <a:lnTo>
                    <a:pt x="3423526" y="750239"/>
                  </a:lnTo>
                  <a:lnTo>
                    <a:pt x="3423526" y="759777"/>
                  </a:lnTo>
                  <a:lnTo>
                    <a:pt x="3433038" y="759777"/>
                  </a:lnTo>
                  <a:lnTo>
                    <a:pt x="3433038" y="750239"/>
                  </a:lnTo>
                  <a:close/>
                </a:path>
                <a:path w="5201920" h="760094">
                  <a:moveTo>
                    <a:pt x="3490099" y="750239"/>
                  </a:moveTo>
                  <a:lnTo>
                    <a:pt x="3480587" y="750239"/>
                  </a:lnTo>
                  <a:lnTo>
                    <a:pt x="3480587" y="759777"/>
                  </a:lnTo>
                  <a:lnTo>
                    <a:pt x="3490099" y="759777"/>
                  </a:lnTo>
                  <a:lnTo>
                    <a:pt x="3490099" y="750239"/>
                  </a:lnTo>
                  <a:close/>
                </a:path>
                <a:path w="5201920" h="760094">
                  <a:moveTo>
                    <a:pt x="3547160" y="750239"/>
                  </a:moveTo>
                  <a:lnTo>
                    <a:pt x="3537648" y="750239"/>
                  </a:lnTo>
                  <a:lnTo>
                    <a:pt x="3537648" y="759777"/>
                  </a:lnTo>
                  <a:lnTo>
                    <a:pt x="3547160" y="759777"/>
                  </a:lnTo>
                  <a:lnTo>
                    <a:pt x="3547160" y="750239"/>
                  </a:lnTo>
                  <a:close/>
                </a:path>
                <a:path w="5201920" h="760094">
                  <a:moveTo>
                    <a:pt x="3604222" y="750239"/>
                  </a:moveTo>
                  <a:lnTo>
                    <a:pt x="3594709" y="750239"/>
                  </a:lnTo>
                  <a:lnTo>
                    <a:pt x="3594709" y="759777"/>
                  </a:lnTo>
                  <a:lnTo>
                    <a:pt x="3604222" y="759777"/>
                  </a:lnTo>
                  <a:lnTo>
                    <a:pt x="3604222" y="750239"/>
                  </a:lnTo>
                  <a:close/>
                </a:path>
                <a:path w="5201920" h="760094">
                  <a:moveTo>
                    <a:pt x="3661270" y="750239"/>
                  </a:moveTo>
                  <a:lnTo>
                    <a:pt x="3651770" y="750239"/>
                  </a:lnTo>
                  <a:lnTo>
                    <a:pt x="3651770" y="759777"/>
                  </a:lnTo>
                  <a:lnTo>
                    <a:pt x="3661270" y="759777"/>
                  </a:lnTo>
                  <a:lnTo>
                    <a:pt x="3661270" y="750239"/>
                  </a:lnTo>
                  <a:close/>
                </a:path>
                <a:path w="5201920" h="760094">
                  <a:moveTo>
                    <a:pt x="3718331" y="750239"/>
                  </a:moveTo>
                  <a:lnTo>
                    <a:pt x="3708819" y="750239"/>
                  </a:lnTo>
                  <a:lnTo>
                    <a:pt x="3708819" y="759777"/>
                  </a:lnTo>
                  <a:lnTo>
                    <a:pt x="3718331" y="759777"/>
                  </a:lnTo>
                  <a:lnTo>
                    <a:pt x="3718331" y="750239"/>
                  </a:lnTo>
                  <a:close/>
                </a:path>
                <a:path w="5201920" h="760094">
                  <a:moveTo>
                    <a:pt x="3775392" y="750239"/>
                  </a:moveTo>
                  <a:lnTo>
                    <a:pt x="3765880" y="750239"/>
                  </a:lnTo>
                  <a:lnTo>
                    <a:pt x="3765880" y="759777"/>
                  </a:lnTo>
                  <a:lnTo>
                    <a:pt x="3775392" y="759777"/>
                  </a:lnTo>
                  <a:lnTo>
                    <a:pt x="3775392" y="750239"/>
                  </a:lnTo>
                  <a:close/>
                </a:path>
                <a:path w="5201920" h="760094">
                  <a:moveTo>
                    <a:pt x="3832453" y="750239"/>
                  </a:moveTo>
                  <a:lnTo>
                    <a:pt x="3822941" y="750239"/>
                  </a:lnTo>
                  <a:lnTo>
                    <a:pt x="3822941" y="759777"/>
                  </a:lnTo>
                  <a:lnTo>
                    <a:pt x="3832453" y="759777"/>
                  </a:lnTo>
                  <a:lnTo>
                    <a:pt x="3832453" y="750239"/>
                  </a:lnTo>
                  <a:close/>
                </a:path>
                <a:path w="5201920" h="760094">
                  <a:moveTo>
                    <a:pt x="3889514" y="750239"/>
                  </a:moveTo>
                  <a:lnTo>
                    <a:pt x="3880002" y="750239"/>
                  </a:lnTo>
                  <a:lnTo>
                    <a:pt x="3880002" y="759777"/>
                  </a:lnTo>
                  <a:lnTo>
                    <a:pt x="3889514" y="759777"/>
                  </a:lnTo>
                  <a:lnTo>
                    <a:pt x="3889514" y="750239"/>
                  </a:lnTo>
                  <a:close/>
                </a:path>
                <a:path w="5201920" h="760094">
                  <a:moveTo>
                    <a:pt x="3946575" y="750239"/>
                  </a:moveTo>
                  <a:lnTo>
                    <a:pt x="3937063" y="750239"/>
                  </a:lnTo>
                  <a:lnTo>
                    <a:pt x="3937063" y="759777"/>
                  </a:lnTo>
                  <a:lnTo>
                    <a:pt x="3946575" y="759777"/>
                  </a:lnTo>
                  <a:lnTo>
                    <a:pt x="3946575" y="750239"/>
                  </a:lnTo>
                  <a:close/>
                </a:path>
                <a:path w="5201920" h="760094">
                  <a:moveTo>
                    <a:pt x="4003624" y="750239"/>
                  </a:moveTo>
                  <a:lnTo>
                    <a:pt x="3994124" y="750239"/>
                  </a:lnTo>
                  <a:lnTo>
                    <a:pt x="3994124" y="759777"/>
                  </a:lnTo>
                  <a:lnTo>
                    <a:pt x="4003624" y="759777"/>
                  </a:lnTo>
                  <a:lnTo>
                    <a:pt x="4003624" y="750239"/>
                  </a:lnTo>
                  <a:close/>
                </a:path>
                <a:path w="5201920" h="760094">
                  <a:moveTo>
                    <a:pt x="4060685" y="750239"/>
                  </a:moveTo>
                  <a:lnTo>
                    <a:pt x="4051173" y="750239"/>
                  </a:lnTo>
                  <a:lnTo>
                    <a:pt x="4051173" y="759777"/>
                  </a:lnTo>
                  <a:lnTo>
                    <a:pt x="4060685" y="759777"/>
                  </a:lnTo>
                  <a:lnTo>
                    <a:pt x="4060685" y="750239"/>
                  </a:lnTo>
                  <a:close/>
                </a:path>
                <a:path w="5201920" h="760094">
                  <a:moveTo>
                    <a:pt x="4117746" y="750239"/>
                  </a:moveTo>
                  <a:lnTo>
                    <a:pt x="4108234" y="750239"/>
                  </a:lnTo>
                  <a:lnTo>
                    <a:pt x="4108234" y="759777"/>
                  </a:lnTo>
                  <a:lnTo>
                    <a:pt x="4117746" y="759777"/>
                  </a:lnTo>
                  <a:lnTo>
                    <a:pt x="4117746" y="750239"/>
                  </a:lnTo>
                  <a:close/>
                </a:path>
                <a:path w="5201920" h="760094">
                  <a:moveTo>
                    <a:pt x="4174807" y="750239"/>
                  </a:moveTo>
                  <a:lnTo>
                    <a:pt x="4165295" y="750239"/>
                  </a:lnTo>
                  <a:lnTo>
                    <a:pt x="4165295" y="759777"/>
                  </a:lnTo>
                  <a:lnTo>
                    <a:pt x="4174807" y="759777"/>
                  </a:lnTo>
                  <a:lnTo>
                    <a:pt x="4174807" y="750239"/>
                  </a:lnTo>
                  <a:close/>
                </a:path>
                <a:path w="5201920" h="760094">
                  <a:moveTo>
                    <a:pt x="4231868" y="750239"/>
                  </a:moveTo>
                  <a:lnTo>
                    <a:pt x="4222356" y="750239"/>
                  </a:lnTo>
                  <a:lnTo>
                    <a:pt x="4222356" y="759777"/>
                  </a:lnTo>
                  <a:lnTo>
                    <a:pt x="4231868" y="759777"/>
                  </a:lnTo>
                  <a:lnTo>
                    <a:pt x="4231868" y="750239"/>
                  </a:lnTo>
                  <a:close/>
                </a:path>
                <a:path w="5201920" h="760094">
                  <a:moveTo>
                    <a:pt x="4288929" y="750239"/>
                  </a:moveTo>
                  <a:lnTo>
                    <a:pt x="4279417" y="750239"/>
                  </a:lnTo>
                  <a:lnTo>
                    <a:pt x="4279417" y="759777"/>
                  </a:lnTo>
                  <a:lnTo>
                    <a:pt x="4288929" y="759777"/>
                  </a:lnTo>
                  <a:lnTo>
                    <a:pt x="4288929" y="750239"/>
                  </a:lnTo>
                  <a:close/>
                </a:path>
                <a:path w="5201920" h="760094">
                  <a:moveTo>
                    <a:pt x="4345978" y="750239"/>
                  </a:moveTo>
                  <a:lnTo>
                    <a:pt x="4336478" y="750239"/>
                  </a:lnTo>
                  <a:lnTo>
                    <a:pt x="4336478" y="759777"/>
                  </a:lnTo>
                  <a:lnTo>
                    <a:pt x="4345978" y="759777"/>
                  </a:lnTo>
                  <a:lnTo>
                    <a:pt x="4345978" y="750239"/>
                  </a:lnTo>
                  <a:close/>
                </a:path>
                <a:path w="5201920" h="760094">
                  <a:moveTo>
                    <a:pt x="4403039" y="750239"/>
                  </a:moveTo>
                  <a:lnTo>
                    <a:pt x="4393527" y="750239"/>
                  </a:lnTo>
                  <a:lnTo>
                    <a:pt x="4393527" y="759777"/>
                  </a:lnTo>
                  <a:lnTo>
                    <a:pt x="4403039" y="759777"/>
                  </a:lnTo>
                  <a:lnTo>
                    <a:pt x="4403039" y="750239"/>
                  </a:lnTo>
                  <a:close/>
                </a:path>
                <a:path w="5201920" h="760094">
                  <a:moveTo>
                    <a:pt x="4460100" y="750239"/>
                  </a:moveTo>
                  <a:lnTo>
                    <a:pt x="4450588" y="750239"/>
                  </a:lnTo>
                  <a:lnTo>
                    <a:pt x="4450588" y="759777"/>
                  </a:lnTo>
                  <a:lnTo>
                    <a:pt x="4460100" y="759777"/>
                  </a:lnTo>
                  <a:lnTo>
                    <a:pt x="4460100" y="750239"/>
                  </a:lnTo>
                  <a:close/>
                </a:path>
                <a:path w="5201920" h="760094">
                  <a:moveTo>
                    <a:pt x="4517161" y="750239"/>
                  </a:moveTo>
                  <a:lnTo>
                    <a:pt x="4507649" y="750239"/>
                  </a:lnTo>
                  <a:lnTo>
                    <a:pt x="4507649" y="759777"/>
                  </a:lnTo>
                  <a:lnTo>
                    <a:pt x="4517161" y="759777"/>
                  </a:lnTo>
                  <a:lnTo>
                    <a:pt x="4517161" y="750239"/>
                  </a:lnTo>
                  <a:close/>
                </a:path>
                <a:path w="5201920" h="760094">
                  <a:moveTo>
                    <a:pt x="4574222" y="750239"/>
                  </a:moveTo>
                  <a:lnTo>
                    <a:pt x="4564710" y="750239"/>
                  </a:lnTo>
                  <a:lnTo>
                    <a:pt x="4564710" y="759777"/>
                  </a:lnTo>
                  <a:lnTo>
                    <a:pt x="4574222" y="759777"/>
                  </a:lnTo>
                  <a:lnTo>
                    <a:pt x="4574222" y="750239"/>
                  </a:lnTo>
                  <a:close/>
                </a:path>
                <a:path w="5201920" h="760094">
                  <a:moveTo>
                    <a:pt x="4631283" y="750239"/>
                  </a:moveTo>
                  <a:lnTo>
                    <a:pt x="4621771" y="750239"/>
                  </a:lnTo>
                  <a:lnTo>
                    <a:pt x="4621771" y="759777"/>
                  </a:lnTo>
                  <a:lnTo>
                    <a:pt x="4631283" y="759777"/>
                  </a:lnTo>
                  <a:lnTo>
                    <a:pt x="4631283" y="750239"/>
                  </a:lnTo>
                  <a:close/>
                </a:path>
                <a:path w="5201920" h="760094">
                  <a:moveTo>
                    <a:pt x="4688332" y="750239"/>
                  </a:moveTo>
                  <a:lnTo>
                    <a:pt x="4678832" y="750239"/>
                  </a:lnTo>
                  <a:lnTo>
                    <a:pt x="4678832" y="759777"/>
                  </a:lnTo>
                  <a:lnTo>
                    <a:pt x="4688332" y="759777"/>
                  </a:lnTo>
                  <a:lnTo>
                    <a:pt x="4688332" y="750239"/>
                  </a:lnTo>
                  <a:close/>
                </a:path>
                <a:path w="5201920" h="760094">
                  <a:moveTo>
                    <a:pt x="4745393" y="750239"/>
                  </a:moveTo>
                  <a:lnTo>
                    <a:pt x="4735881" y="750239"/>
                  </a:lnTo>
                  <a:lnTo>
                    <a:pt x="4735881" y="759777"/>
                  </a:lnTo>
                  <a:lnTo>
                    <a:pt x="4745393" y="759777"/>
                  </a:lnTo>
                  <a:lnTo>
                    <a:pt x="4745393" y="750239"/>
                  </a:lnTo>
                  <a:close/>
                </a:path>
                <a:path w="5201920" h="760094">
                  <a:moveTo>
                    <a:pt x="4802454" y="750239"/>
                  </a:moveTo>
                  <a:lnTo>
                    <a:pt x="4792942" y="750239"/>
                  </a:lnTo>
                  <a:lnTo>
                    <a:pt x="4792942" y="759777"/>
                  </a:lnTo>
                  <a:lnTo>
                    <a:pt x="4802454" y="759777"/>
                  </a:lnTo>
                  <a:lnTo>
                    <a:pt x="4802454" y="750239"/>
                  </a:lnTo>
                  <a:close/>
                </a:path>
                <a:path w="5201920" h="760094">
                  <a:moveTo>
                    <a:pt x="4859515" y="750239"/>
                  </a:moveTo>
                  <a:lnTo>
                    <a:pt x="4850003" y="750239"/>
                  </a:lnTo>
                  <a:lnTo>
                    <a:pt x="4850003" y="759777"/>
                  </a:lnTo>
                  <a:lnTo>
                    <a:pt x="4859515" y="759777"/>
                  </a:lnTo>
                  <a:lnTo>
                    <a:pt x="4859515" y="750239"/>
                  </a:lnTo>
                  <a:close/>
                </a:path>
                <a:path w="5201920" h="760094">
                  <a:moveTo>
                    <a:pt x="4916576" y="750239"/>
                  </a:moveTo>
                  <a:lnTo>
                    <a:pt x="4907064" y="750239"/>
                  </a:lnTo>
                  <a:lnTo>
                    <a:pt x="4907064" y="759777"/>
                  </a:lnTo>
                  <a:lnTo>
                    <a:pt x="4916576" y="759777"/>
                  </a:lnTo>
                  <a:lnTo>
                    <a:pt x="4916576" y="750239"/>
                  </a:lnTo>
                  <a:close/>
                </a:path>
                <a:path w="5201920" h="760094">
                  <a:moveTo>
                    <a:pt x="4973625" y="750239"/>
                  </a:moveTo>
                  <a:lnTo>
                    <a:pt x="4964125" y="750239"/>
                  </a:lnTo>
                  <a:lnTo>
                    <a:pt x="4964125" y="759777"/>
                  </a:lnTo>
                  <a:lnTo>
                    <a:pt x="4973625" y="759777"/>
                  </a:lnTo>
                  <a:lnTo>
                    <a:pt x="4973625" y="750239"/>
                  </a:lnTo>
                  <a:close/>
                </a:path>
                <a:path w="5201920" h="760094">
                  <a:moveTo>
                    <a:pt x="5030686" y="750239"/>
                  </a:moveTo>
                  <a:lnTo>
                    <a:pt x="5021186" y="750239"/>
                  </a:lnTo>
                  <a:lnTo>
                    <a:pt x="5021186" y="759777"/>
                  </a:lnTo>
                  <a:lnTo>
                    <a:pt x="5030686" y="759777"/>
                  </a:lnTo>
                  <a:lnTo>
                    <a:pt x="5030686" y="750239"/>
                  </a:lnTo>
                  <a:close/>
                </a:path>
                <a:path w="5201920" h="760094">
                  <a:moveTo>
                    <a:pt x="5087747" y="750239"/>
                  </a:moveTo>
                  <a:lnTo>
                    <a:pt x="5078234" y="750239"/>
                  </a:lnTo>
                  <a:lnTo>
                    <a:pt x="5078234" y="759777"/>
                  </a:lnTo>
                  <a:lnTo>
                    <a:pt x="5087747" y="759777"/>
                  </a:lnTo>
                  <a:lnTo>
                    <a:pt x="5087747" y="750239"/>
                  </a:lnTo>
                  <a:close/>
                </a:path>
                <a:path w="5201920" h="760094">
                  <a:moveTo>
                    <a:pt x="5144808" y="750239"/>
                  </a:moveTo>
                  <a:lnTo>
                    <a:pt x="5135296" y="750239"/>
                  </a:lnTo>
                  <a:lnTo>
                    <a:pt x="5135296" y="759777"/>
                  </a:lnTo>
                  <a:lnTo>
                    <a:pt x="5144808" y="759777"/>
                  </a:lnTo>
                  <a:lnTo>
                    <a:pt x="5144808" y="750239"/>
                  </a:lnTo>
                  <a:close/>
                </a:path>
                <a:path w="5201920" h="760094">
                  <a:moveTo>
                    <a:pt x="5201869" y="750239"/>
                  </a:moveTo>
                  <a:lnTo>
                    <a:pt x="5192357" y="750239"/>
                  </a:lnTo>
                  <a:lnTo>
                    <a:pt x="5192357" y="759777"/>
                  </a:lnTo>
                  <a:lnTo>
                    <a:pt x="5201869" y="759777"/>
                  </a:lnTo>
                  <a:lnTo>
                    <a:pt x="5201869" y="75023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893124" y="1905292"/>
              <a:ext cx="3718560" cy="10160"/>
            </a:xfrm>
            <a:custGeom>
              <a:avLst/>
              <a:gdLst/>
              <a:ahLst/>
              <a:cxnLst/>
              <a:rect l="l" t="t" r="r" b="b"/>
              <a:pathLst>
                <a:path w="3718559" h="10160">
                  <a:moveTo>
                    <a:pt x="9512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12" y="9537"/>
                  </a:lnTo>
                  <a:lnTo>
                    <a:pt x="9512" y="0"/>
                  </a:lnTo>
                  <a:close/>
                </a:path>
                <a:path w="3718559" h="10160">
                  <a:moveTo>
                    <a:pt x="66573" y="0"/>
                  </a:moveTo>
                  <a:lnTo>
                    <a:pt x="57061" y="0"/>
                  </a:lnTo>
                  <a:lnTo>
                    <a:pt x="57061" y="9537"/>
                  </a:lnTo>
                  <a:lnTo>
                    <a:pt x="66573" y="9537"/>
                  </a:lnTo>
                  <a:lnTo>
                    <a:pt x="66573" y="0"/>
                  </a:lnTo>
                  <a:close/>
                </a:path>
                <a:path w="3718559" h="10160">
                  <a:moveTo>
                    <a:pt x="123634" y="0"/>
                  </a:moveTo>
                  <a:lnTo>
                    <a:pt x="114122" y="0"/>
                  </a:lnTo>
                  <a:lnTo>
                    <a:pt x="114122" y="9537"/>
                  </a:lnTo>
                  <a:lnTo>
                    <a:pt x="123634" y="9537"/>
                  </a:lnTo>
                  <a:lnTo>
                    <a:pt x="123634" y="0"/>
                  </a:lnTo>
                  <a:close/>
                </a:path>
                <a:path w="3718559" h="10160">
                  <a:moveTo>
                    <a:pt x="180682" y="0"/>
                  </a:moveTo>
                  <a:lnTo>
                    <a:pt x="171183" y="0"/>
                  </a:lnTo>
                  <a:lnTo>
                    <a:pt x="171183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3718559" h="10160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3718559" h="10160">
                  <a:moveTo>
                    <a:pt x="294805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805" y="9537"/>
                  </a:lnTo>
                  <a:lnTo>
                    <a:pt x="294805" y="0"/>
                  </a:lnTo>
                  <a:close/>
                </a:path>
                <a:path w="3718559" h="10160">
                  <a:moveTo>
                    <a:pt x="351866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66" y="9537"/>
                  </a:lnTo>
                  <a:lnTo>
                    <a:pt x="351866" y="0"/>
                  </a:lnTo>
                  <a:close/>
                </a:path>
                <a:path w="3718559" h="10160">
                  <a:moveTo>
                    <a:pt x="408927" y="0"/>
                  </a:moveTo>
                  <a:lnTo>
                    <a:pt x="399415" y="0"/>
                  </a:lnTo>
                  <a:lnTo>
                    <a:pt x="399415" y="9537"/>
                  </a:lnTo>
                  <a:lnTo>
                    <a:pt x="408927" y="9537"/>
                  </a:lnTo>
                  <a:lnTo>
                    <a:pt x="408927" y="0"/>
                  </a:lnTo>
                  <a:close/>
                </a:path>
                <a:path w="3718559" h="10160">
                  <a:moveTo>
                    <a:pt x="465988" y="0"/>
                  </a:moveTo>
                  <a:lnTo>
                    <a:pt x="456476" y="0"/>
                  </a:lnTo>
                  <a:lnTo>
                    <a:pt x="456476" y="9537"/>
                  </a:lnTo>
                  <a:lnTo>
                    <a:pt x="465988" y="9537"/>
                  </a:lnTo>
                  <a:lnTo>
                    <a:pt x="465988" y="0"/>
                  </a:lnTo>
                  <a:close/>
                </a:path>
                <a:path w="3718559" h="10160">
                  <a:moveTo>
                    <a:pt x="523036" y="0"/>
                  </a:moveTo>
                  <a:lnTo>
                    <a:pt x="513537" y="0"/>
                  </a:lnTo>
                  <a:lnTo>
                    <a:pt x="513537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3718559" h="10160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3718559" h="10160">
                  <a:moveTo>
                    <a:pt x="637159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59" y="9537"/>
                  </a:lnTo>
                  <a:lnTo>
                    <a:pt x="637159" y="0"/>
                  </a:lnTo>
                  <a:close/>
                </a:path>
                <a:path w="3718559" h="10160">
                  <a:moveTo>
                    <a:pt x="694220" y="0"/>
                  </a:moveTo>
                  <a:lnTo>
                    <a:pt x="684707" y="0"/>
                  </a:lnTo>
                  <a:lnTo>
                    <a:pt x="684707" y="9537"/>
                  </a:lnTo>
                  <a:lnTo>
                    <a:pt x="694220" y="9537"/>
                  </a:lnTo>
                  <a:lnTo>
                    <a:pt x="694220" y="0"/>
                  </a:lnTo>
                  <a:close/>
                </a:path>
                <a:path w="3718559" h="10160">
                  <a:moveTo>
                    <a:pt x="751281" y="0"/>
                  </a:moveTo>
                  <a:lnTo>
                    <a:pt x="741768" y="0"/>
                  </a:lnTo>
                  <a:lnTo>
                    <a:pt x="741768" y="9537"/>
                  </a:lnTo>
                  <a:lnTo>
                    <a:pt x="751281" y="9537"/>
                  </a:lnTo>
                  <a:lnTo>
                    <a:pt x="751281" y="0"/>
                  </a:lnTo>
                  <a:close/>
                </a:path>
                <a:path w="3718559" h="10160">
                  <a:moveTo>
                    <a:pt x="808342" y="0"/>
                  </a:moveTo>
                  <a:lnTo>
                    <a:pt x="798830" y="0"/>
                  </a:lnTo>
                  <a:lnTo>
                    <a:pt x="798830" y="9537"/>
                  </a:lnTo>
                  <a:lnTo>
                    <a:pt x="808342" y="9537"/>
                  </a:lnTo>
                  <a:lnTo>
                    <a:pt x="808342" y="0"/>
                  </a:lnTo>
                  <a:close/>
                </a:path>
                <a:path w="3718559" h="10160">
                  <a:moveTo>
                    <a:pt x="865390" y="0"/>
                  </a:moveTo>
                  <a:lnTo>
                    <a:pt x="855891" y="0"/>
                  </a:lnTo>
                  <a:lnTo>
                    <a:pt x="855891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3718559" h="10160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3718559" h="10160">
                  <a:moveTo>
                    <a:pt x="979512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12" y="9537"/>
                  </a:lnTo>
                  <a:lnTo>
                    <a:pt x="979512" y="0"/>
                  </a:lnTo>
                  <a:close/>
                </a:path>
                <a:path w="3718559" h="10160">
                  <a:moveTo>
                    <a:pt x="1036574" y="0"/>
                  </a:moveTo>
                  <a:lnTo>
                    <a:pt x="1027061" y="0"/>
                  </a:lnTo>
                  <a:lnTo>
                    <a:pt x="1027061" y="9537"/>
                  </a:lnTo>
                  <a:lnTo>
                    <a:pt x="1036574" y="9537"/>
                  </a:lnTo>
                  <a:lnTo>
                    <a:pt x="1036574" y="0"/>
                  </a:lnTo>
                  <a:close/>
                </a:path>
                <a:path w="3718559" h="10160">
                  <a:moveTo>
                    <a:pt x="1093635" y="0"/>
                  </a:moveTo>
                  <a:lnTo>
                    <a:pt x="1084122" y="0"/>
                  </a:lnTo>
                  <a:lnTo>
                    <a:pt x="1084122" y="9537"/>
                  </a:lnTo>
                  <a:lnTo>
                    <a:pt x="1093635" y="9537"/>
                  </a:lnTo>
                  <a:lnTo>
                    <a:pt x="1093635" y="0"/>
                  </a:lnTo>
                  <a:close/>
                </a:path>
                <a:path w="3718559" h="10160">
                  <a:moveTo>
                    <a:pt x="1150683" y="0"/>
                  </a:moveTo>
                  <a:lnTo>
                    <a:pt x="1141183" y="0"/>
                  </a:lnTo>
                  <a:lnTo>
                    <a:pt x="1141183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3718559" h="10160">
                  <a:moveTo>
                    <a:pt x="1207744" y="0"/>
                  </a:moveTo>
                  <a:lnTo>
                    <a:pt x="1198245" y="0"/>
                  </a:lnTo>
                  <a:lnTo>
                    <a:pt x="1198245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3718559" h="10160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3718559" h="10160">
                  <a:moveTo>
                    <a:pt x="1321866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66" y="9537"/>
                  </a:lnTo>
                  <a:lnTo>
                    <a:pt x="1321866" y="0"/>
                  </a:lnTo>
                  <a:close/>
                </a:path>
                <a:path w="3718559" h="10160">
                  <a:moveTo>
                    <a:pt x="1378927" y="0"/>
                  </a:moveTo>
                  <a:lnTo>
                    <a:pt x="1369415" y="0"/>
                  </a:lnTo>
                  <a:lnTo>
                    <a:pt x="1369415" y="9537"/>
                  </a:lnTo>
                  <a:lnTo>
                    <a:pt x="1378927" y="9537"/>
                  </a:lnTo>
                  <a:lnTo>
                    <a:pt x="1378927" y="0"/>
                  </a:lnTo>
                  <a:close/>
                </a:path>
                <a:path w="3718559" h="10160">
                  <a:moveTo>
                    <a:pt x="1435989" y="0"/>
                  </a:moveTo>
                  <a:lnTo>
                    <a:pt x="1426476" y="0"/>
                  </a:lnTo>
                  <a:lnTo>
                    <a:pt x="1426476" y="9537"/>
                  </a:lnTo>
                  <a:lnTo>
                    <a:pt x="1435989" y="9537"/>
                  </a:lnTo>
                  <a:lnTo>
                    <a:pt x="1435989" y="0"/>
                  </a:lnTo>
                  <a:close/>
                </a:path>
                <a:path w="3718559" h="10160">
                  <a:moveTo>
                    <a:pt x="1493037" y="0"/>
                  </a:moveTo>
                  <a:lnTo>
                    <a:pt x="1483537" y="0"/>
                  </a:lnTo>
                  <a:lnTo>
                    <a:pt x="1483537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3718559" h="10160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3718559" h="10160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3718559" h="10160">
                  <a:moveTo>
                    <a:pt x="1664220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20" y="9537"/>
                  </a:lnTo>
                  <a:lnTo>
                    <a:pt x="1664220" y="0"/>
                  </a:lnTo>
                  <a:close/>
                </a:path>
                <a:path w="3718559" h="10160">
                  <a:moveTo>
                    <a:pt x="1721281" y="0"/>
                  </a:moveTo>
                  <a:lnTo>
                    <a:pt x="1711769" y="0"/>
                  </a:lnTo>
                  <a:lnTo>
                    <a:pt x="1711769" y="9537"/>
                  </a:lnTo>
                  <a:lnTo>
                    <a:pt x="1721281" y="9537"/>
                  </a:lnTo>
                  <a:lnTo>
                    <a:pt x="1721281" y="0"/>
                  </a:lnTo>
                  <a:close/>
                </a:path>
                <a:path w="3718559" h="10160">
                  <a:moveTo>
                    <a:pt x="1778342" y="0"/>
                  </a:moveTo>
                  <a:lnTo>
                    <a:pt x="1768830" y="0"/>
                  </a:lnTo>
                  <a:lnTo>
                    <a:pt x="1768830" y="9537"/>
                  </a:lnTo>
                  <a:lnTo>
                    <a:pt x="1778342" y="9537"/>
                  </a:lnTo>
                  <a:lnTo>
                    <a:pt x="1778342" y="0"/>
                  </a:lnTo>
                  <a:close/>
                </a:path>
                <a:path w="3718559" h="10160">
                  <a:moveTo>
                    <a:pt x="1835391" y="0"/>
                  </a:moveTo>
                  <a:lnTo>
                    <a:pt x="1825891" y="0"/>
                  </a:lnTo>
                  <a:lnTo>
                    <a:pt x="1825891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3718559" h="10160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3718559" h="10160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3718559" h="10160">
                  <a:moveTo>
                    <a:pt x="2006574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74" y="9537"/>
                  </a:lnTo>
                  <a:lnTo>
                    <a:pt x="2006574" y="0"/>
                  </a:lnTo>
                  <a:close/>
                </a:path>
                <a:path w="3718559" h="10160">
                  <a:moveTo>
                    <a:pt x="2063635" y="0"/>
                  </a:moveTo>
                  <a:lnTo>
                    <a:pt x="2054123" y="0"/>
                  </a:lnTo>
                  <a:lnTo>
                    <a:pt x="2054123" y="9537"/>
                  </a:lnTo>
                  <a:lnTo>
                    <a:pt x="2063635" y="9537"/>
                  </a:lnTo>
                  <a:lnTo>
                    <a:pt x="2063635" y="0"/>
                  </a:lnTo>
                  <a:close/>
                </a:path>
                <a:path w="3718559" h="10160">
                  <a:moveTo>
                    <a:pt x="2120696" y="0"/>
                  </a:moveTo>
                  <a:lnTo>
                    <a:pt x="2111184" y="0"/>
                  </a:lnTo>
                  <a:lnTo>
                    <a:pt x="2111184" y="9537"/>
                  </a:lnTo>
                  <a:lnTo>
                    <a:pt x="2120696" y="9537"/>
                  </a:lnTo>
                  <a:lnTo>
                    <a:pt x="2120696" y="0"/>
                  </a:lnTo>
                  <a:close/>
                </a:path>
                <a:path w="3718559" h="10160">
                  <a:moveTo>
                    <a:pt x="2177745" y="0"/>
                  </a:moveTo>
                  <a:lnTo>
                    <a:pt x="2168245" y="0"/>
                  </a:lnTo>
                  <a:lnTo>
                    <a:pt x="2168245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3718559" h="10160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3718559" h="10160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3718559" h="10160">
                  <a:moveTo>
                    <a:pt x="2348928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28" y="9537"/>
                  </a:lnTo>
                  <a:lnTo>
                    <a:pt x="2348928" y="0"/>
                  </a:lnTo>
                  <a:close/>
                </a:path>
                <a:path w="3718559" h="10160">
                  <a:moveTo>
                    <a:pt x="2405989" y="0"/>
                  </a:moveTo>
                  <a:lnTo>
                    <a:pt x="2396477" y="0"/>
                  </a:lnTo>
                  <a:lnTo>
                    <a:pt x="2396477" y="9537"/>
                  </a:lnTo>
                  <a:lnTo>
                    <a:pt x="2405989" y="9537"/>
                  </a:lnTo>
                  <a:lnTo>
                    <a:pt x="2405989" y="0"/>
                  </a:lnTo>
                  <a:close/>
                </a:path>
                <a:path w="3718559" h="10160">
                  <a:moveTo>
                    <a:pt x="2463050" y="0"/>
                  </a:moveTo>
                  <a:lnTo>
                    <a:pt x="2453538" y="0"/>
                  </a:lnTo>
                  <a:lnTo>
                    <a:pt x="2453538" y="9537"/>
                  </a:lnTo>
                  <a:lnTo>
                    <a:pt x="2463050" y="9537"/>
                  </a:lnTo>
                  <a:lnTo>
                    <a:pt x="2463050" y="0"/>
                  </a:lnTo>
                  <a:close/>
                </a:path>
                <a:path w="3718559" h="10160">
                  <a:moveTo>
                    <a:pt x="2520099" y="0"/>
                  </a:moveTo>
                  <a:lnTo>
                    <a:pt x="2510599" y="0"/>
                  </a:lnTo>
                  <a:lnTo>
                    <a:pt x="2510599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3718559" h="10160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3718559" h="10160">
                  <a:moveTo>
                    <a:pt x="2634221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21" y="9537"/>
                  </a:lnTo>
                  <a:lnTo>
                    <a:pt x="2634221" y="0"/>
                  </a:lnTo>
                  <a:close/>
                </a:path>
                <a:path w="3718559" h="10160">
                  <a:moveTo>
                    <a:pt x="2691282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82" y="9537"/>
                  </a:lnTo>
                  <a:lnTo>
                    <a:pt x="2691282" y="0"/>
                  </a:lnTo>
                  <a:close/>
                </a:path>
                <a:path w="3718559" h="10160">
                  <a:moveTo>
                    <a:pt x="2748343" y="0"/>
                  </a:moveTo>
                  <a:lnTo>
                    <a:pt x="2738831" y="0"/>
                  </a:lnTo>
                  <a:lnTo>
                    <a:pt x="2738831" y="9537"/>
                  </a:lnTo>
                  <a:lnTo>
                    <a:pt x="2748343" y="9537"/>
                  </a:lnTo>
                  <a:lnTo>
                    <a:pt x="2748343" y="0"/>
                  </a:lnTo>
                  <a:close/>
                </a:path>
                <a:path w="3718559" h="10160">
                  <a:moveTo>
                    <a:pt x="2805404" y="0"/>
                  </a:moveTo>
                  <a:lnTo>
                    <a:pt x="2795892" y="0"/>
                  </a:lnTo>
                  <a:lnTo>
                    <a:pt x="2795892" y="9537"/>
                  </a:lnTo>
                  <a:lnTo>
                    <a:pt x="2805404" y="9537"/>
                  </a:lnTo>
                  <a:lnTo>
                    <a:pt x="2805404" y="0"/>
                  </a:lnTo>
                  <a:close/>
                </a:path>
                <a:path w="3718559" h="10160">
                  <a:moveTo>
                    <a:pt x="2862453" y="0"/>
                  </a:moveTo>
                  <a:lnTo>
                    <a:pt x="2852953" y="0"/>
                  </a:lnTo>
                  <a:lnTo>
                    <a:pt x="2852953" y="9537"/>
                  </a:lnTo>
                  <a:lnTo>
                    <a:pt x="2862453" y="9537"/>
                  </a:lnTo>
                  <a:lnTo>
                    <a:pt x="2862453" y="0"/>
                  </a:lnTo>
                  <a:close/>
                </a:path>
                <a:path w="3718559" h="10160">
                  <a:moveTo>
                    <a:pt x="2919514" y="0"/>
                  </a:moveTo>
                  <a:lnTo>
                    <a:pt x="2910001" y="0"/>
                  </a:lnTo>
                  <a:lnTo>
                    <a:pt x="2910001" y="9537"/>
                  </a:lnTo>
                  <a:lnTo>
                    <a:pt x="2919514" y="9537"/>
                  </a:lnTo>
                  <a:lnTo>
                    <a:pt x="2919514" y="0"/>
                  </a:lnTo>
                  <a:close/>
                </a:path>
                <a:path w="3718559" h="10160">
                  <a:moveTo>
                    <a:pt x="2976575" y="0"/>
                  </a:moveTo>
                  <a:lnTo>
                    <a:pt x="2967063" y="0"/>
                  </a:lnTo>
                  <a:lnTo>
                    <a:pt x="2967063" y="9537"/>
                  </a:lnTo>
                  <a:lnTo>
                    <a:pt x="2976575" y="9537"/>
                  </a:lnTo>
                  <a:lnTo>
                    <a:pt x="2976575" y="0"/>
                  </a:lnTo>
                  <a:close/>
                </a:path>
                <a:path w="3718559" h="10160">
                  <a:moveTo>
                    <a:pt x="3033636" y="0"/>
                  </a:moveTo>
                  <a:lnTo>
                    <a:pt x="3024124" y="0"/>
                  </a:lnTo>
                  <a:lnTo>
                    <a:pt x="3024124" y="9537"/>
                  </a:lnTo>
                  <a:lnTo>
                    <a:pt x="3033636" y="9537"/>
                  </a:lnTo>
                  <a:lnTo>
                    <a:pt x="3033636" y="0"/>
                  </a:lnTo>
                  <a:close/>
                </a:path>
                <a:path w="3718559" h="10160">
                  <a:moveTo>
                    <a:pt x="3090697" y="0"/>
                  </a:moveTo>
                  <a:lnTo>
                    <a:pt x="3081185" y="0"/>
                  </a:lnTo>
                  <a:lnTo>
                    <a:pt x="3081185" y="9537"/>
                  </a:lnTo>
                  <a:lnTo>
                    <a:pt x="3090697" y="9537"/>
                  </a:lnTo>
                  <a:lnTo>
                    <a:pt x="3090697" y="0"/>
                  </a:lnTo>
                  <a:close/>
                </a:path>
                <a:path w="3718559" h="10160">
                  <a:moveTo>
                    <a:pt x="3147758" y="0"/>
                  </a:moveTo>
                  <a:lnTo>
                    <a:pt x="3138246" y="0"/>
                  </a:lnTo>
                  <a:lnTo>
                    <a:pt x="3138246" y="9537"/>
                  </a:lnTo>
                  <a:lnTo>
                    <a:pt x="3147758" y="9537"/>
                  </a:lnTo>
                  <a:lnTo>
                    <a:pt x="3147758" y="0"/>
                  </a:lnTo>
                  <a:close/>
                </a:path>
                <a:path w="3718559" h="10160">
                  <a:moveTo>
                    <a:pt x="3204807" y="0"/>
                  </a:moveTo>
                  <a:lnTo>
                    <a:pt x="3195307" y="0"/>
                  </a:lnTo>
                  <a:lnTo>
                    <a:pt x="3195307" y="9537"/>
                  </a:lnTo>
                  <a:lnTo>
                    <a:pt x="3204807" y="9537"/>
                  </a:lnTo>
                  <a:lnTo>
                    <a:pt x="3204807" y="0"/>
                  </a:lnTo>
                  <a:close/>
                </a:path>
                <a:path w="3718559" h="10160">
                  <a:moveTo>
                    <a:pt x="3261868" y="0"/>
                  </a:moveTo>
                  <a:lnTo>
                    <a:pt x="3252355" y="0"/>
                  </a:lnTo>
                  <a:lnTo>
                    <a:pt x="3252355" y="9537"/>
                  </a:lnTo>
                  <a:lnTo>
                    <a:pt x="3261868" y="9537"/>
                  </a:lnTo>
                  <a:lnTo>
                    <a:pt x="3261868" y="0"/>
                  </a:lnTo>
                  <a:close/>
                </a:path>
                <a:path w="3718559" h="10160">
                  <a:moveTo>
                    <a:pt x="3318929" y="0"/>
                  </a:moveTo>
                  <a:lnTo>
                    <a:pt x="3309416" y="0"/>
                  </a:lnTo>
                  <a:lnTo>
                    <a:pt x="3309416" y="9537"/>
                  </a:lnTo>
                  <a:lnTo>
                    <a:pt x="3318929" y="9537"/>
                  </a:lnTo>
                  <a:lnTo>
                    <a:pt x="3318929" y="0"/>
                  </a:lnTo>
                  <a:close/>
                </a:path>
                <a:path w="3718559" h="10160">
                  <a:moveTo>
                    <a:pt x="3375990" y="0"/>
                  </a:moveTo>
                  <a:lnTo>
                    <a:pt x="3366478" y="0"/>
                  </a:lnTo>
                  <a:lnTo>
                    <a:pt x="3366478" y="9537"/>
                  </a:lnTo>
                  <a:lnTo>
                    <a:pt x="3375990" y="9537"/>
                  </a:lnTo>
                  <a:lnTo>
                    <a:pt x="3375990" y="0"/>
                  </a:lnTo>
                  <a:close/>
                </a:path>
                <a:path w="3718559" h="10160">
                  <a:moveTo>
                    <a:pt x="3433051" y="0"/>
                  </a:moveTo>
                  <a:lnTo>
                    <a:pt x="3423539" y="0"/>
                  </a:lnTo>
                  <a:lnTo>
                    <a:pt x="3423539" y="9537"/>
                  </a:lnTo>
                  <a:lnTo>
                    <a:pt x="3433051" y="9537"/>
                  </a:lnTo>
                  <a:lnTo>
                    <a:pt x="3433051" y="0"/>
                  </a:lnTo>
                  <a:close/>
                </a:path>
                <a:path w="3718559" h="10160">
                  <a:moveTo>
                    <a:pt x="3490099" y="0"/>
                  </a:moveTo>
                  <a:lnTo>
                    <a:pt x="3480600" y="0"/>
                  </a:lnTo>
                  <a:lnTo>
                    <a:pt x="3480600" y="9537"/>
                  </a:lnTo>
                  <a:lnTo>
                    <a:pt x="3490099" y="9537"/>
                  </a:lnTo>
                  <a:lnTo>
                    <a:pt x="3490099" y="0"/>
                  </a:lnTo>
                  <a:close/>
                </a:path>
                <a:path w="3718559" h="10160">
                  <a:moveTo>
                    <a:pt x="3547160" y="0"/>
                  </a:moveTo>
                  <a:lnTo>
                    <a:pt x="3537661" y="0"/>
                  </a:lnTo>
                  <a:lnTo>
                    <a:pt x="3537661" y="9537"/>
                  </a:lnTo>
                  <a:lnTo>
                    <a:pt x="3547160" y="9537"/>
                  </a:lnTo>
                  <a:lnTo>
                    <a:pt x="3547160" y="0"/>
                  </a:lnTo>
                  <a:close/>
                </a:path>
                <a:path w="3718559" h="10160">
                  <a:moveTo>
                    <a:pt x="3604222" y="0"/>
                  </a:moveTo>
                  <a:lnTo>
                    <a:pt x="3594709" y="0"/>
                  </a:lnTo>
                  <a:lnTo>
                    <a:pt x="3594709" y="9537"/>
                  </a:lnTo>
                  <a:lnTo>
                    <a:pt x="3604222" y="9537"/>
                  </a:lnTo>
                  <a:lnTo>
                    <a:pt x="3604222" y="0"/>
                  </a:lnTo>
                  <a:close/>
                </a:path>
                <a:path w="3718559" h="10160">
                  <a:moveTo>
                    <a:pt x="3661283" y="0"/>
                  </a:moveTo>
                  <a:lnTo>
                    <a:pt x="3651770" y="0"/>
                  </a:lnTo>
                  <a:lnTo>
                    <a:pt x="3651770" y="9537"/>
                  </a:lnTo>
                  <a:lnTo>
                    <a:pt x="3661283" y="9537"/>
                  </a:lnTo>
                  <a:lnTo>
                    <a:pt x="3661283" y="0"/>
                  </a:lnTo>
                  <a:close/>
                </a:path>
                <a:path w="3718559" h="10160">
                  <a:moveTo>
                    <a:pt x="3718344" y="0"/>
                  </a:moveTo>
                  <a:lnTo>
                    <a:pt x="3708831" y="0"/>
                  </a:lnTo>
                  <a:lnTo>
                    <a:pt x="3708831" y="9537"/>
                  </a:lnTo>
                  <a:lnTo>
                    <a:pt x="3718344" y="9537"/>
                  </a:lnTo>
                  <a:lnTo>
                    <a:pt x="371834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447638" y="1716186"/>
              <a:ext cx="5101590" cy="2086610"/>
            </a:xfrm>
            <a:custGeom>
              <a:avLst/>
              <a:gdLst/>
              <a:ahLst/>
              <a:cxnLst/>
              <a:rect l="l" t="t" r="r" b="b"/>
              <a:pathLst>
                <a:path w="5101590" h="2086610">
                  <a:moveTo>
                    <a:pt x="0" y="1232912"/>
                  </a:moveTo>
                  <a:lnTo>
                    <a:pt x="162360" y="560135"/>
                  </a:lnTo>
                  <a:lnTo>
                    <a:pt x="319482" y="804548"/>
                  </a:lnTo>
                  <a:lnTo>
                    <a:pt x="481843" y="0"/>
                  </a:lnTo>
                  <a:lnTo>
                    <a:pt x="644203" y="545917"/>
                  </a:lnTo>
                  <a:lnTo>
                    <a:pt x="790851" y="327657"/>
                  </a:lnTo>
                  <a:lnTo>
                    <a:pt x="953211" y="497306"/>
                  </a:lnTo>
                  <a:lnTo>
                    <a:pt x="1110334" y="775163"/>
                  </a:lnTo>
                  <a:lnTo>
                    <a:pt x="1272694" y="583404"/>
                  </a:lnTo>
                  <a:lnTo>
                    <a:pt x="1429817" y="491059"/>
                  </a:lnTo>
                  <a:lnTo>
                    <a:pt x="1592177" y="230026"/>
                  </a:lnTo>
                  <a:lnTo>
                    <a:pt x="1754537" y="931721"/>
                  </a:lnTo>
                  <a:lnTo>
                    <a:pt x="1911660" y="1110890"/>
                  </a:lnTo>
                  <a:lnTo>
                    <a:pt x="2074020" y="842096"/>
                  </a:lnTo>
                  <a:lnTo>
                    <a:pt x="2231143" y="909023"/>
                  </a:lnTo>
                  <a:lnTo>
                    <a:pt x="2393503" y="824513"/>
                  </a:lnTo>
                  <a:lnTo>
                    <a:pt x="2555863" y="1150823"/>
                  </a:lnTo>
                  <a:lnTo>
                    <a:pt x="2702511" y="1072857"/>
                  </a:lnTo>
                  <a:lnTo>
                    <a:pt x="2864871" y="1115524"/>
                  </a:lnTo>
                  <a:lnTo>
                    <a:pt x="3021994" y="1086566"/>
                  </a:lnTo>
                  <a:lnTo>
                    <a:pt x="3184354" y="1289099"/>
                  </a:lnTo>
                  <a:lnTo>
                    <a:pt x="3341477" y="555827"/>
                  </a:lnTo>
                  <a:lnTo>
                    <a:pt x="3503837" y="774061"/>
                  </a:lnTo>
                  <a:lnTo>
                    <a:pt x="3666197" y="1324460"/>
                  </a:lnTo>
                  <a:lnTo>
                    <a:pt x="3823320" y="1185518"/>
                  </a:lnTo>
                  <a:lnTo>
                    <a:pt x="3985680" y="1194379"/>
                  </a:lnTo>
                  <a:lnTo>
                    <a:pt x="4142803" y="1497640"/>
                  </a:lnTo>
                  <a:lnTo>
                    <a:pt x="4305163" y="1265206"/>
                  </a:lnTo>
                  <a:lnTo>
                    <a:pt x="4467524" y="1170058"/>
                  </a:lnTo>
                  <a:lnTo>
                    <a:pt x="4619409" y="1210633"/>
                  </a:lnTo>
                  <a:lnTo>
                    <a:pt x="4781769" y="1294906"/>
                  </a:lnTo>
                  <a:lnTo>
                    <a:pt x="4938892" y="1442902"/>
                  </a:lnTo>
                  <a:lnTo>
                    <a:pt x="5101252" y="2086434"/>
                  </a:lnTo>
                </a:path>
              </a:pathLst>
            </a:custGeom>
            <a:ln w="2859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6957758" y="3320048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352540" y="265552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6957758" y="2569803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7352540" y="1905284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6957758" y="1819558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₹40M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701215" y="4181475"/>
            <a:ext cx="466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8664399" y="4181475"/>
            <a:ext cx="436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612875" y="4181475"/>
            <a:ext cx="466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0576059" y="4181475"/>
            <a:ext cx="436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1524534" y="4181475"/>
            <a:ext cx="466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66297" y="1962765"/>
            <a:ext cx="24765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Contr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52423"/>
                </a:solidFill>
                <a:latin typeface="Trebuchet MS"/>
                <a:cs typeface="Trebuchet MS"/>
              </a:rPr>
              <a:t>ti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on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02779" y="2536689"/>
            <a:ext cx="541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Delhi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99815" y="2938852"/>
            <a:ext cx="444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04014" y="3341016"/>
            <a:ext cx="6400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Ahmedabad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68354" y="3743179"/>
            <a:ext cx="375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36009" y="4145343"/>
            <a:ext cx="4083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42860" y="4547506"/>
            <a:ext cx="3009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1116670" y="2868293"/>
            <a:ext cx="541655" cy="317500"/>
          </a:xfrm>
          <a:custGeom>
            <a:avLst/>
            <a:gdLst/>
            <a:ahLst/>
            <a:cxnLst/>
            <a:rect l="l" t="t" r="r" b="b"/>
            <a:pathLst>
              <a:path w="541655" h="317500">
                <a:moveTo>
                  <a:pt x="541340" y="317383"/>
                </a:moveTo>
                <a:lnTo>
                  <a:pt x="0" y="317383"/>
                </a:lnTo>
                <a:lnTo>
                  <a:pt x="0" y="0"/>
                </a:lnTo>
                <a:lnTo>
                  <a:pt x="541340" y="0"/>
                </a:lnTo>
                <a:lnTo>
                  <a:pt x="541340" y="317383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16670" y="3270456"/>
            <a:ext cx="477520" cy="317500"/>
          </a:xfrm>
          <a:custGeom>
            <a:avLst/>
            <a:gdLst/>
            <a:ahLst/>
            <a:cxnLst/>
            <a:rect l="l" t="t" r="r" b="b"/>
            <a:pathLst>
              <a:path w="477519" h="317500">
                <a:moveTo>
                  <a:pt x="477219" y="317383"/>
                </a:moveTo>
                <a:lnTo>
                  <a:pt x="0" y="317383"/>
                </a:lnTo>
                <a:lnTo>
                  <a:pt x="0" y="0"/>
                </a:lnTo>
                <a:lnTo>
                  <a:pt x="477219" y="0"/>
                </a:lnTo>
                <a:lnTo>
                  <a:pt x="477219" y="317383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16670" y="3672620"/>
            <a:ext cx="211454" cy="317500"/>
          </a:xfrm>
          <a:custGeom>
            <a:avLst/>
            <a:gdLst/>
            <a:ahLst/>
            <a:cxnLst/>
            <a:rect l="l" t="t" r="r" b="b"/>
            <a:pathLst>
              <a:path w="211455" h="317500">
                <a:moveTo>
                  <a:pt x="211399" y="317383"/>
                </a:moveTo>
                <a:lnTo>
                  <a:pt x="0" y="317383"/>
                </a:lnTo>
                <a:lnTo>
                  <a:pt x="0" y="0"/>
                </a:lnTo>
                <a:lnTo>
                  <a:pt x="211399" y="0"/>
                </a:lnTo>
                <a:lnTo>
                  <a:pt x="211399" y="317383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16670" y="4074783"/>
            <a:ext cx="198755" cy="317500"/>
          </a:xfrm>
          <a:custGeom>
            <a:avLst/>
            <a:gdLst/>
            <a:ahLst/>
            <a:cxnLst/>
            <a:rect l="l" t="t" r="r" b="b"/>
            <a:pathLst>
              <a:path w="198755" h="317500">
                <a:moveTo>
                  <a:pt x="198474" y="317383"/>
                </a:moveTo>
                <a:lnTo>
                  <a:pt x="0" y="317383"/>
                </a:lnTo>
                <a:lnTo>
                  <a:pt x="0" y="0"/>
                </a:lnTo>
                <a:lnTo>
                  <a:pt x="198474" y="0"/>
                </a:lnTo>
                <a:lnTo>
                  <a:pt x="198474" y="317383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16670" y="4476947"/>
            <a:ext cx="67945" cy="317500"/>
          </a:xfrm>
          <a:custGeom>
            <a:avLst/>
            <a:gdLst/>
            <a:ahLst/>
            <a:cxnLst/>
            <a:rect l="l" t="t" r="r" b="b"/>
            <a:pathLst>
              <a:path w="67944" h="317500">
                <a:moveTo>
                  <a:pt x="67858" y="317383"/>
                </a:moveTo>
                <a:lnTo>
                  <a:pt x="0" y="317383"/>
                </a:lnTo>
                <a:lnTo>
                  <a:pt x="0" y="0"/>
                </a:lnTo>
                <a:lnTo>
                  <a:pt x="67858" y="0"/>
                </a:lnTo>
                <a:lnTo>
                  <a:pt x="67858" y="317383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1116670" y="2466129"/>
            <a:ext cx="1874520" cy="317500"/>
          </a:xfrm>
          <a:prstGeom prst="rect">
            <a:avLst/>
          </a:prstGeom>
          <a:solidFill>
            <a:srgbClr val="094680"/>
          </a:solidFill>
        </p:spPr>
        <p:txBody>
          <a:bodyPr vert="horz" wrap="square" lIns="0" tIns="78105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61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52.8%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721601" y="2934104"/>
            <a:ext cx="42925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15.2%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57480" y="3336268"/>
            <a:ext cx="42925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13.4%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391632" y="3738431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6.0%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378706" y="4140595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5.6%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248090" y="4542759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1.9%</a:t>
            </a:r>
            <a:endParaRPr sz="1200">
              <a:latin typeface="Segoe UI"/>
              <a:cs typeface="Segoe UI"/>
            </a:endParaRPr>
          </a:p>
        </p:txBody>
      </p:sp>
      <p:graphicFrame>
        <p:nvGraphicFramePr>
          <p:cNvPr id="184" name="object 184"/>
          <p:cNvGraphicFramePr>
            <a:graphicFrameLocks noGrp="1"/>
          </p:cNvGraphicFramePr>
          <p:nvPr/>
        </p:nvGraphicFramePr>
        <p:xfrm>
          <a:off x="358083" y="4879111"/>
          <a:ext cx="3682364" cy="3132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/>
                <a:gridCol w="1392555"/>
                <a:gridCol w="1523364"/>
              </a:tblGrid>
              <a:tr h="317383"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>
                    <a:lnR w="762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1.8%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762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4455" marB="0"/>
                </a:tc>
              </a:tr>
              <a:tr h="8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383"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Kanpur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>
                    <a:lnR w="5397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1.4%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Patna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8265" marB="0"/>
                </a:tc>
              </a:tr>
              <a:tr h="8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383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Hyderabad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0.8%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Surat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2075" marB="0"/>
                </a:tc>
              </a:tr>
              <a:tr h="8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383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Patna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>
                    <a:lnR w="1905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0.4%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Hyderabad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885" marB="0"/>
                </a:tc>
              </a:tr>
              <a:tr h="8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383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>
                    <a:lnR w="127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0.3%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Bhubane…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9695" marB="0"/>
                </a:tc>
              </a:tr>
              <a:tr h="8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383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Surat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>
                    <a:lnR w="952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0.3%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03505" marB="0"/>
                </a:tc>
              </a:tr>
              <a:tr h="8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383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Bhubanesh…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>
                    <a:lnR w="952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0.1%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Kanpur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07314" marB="0"/>
                </a:tc>
              </a:tr>
              <a:tr h="8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383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Bengaluru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>
                    <a:lnR w="952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0.0%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Bengaluru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1760" marB="0"/>
                </a:tc>
              </a:tr>
            </a:tbl>
          </a:graphicData>
        </a:graphic>
      </p:graphicFrame>
      <p:sp>
        <p:nvSpPr>
          <p:cNvPr id="185" name="object 185"/>
          <p:cNvSpPr txBox="1"/>
          <p:nvPr/>
        </p:nvSpPr>
        <p:spPr>
          <a:xfrm>
            <a:off x="3361685" y="645643"/>
            <a:ext cx="1275080" cy="90296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35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35" dirty="0">
                <a:solidFill>
                  <a:srgbClr val="252423"/>
                </a:solidFill>
                <a:latin typeface="Trebuchet MS"/>
                <a:cs typeface="Trebuchet MS"/>
              </a:rPr>
              <a:t>25M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spc="-25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Margin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926" y="314830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852400" cy="8089265"/>
          </a:xfrm>
          <a:custGeom>
            <a:avLst/>
            <a:gdLst/>
            <a:ahLst/>
            <a:cxnLst/>
            <a:rect l="l" t="t" r="r" b="b"/>
            <a:pathLst>
              <a:path w="12852400" h="8089265">
                <a:moveTo>
                  <a:pt x="12852398" y="8088722"/>
                </a:moveTo>
                <a:lnTo>
                  <a:pt x="0" y="8088722"/>
                </a:lnTo>
                <a:lnTo>
                  <a:pt x="0" y="0"/>
                </a:lnTo>
                <a:lnTo>
                  <a:pt x="12852398" y="0"/>
                </a:lnTo>
                <a:lnTo>
                  <a:pt x="12852398" y="808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352" y="613868"/>
            <a:ext cx="1233170" cy="9017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3500" spc="-90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90" dirty="0">
                <a:solidFill>
                  <a:srgbClr val="252423"/>
                </a:solidFill>
                <a:latin typeface="Trebuchet MS"/>
                <a:cs typeface="Trebuchet MS"/>
              </a:rPr>
              <a:t>414M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7842" y="639462"/>
            <a:ext cx="941069" cy="90296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80" dirty="0">
                <a:solidFill>
                  <a:srgbClr val="252423"/>
                </a:solidFill>
                <a:latin typeface="Trebuchet MS"/>
                <a:cs typeface="Trebuchet MS"/>
              </a:rPr>
              <a:t>997K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Sales Qty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632" y="1937448"/>
            <a:ext cx="22498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Pr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Contr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52423"/>
                </a:solidFill>
                <a:latin typeface="Trebuchet MS"/>
                <a:cs typeface="Trebuchet MS"/>
              </a:rPr>
              <a:t>ti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on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0603" y="2514490"/>
            <a:ext cx="541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Delhi 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7742" y="2920555"/>
            <a:ext cx="444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0652" y="3326619"/>
            <a:ext cx="531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Ahmeda…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6353" y="3732683"/>
            <a:ext cx="375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3974" y="4138746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0938" y="4544810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18295" y="2848518"/>
            <a:ext cx="679450" cy="320675"/>
          </a:xfrm>
          <a:custGeom>
            <a:avLst/>
            <a:gdLst/>
            <a:ahLst/>
            <a:cxnLst/>
            <a:rect l="l" t="t" r="r" b="b"/>
            <a:pathLst>
              <a:path w="679450" h="320675">
                <a:moveTo>
                  <a:pt x="679138" y="320461"/>
                </a:moveTo>
                <a:lnTo>
                  <a:pt x="0" y="320461"/>
                </a:lnTo>
                <a:lnTo>
                  <a:pt x="0" y="0"/>
                </a:lnTo>
                <a:lnTo>
                  <a:pt x="679138" y="0"/>
                </a:lnTo>
                <a:lnTo>
                  <a:pt x="679138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18295" y="3254582"/>
            <a:ext cx="245110" cy="320675"/>
          </a:xfrm>
          <a:custGeom>
            <a:avLst/>
            <a:gdLst/>
            <a:ahLst/>
            <a:cxnLst/>
            <a:rect l="l" t="t" r="r" b="b"/>
            <a:pathLst>
              <a:path w="245110" h="320675">
                <a:moveTo>
                  <a:pt x="244853" y="320461"/>
                </a:moveTo>
                <a:lnTo>
                  <a:pt x="0" y="320461"/>
                </a:lnTo>
                <a:lnTo>
                  <a:pt x="0" y="0"/>
                </a:lnTo>
                <a:lnTo>
                  <a:pt x="244853" y="0"/>
                </a:lnTo>
                <a:lnTo>
                  <a:pt x="244853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8295" y="3660646"/>
            <a:ext cx="198120" cy="320675"/>
          </a:xfrm>
          <a:custGeom>
            <a:avLst/>
            <a:gdLst/>
            <a:ahLst/>
            <a:cxnLst/>
            <a:rect l="l" t="t" r="r" b="b"/>
            <a:pathLst>
              <a:path w="198120" h="320675">
                <a:moveTo>
                  <a:pt x="198081" y="320461"/>
                </a:moveTo>
                <a:lnTo>
                  <a:pt x="0" y="320461"/>
                </a:lnTo>
                <a:lnTo>
                  <a:pt x="0" y="0"/>
                </a:lnTo>
                <a:lnTo>
                  <a:pt x="198081" y="0"/>
                </a:lnTo>
                <a:lnTo>
                  <a:pt x="198081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8295" y="4066710"/>
            <a:ext cx="179705" cy="320675"/>
          </a:xfrm>
          <a:custGeom>
            <a:avLst/>
            <a:gdLst/>
            <a:ahLst/>
            <a:cxnLst/>
            <a:rect l="l" t="t" r="r" b="b"/>
            <a:pathLst>
              <a:path w="179704" h="320675">
                <a:moveTo>
                  <a:pt x="179567" y="320461"/>
                </a:moveTo>
                <a:lnTo>
                  <a:pt x="0" y="320461"/>
                </a:lnTo>
                <a:lnTo>
                  <a:pt x="0" y="0"/>
                </a:lnTo>
                <a:lnTo>
                  <a:pt x="179567" y="0"/>
                </a:lnTo>
                <a:lnTo>
                  <a:pt x="179567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8295" y="4472774"/>
            <a:ext cx="69215" cy="320675"/>
          </a:xfrm>
          <a:custGeom>
            <a:avLst/>
            <a:gdLst/>
            <a:ahLst/>
            <a:cxnLst/>
            <a:rect l="l" t="t" r="r" b="b"/>
            <a:pathLst>
              <a:path w="69214" h="320675">
                <a:moveTo>
                  <a:pt x="69069" y="320461"/>
                </a:moveTo>
                <a:lnTo>
                  <a:pt x="0" y="320461"/>
                </a:lnTo>
                <a:lnTo>
                  <a:pt x="0" y="0"/>
                </a:lnTo>
                <a:lnTo>
                  <a:pt x="69069" y="0"/>
                </a:lnTo>
                <a:lnTo>
                  <a:pt x="69069" y="320461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18295" y="2442454"/>
            <a:ext cx="1274445" cy="320675"/>
          </a:xfrm>
          <a:prstGeom prst="rect">
            <a:avLst/>
          </a:prstGeom>
          <a:solidFill>
            <a:srgbClr val="40A3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48.7%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1105" y="2915783"/>
            <a:ext cx="4298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26.0%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6792" y="3321847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9.4%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0019" y="3727911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7.6%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61505" y="4133975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6.9%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51008" y="4540039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2.6%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3839" y="295213"/>
            <a:ext cx="666750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9001" y="295213"/>
            <a:ext cx="666750" cy="4953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44164" y="295213"/>
            <a:ext cx="666750" cy="495300"/>
          </a:xfrm>
          <a:custGeom>
            <a:avLst/>
            <a:gdLst/>
            <a:ahLst/>
            <a:cxnLst/>
            <a:rect l="l" t="t" r="r" b="b"/>
            <a:pathLst>
              <a:path w="666750" h="495300">
                <a:moveTo>
                  <a:pt x="666130" y="494839"/>
                </a:moveTo>
                <a:lnTo>
                  <a:pt x="0" y="494839"/>
                </a:lnTo>
                <a:lnTo>
                  <a:pt x="0" y="0"/>
                </a:lnTo>
                <a:lnTo>
                  <a:pt x="666130" y="0"/>
                </a:lnTo>
                <a:lnTo>
                  <a:pt x="666130" y="49483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50991" y="463320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29326" y="295213"/>
            <a:ext cx="666750" cy="495300"/>
          </a:xfrm>
          <a:custGeom>
            <a:avLst/>
            <a:gdLst/>
            <a:ahLst/>
            <a:cxnLst/>
            <a:rect l="l" t="t" r="r" b="b"/>
            <a:pathLst>
              <a:path w="666750" h="495300">
                <a:moveTo>
                  <a:pt x="666130" y="494839"/>
                </a:moveTo>
                <a:lnTo>
                  <a:pt x="0" y="494839"/>
                </a:lnTo>
                <a:lnTo>
                  <a:pt x="0" y="0"/>
                </a:lnTo>
                <a:lnTo>
                  <a:pt x="666130" y="0"/>
                </a:lnTo>
                <a:lnTo>
                  <a:pt x="666130" y="49483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34964" y="463320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63750" y="295224"/>
            <a:ext cx="2740660" cy="495300"/>
          </a:xfrm>
          <a:custGeom>
            <a:avLst/>
            <a:gdLst/>
            <a:ahLst/>
            <a:cxnLst/>
            <a:rect l="l" t="t" r="r" b="b"/>
            <a:pathLst>
              <a:path w="2740659" h="495300">
                <a:moveTo>
                  <a:pt x="437743" y="0"/>
                </a:moveTo>
                <a:lnTo>
                  <a:pt x="0" y="0"/>
                </a:lnTo>
                <a:lnTo>
                  <a:pt x="0" y="494830"/>
                </a:lnTo>
                <a:lnTo>
                  <a:pt x="437743" y="494830"/>
                </a:lnTo>
                <a:lnTo>
                  <a:pt x="437743" y="0"/>
                </a:lnTo>
                <a:close/>
              </a:path>
              <a:path w="2740659" h="495300">
                <a:moveTo>
                  <a:pt x="904036" y="0"/>
                </a:moveTo>
                <a:lnTo>
                  <a:pt x="456780" y="0"/>
                </a:lnTo>
                <a:lnTo>
                  <a:pt x="456780" y="494830"/>
                </a:lnTo>
                <a:lnTo>
                  <a:pt x="904036" y="494830"/>
                </a:lnTo>
                <a:lnTo>
                  <a:pt x="904036" y="0"/>
                </a:lnTo>
                <a:close/>
              </a:path>
              <a:path w="2740659" h="495300">
                <a:moveTo>
                  <a:pt x="1360805" y="0"/>
                </a:moveTo>
                <a:lnTo>
                  <a:pt x="923074" y="0"/>
                </a:lnTo>
                <a:lnTo>
                  <a:pt x="923074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  <a:path w="2740659" h="495300">
                <a:moveTo>
                  <a:pt x="1827098" y="0"/>
                </a:moveTo>
                <a:lnTo>
                  <a:pt x="1379842" y="0"/>
                </a:lnTo>
                <a:lnTo>
                  <a:pt x="1379842" y="494830"/>
                </a:lnTo>
                <a:lnTo>
                  <a:pt x="1827098" y="494830"/>
                </a:lnTo>
                <a:lnTo>
                  <a:pt x="1827098" y="0"/>
                </a:lnTo>
                <a:close/>
              </a:path>
              <a:path w="2740659" h="495300">
                <a:moveTo>
                  <a:pt x="2283879" y="0"/>
                </a:moveTo>
                <a:lnTo>
                  <a:pt x="1846135" y="0"/>
                </a:lnTo>
                <a:lnTo>
                  <a:pt x="1846135" y="494830"/>
                </a:lnTo>
                <a:lnTo>
                  <a:pt x="2283879" y="494830"/>
                </a:lnTo>
                <a:lnTo>
                  <a:pt x="2283879" y="0"/>
                </a:lnTo>
                <a:close/>
              </a:path>
              <a:path w="2740659" h="495300">
                <a:moveTo>
                  <a:pt x="2740647" y="0"/>
                </a:moveTo>
                <a:lnTo>
                  <a:pt x="2302903" y="0"/>
                </a:lnTo>
                <a:lnTo>
                  <a:pt x="2302903" y="494830"/>
                </a:lnTo>
                <a:lnTo>
                  <a:pt x="2740647" y="494830"/>
                </a:lnTo>
                <a:lnTo>
                  <a:pt x="2740647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93564" y="364980"/>
            <a:ext cx="249999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22860">
              <a:lnSpc>
                <a:spcPct val="106200"/>
              </a:lnSpc>
              <a:spcBef>
                <a:spcPts val="100"/>
              </a:spcBef>
              <a:tabLst>
                <a:tab pos="449580" algn="l"/>
                <a:tab pos="482600" algn="l"/>
                <a:tab pos="899794" algn="l"/>
                <a:tab pos="942975" algn="l"/>
                <a:tab pos="1371600" algn="l"/>
                <a:tab pos="1403350" algn="l"/>
                <a:tab pos="1812289" algn="l"/>
                <a:tab pos="1863725" algn="l"/>
                <a:tab pos="2298065" algn="l"/>
                <a:tab pos="2324100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Jan	Feb	Mar	Apr	May	Jun  18		18		18		18		18		18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23435" y="295224"/>
            <a:ext cx="1827530" cy="495300"/>
          </a:xfrm>
          <a:custGeom>
            <a:avLst/>
            <a:gdLst/>
            <a:ahLst/>
            <a:cxnLst/>
            <a:rect l="l" t="t" r="r" b="b"/>
            <a:pathLst>
              <a:path w="1827529" h="495300">
                <a:moveTo>
                  <a:pt x="447255" y="0"/>
                </a:moveTo>
                <a:lnTo>
                  <a:pt x="0" y="0"/>
                </a:lnTo>
                <a:lnTo>
                  <a:pt x="0" y="494830"/>
                </a:lnTo>
                <a:lnTo>
                  <a:pt x="447255" y="494830"/>
                </a:lnTo>
                <a:lnTo>
                  <a:pt x="447255" y="0"/>
                </a:lnTo>
                <a:close/>
              </a:path>
              <a:path w="1827529" h="495300">
                <a:moveTo>
                  <a:pt x="904036" y="0"/>
                </a:moveTo>
                <a:lnTo>
                  <a:pt x="466293" y="0"/>
                </a:lnTo>
                <a:lnTo>
                  <a:pt x="466293" y="494830"/>
                </a:lnTo>
                <a:lnTo>
                  <a:pt x="904036" y="494830"/>
                </a:lnTo>
                <a:lnTo>
                  <a:pt x="904036" y="0"/>
                </a:lnTo>
                <a:close/>
              </a:path>
              <a:path w="1827529" h="495300">
                <a:moveTo>
                  <a:pt x="1360805" y="0"/>
                </a:moveTo>
                <a:lnTo>
                  <a:pt x="923061" y="0"/>
                </a:lnTo>
                <a:lnTo>
                  <a:pt x="923061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  <a:path w="1827529" h="495300">
                <a:moveTo>
                  <a:pt x="1827098" y="0"/>
                </a:moveTo>
                <a:lnTo>
                  <a:pt x="1379842" y="0"/>
                </a:lnTo>
                <a:lnTo>
                  <a:pt x="1379842" y="494830"/>
                </a:lnTo>
                <a:lnTo>
                  <a:pt x="1827098" y="494830"/>
                </a:lnTo>
                <a:lnTo>
                  <a:pt x="1827098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172576" y="364980"/>
            <a:ext cx="156654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marR="5080" indent="-5715">
              <a:lnSpc>
                <a:spcPct val="106200"/>
              </a:lnSpc>
              <a:spcBef>
                <a:spcPts val="100"/>
              </a:spcBef>
              <a:tabLst>
                <a:tab pos="419734" algn="l"/>
                <a:tab pos="465455" algn="l"/>
                <a:tab pos="890269" algn="l"/>
                <a:tab pos="925830" algn="l"/>
                <a:tab pos="1355725" algn="l"/>
                <a:tab pos="1386205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Jul	Aug	Sep	Oct  18		18		18		18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82447" y="453804"/>
            <a:ext cx="1778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75" dirty="0">
                <a:solidFill>
                  <a:srgbClr val="605D5C"/>
                </a:solidFill>
                <a:latin typeface="Segoe UI Symbol"/>
                <a:cs typeface="Segoe UI Symbol"/>
              </a:rPr>
              <a:t>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07034" y="4586374"/>
            <a:ext cx="4066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0020" algn="l"/>
                <a:tab pos="2372360" algn="l"/>
                <a:tab pos="3315970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custmer_name	Revenue	Revenue	Profit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Margin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67038" y="4748148"/>
            <a:ext cx="1816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Contribution %</a:t>
            </a:r>
            <a:r>
              <a:rPr sz="1000" spc="49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Contribution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59453" y="4899170"/>
            <a:ext cx="4593590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63595" algn="l"/>
                <a:tab pos="4580255" algn="l"/>
              </a:tabLst>
            </a:pPr>
            <a:r>
              <a:rPr sz="700" u="sng" dirty="0">
                <a:solidFill>
                  <a:srgbClr val="605D5C"/>
                </a:solidFill>
                <a:uFill>
                  <a:solidFill>
                    <a:srgbClr val="C7C6C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00" u="sng" spc="-150" dirty="0">
                <a:solidFill>
                  <a:srgbClr val="605D5C"/>
                </a:solidFill>
                <a:uFill>
                  <a:solidFill>
                    <a:srgbClr val="C7C6C3"/>
                  </a:solidFill>
                </a:uFill>
                <a:latin typeface="Segoe UI Symbol"/>
                <a:cs typeface="Segoe UI Symbol"/>
              </a:rPr>
              <a:t>	</a:t>
            </a:r>
            <a:endParaRPr sz="700">
              <a:latin typeface="Segoe UI Symbol"/>
              <a:cs typeface="Segoe UI Symbo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972153" y="5007750"/>
          <a:ext cx="4676774" cy="3251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/>
                <a:gridCol w="1253490"/>
                <a:gridCol w="1102994"/>
                <a:gridCol w="1007745"/>
              </a:tblGrid>
              <a:tr h="1797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Electricalsara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₹17,30,50,977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35.1%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Nixon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₹2,18,09,554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Electricalslytical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₹2,08,25,800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Premium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₹1,86,93,181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Electricalsocity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₹92,99,125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Leader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₹73,53,674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Epic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₹72,74,863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Control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₹1,50,03,105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Surface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₹59,89,388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Acclaimed</a:t>
                      </a: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₹93,39,052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Forward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₹95,64,099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Flawless</a:t>
                      </a: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₹43,09,071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Atlas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₹63,49,578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Nomad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₹78,22,478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Surge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₹1,26,22,707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Integration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₹58,73,884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556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Excel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₹1,80,51,333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</a:tr>
              <a:tr h="174578">
                <a:tc>
                  <a:txBody>
                    <a:bodyPr/>
                    <a:lstStyle/>
                    <a:p>
                      <a:pPr marL="46990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₹41,36,87,163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11606516" y="4592698"/>
            <a:ext cx="85725" cy="3587750"/>
            <a:chOff x="11606516" y="4592698"/>
            <a:chExt cx="85725" cy="3587750"/>
          </a:xfrm>
        </p:grpSpPr>
        <p:sp>
          <p:nvSpPr>
            <p:cNvPr id="40" name="object 40"/>
            <p:cNvSpPr/>
            <p:nvPr/>
          </p:nvSpPr>
          <p:spPr>
            <a:xfrm>
              <a:off x="11606516" y="6229475"/>
              <a:ext cx="85725" cy="1951355"/>
            </a:xfrm>
            <a:custGeom>
              <a:avLst/>
              <a:gdLst/>
              <a:ahLst/>
              <a:cxnLst/>
              <a:rect l="l" t="t" r="r" b="b"/>
              <a:pathLst>
                <a:path w="85725" h="1951354">
                  <a:moveTo>
                    <a:pt x="0" y="1950809"/>
                  </a:moveTo>
                  <a:lnTo>
                    <a:pt x="85645" y="1950809"/>
                  </a:lnTo>
                  <a:lnTo>
                    <a:pt x="85645" y="0"/>
                  </a:lnTo>
                  <a:lnTo>
                    <a:pt x="0" y="0"/>
                  </a:lnTo>
                  <a:lnTo>
                    <a:pt x="0" y="19508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22574" y="802981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16058"/>
                  </a:moveTo>
                  <a:lnTo>
                    <a:pt x="0" y="0"/>
                  </a:lnTo>
                  <a:lnTo>
                    <a:pt x="26764" y="37469"/>
                  </a:lnTo>
                  <a:lnTo>
                    <a:pt x="53528" y="0"/>
                  </a:lnTo>
                  <a:lnTo>
                    <a:pt x="53528" y="16058"/>
                  </a:lnTo>
                  <a:lnTo>
                    <a:pt x="26764" y="53528"/>
                  </a:lnTo>
                  <a:lnTo>
                    <a:pt x="0" y="1605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606516" y="4592698"/>
              <a:ext cx="85725" cy="257175"/>
            </a:xfrm>
            <a:custGeom>
              <a:avLst/>
              <a:gdLst/>
              <a:ahLst/>
              <a:cxnLst/>
              <a:rect l="l" t="t" r="r" b="b"/>
              <a:pathLst>
                <a:path w="85725" h="257175">
                  <a:moveTo>
                    <a:pt x="0" y="256935"/>
                  </a:moveTo>
                  <a:lnTo>
                    <a:pt x="85645" y="256935"/>
                  </a:lnTo>
                  <a:lnTo>
                    <a:pt x="85645" y="0"/>
                  </a:lnTo>
                  <a:lnTo>
                    <a:pt x="0" y="0"/>
                  </a:lnTo>
                  <a:lnTo>
                    <a:pt x="0" y="2569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622574" y="468964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28" y="37469"/>
                  </a:moveTo>
                  <a:lnTo>
                    <a:pt x="53528" y="53528"/>
                  </a:lnTo>
                  <a:lnTo>
                    <a:pt x="26764" y="16058"/>
                  </a:lnTo>
                  <a:lnTo>
                    <a:pt x="0" y="53528"/>
                  </a:lnTo>
                  <a:lnTo>
                    <a:pt x="0" y="37469"/>
                  </a:lnTo>
                  <a:lnTo>
                    <a:pt x="26764" y="0"/>
                  </a:lnTo>
                  <a:lnTo>
                    <a:pt x="53528" y="3746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606516" y="4849634"/>
              <a:ext cx="85725" cy="1379855"/>
            </a:xfrm>
            <a:custGeom>
              <a:avLst/>
              <a:gdLst/>
              <a:ahLst/>
              <a:cxnLst/>
              <a:rect l="l" t="t" r="r" b="b"/>
              <a:pathLst>
                <a:path w="85725" h="1379854">
                  <a:moveTo>
                    <a:pt x="85645" y="1379841"/>
                  </a:moveTo>
                  <a:lnTo>
                    <a:pt x="0" y="1379841"/>
                  </a:lnTo>
                  <a:lnTo>
                    <a:pt x="0" y="0"/>
                  </a:lnTo>
                  <a:lnTo>
                    <a:pt x="85645" y="0"/>
                  </a:lnTo>
                  <a:lnTo>
                    <a:pt x="85645" y="1379841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949937" y="1177943"/>
            <a:ext cx="1092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4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5254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0959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6665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2371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8077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783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9489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5195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0901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6607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313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8018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3724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9430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5136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0842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6548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2254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7960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3666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9371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5077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0783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6489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2195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7901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3607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9313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5019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0724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6430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2136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7842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3548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29254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34960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0666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46372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2078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7783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3489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9195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74901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0607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86313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92019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97725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03431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09136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14842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20548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6254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31960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37666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43372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49078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54784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60489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66195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71901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77607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83313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89019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94725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00431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06137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11842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17548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23254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8960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34666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40372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46078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51784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57490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631960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68901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746078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80313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86019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91725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97431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03137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08843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145491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20254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259609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316667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373726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430785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487844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544903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601962" y="415601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6957758" y="4070292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7352540" y="3499554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601962" y="3499554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2" name="object 142"/>
          <p:cNvGrpSpPr/>
          <p:nvPr/>
        </p:nvGrpSpPr>
        <p:grpSpPr>
          <a:xfrm>
            <a:off x="7409599" y="1841405"/>
            <a:ext cx="5145405" cy="1972945"/>
            <a:chOff x="7409599" y="1841405"/>
            <a:chExt cx="5145405" cy="1972945"/>
          </a:xfrm>
        </p:grpSpPr>
        <p:sp>
          <p:nvSpPr>
            <p:cNvPr id="143" name="object 143"/>
            <p:cNvSpPr/>
            <p:nvPr/>
          </p:nvSpPr>
          <p:spPr>
            <a:xfrm>
              <a:off x="7409599" y="3499561"/>
              <a:ext cx="4003675" cy="10160"/>
            </a:xfrm>
            <a:custGeom>
              <a:avLst/>
              <a:gdLst/>
              <a:ahLst/>
              <a:cxnLst/>
              <a:rect l="l" t="t" r="r" b="b"/>
              <a:pathLst>
                <a:path w="4003675" h="10160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4003675" h="10160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4003675" h="10160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4003675" h="10160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4003675" h="10160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4003675" h="10160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4003675" h="10160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4003675" h="10160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4003675" h="10160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4003675" h="10160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4003675" h="10160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4003675" h="10160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4003675" h="10160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4003675" h="10160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4003675" h="10160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4003675" h="10160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4003675" h="10160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4003675" h="10160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4003675" h="10160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4003675" h="10160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4003675" h="10160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4003675" h="10160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4003675" h="10160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4003675" h="10160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4003675" h="10160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4003675" h="10160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4003675" h="10160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4003675" h="10160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4003675" h="10160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4003675" h="10160">
                  <a:moveTo>
                    <a:pt x="1664208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08" y="9537"/>
                  </a:lnTo>
                  <a:lnTo>
                    <a:pt x="1664208" y="0"/>
                  </a:lnTo>
                  <a:close/>
                </a:path>
                <a:path w="4003675" h="10160">
                  <a:moveTo>
                    <a:pt x="1721269" y="0"/>
                  </a:moveTo>
                  <a:lnTo>
                    <a:pt x="1711756" y="0"/>
                  </a:lnTo>
                  <a:lnTo>
                    <a:pt x="1711756" y="9537"/>
                  </a:lnTo>
                  <a:lnTo>
                    <a:pt x="1721269" y="9537"/>
                  </a:lnTo>
                  <a:lnTo>
                    <a:pt x="1721269" y="0"/>
                  </a:lnTo>
                  <a:close/>
                </a:path>
                <a:path w="4003675" h="10160">
                  <a:moveTo>
                    <a:pt x="1778330" y="0"/>
                  </a:moveTo>
                  <a:lnTo>
                    <a:pt x="1768817" y="0"/>
                  </a:lnTo>
                  <a:lnTo>
                    <a:pt x="1768817" y="9537"/>
                  </a:lnTo>
                  <a:lnTo>
                    <a:pt x="1778330" y="9537"/>
                  </a:lnTo>
                  <a:lnTo>
                    <a:pt x="1778330" y="0"/>
                  </a:lnTo>
                  <a:close/>
                </a:path>
                <a:path w="4003675" h="10160">
                  <a:moveTo>
                    <a:pt x="1835391" y="0"/>
                  </a:moveTo>
                  <a:lnTo>
                    <a:pt x="1825879" y="0"/>
                  </a:lnTo>
                  <a:lnTo>
                    <a:pt x="1825879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4003675" h="10160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4003675" h="10160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4003675" h="10160">
                  <a:moveTo>
                    <a:pt x="2006561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61" y="9537"/>
                  </a:lnTo>
                  <a:lnTo>
                    <a:pt x="2006561" y="0"/>
                  </a:lnTo>
                  <a:close/>
                </a:path>
                <a:path w="4003675" h="10160">
                  <a:moveTo>
                    <a:pt x="2063623" y="0"/>
                  </a:moveTo>
                  <a:lnTo>
                    <a:pt x="2054110" y="0"/>
                  </a:lnTo>
                  <a:lnTo>
                    <a:pt x="2054110" y="9537"/>
                  </a:lnTo>
                  <a:lnTo>
                    <a:pt x="2063623" y="9537"/>
                  </a:lnTo>
                  <a:lnTo>
                    <a:pt x="2063623" y="0"/>
                  </a:lnTo>
                  <a:close/>
                </a:path>
                <a:path w="4003675" h="10160">
                  <a:moveTo>
                    <a:pt x="2120684" y="0"/>
                  </a:moveTo>
                  <a:lnTo>
                    <a:pt x="2111171" y="0"/>
                  </a:lnTo>
                  <a:lnTo>
                    <a:pt x="2111171" y="9537"/>
                  </a:lnTo>
                  <a:lnTo>
                    <a:pt x="2120684" y="9537"/>
                  </a:lnTo>
                  <a:lnTo>
                    <a:pt x="2120684" y="0"/>
                  </a:lnTo>
                  <a:close/>
                </a:path>
                <a:path w="4003675" h="10160">
                  <a:moveTo>
                    <a:pt x="2177745" y="0"/>
                  </a:moveTo>
                  <a:lnTo>
                    <a:pt x="2168233" y="0"/>
                  </a:lnTo>
                  <a:lnTo>
                    <a:pt x="2168233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4003675" h="10160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4003675" h="10160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4003675" h="10160">
                  <a:moveTo>
                    <a:pt x="2348915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15" y="9537"/>
                  </a:lnTo>
                  <a:lnTo>
                    <a:pt x="2348915" y="0"/>
                  </a:lnTo>
                  <a:close/>
                </a:path>
                <a:path w="4003675" h="10160">
                  <a:moveTo>
                    <a:pt x="2405977" y="0"/>
                  </a:moveTo>
                  <a:lnTo>
                    <a:pt x="2396464" y="0"/>
                  </a:lnTo>
                  <a:lnTo>
                    <a:pt x="2396464" y="9537"/>
                  </a:lnTo>
                  <a:lnTo>
                    <a:pt x="2405977" y="9537"/>
                  </a:lnTo>
                  <a:lnTo>
                    <a:pt x="2405977" y="0"/>
                  </a:lnTo>
                  <a:close/>
                </a:path>
                <a:path w="4003675" h="10160">
                  <a:moveTo>
                    <a:pt x="2463038" y="0"/>
                  </a:moveTo>
                  <a:lnTo>
                    <a:pt x="2453525" y="0"/>
                  </a:lnTo>
                  <a:lnTo>
                    <a:pt x="2453525" y="9537"/>
                  </a:lnTo>
                  <a:lnTo>
                    <a:pt x="2463038" y="9537"/>
                  </a:lnTo>
                  <a:lnTo>
                    <a:pt x="2463038" y="0"/>
                  </a:lnTo>
                  <a:close/>
                </a:path>
                <a:path w="4003675" h="10160">
                  <a:moveTo>
                    <a:pt x="2520099" y="0"/>
                  </a:moveTo>
                  <a:lnTo>
                    <a:pt x="2510586" y="0"/>
                  </a:lnTo>
                  <a:lnTo>
                    <a:pt x="2510586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4003675" h="10160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4003675" h="10160">
                  <a:moveTo>
                    <a:pt x="2634208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08" y="9537"/>
                  </a:lnTo>
                  <a:lnTo>
                    <a:pt x="2634208" y="0"/>
                  </a:lnTo>
                  <a:close/>
                </a:path>
                <a:path w="4003675" h="10160">
                  <a:moveTo>
                    <a:pt x="2691269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69" y="9537"/>
                  </a:lnTo>
                  <a:lnTo>
                    <a:pt x="2691269" y="0"/>
                  </a:lnTo>
                  <a:close/>
                </a:path>
                <a:path w="4003675" h="10160">
                  <a:moveTo>
                    <a:pt x="2748330" y="0"/>
                  </a:moveTo>
                  <a:lnTo>
                    <a:pt x="2738818" y="0"/>
                  </a:lnTo>
                  <a:lnTo>
                    <a:pt x="2738818" y="9537"/>
                  </a:lnTo>
                  <a:lnTo>
                    <a:pt x="2748330" y="9537"/>
                  </a:lnTo>
                  <a:lnTo>
                    <a:pt x="2748330" y="0"/>
                  </a:lnTo>
                  <a:close/>
                </a:path>
                <a:path w="4003675" h="10160">
                  <a:moveTo>
                    <a:pt x="2805392" y="0"/>
                  </a:moveTo>
                  <a:lnTo>
                    <a:pt x="2795879" y="0"/>
                  </a:lnTo>
                  <a:lnTo>
                    <a:pt x="2795879" y="9537"/>
                  </a:lnTo>
                  <a:lnTo>
                    <a:pt x="2805392" y="9537"/>
                  </a:lnTo>
                  <a:lnTo>
                    <a:pt x="2805392" y="0"/>
                  </a:lnTo>
                  <a:close/>
                </a:path>
                <a:path w="4003675" h="10160">
                  <a:moveTo>
                    <a:pt x="2862453" y="0"/>
                  </a:moveTo>
                  <a:lnTo>
                    <a:pt x="2852940" y="0"/>
                  </a:lnTo>
                  <a:lnTo>
                    <a:pt x="2852940" y="9537"/>
                  </a:lnTo>
                  <a:lnTo>
                    <a:pt x="2862453" y="9537"/>
                  </a:lnTo>
                  <a:lnTo>
                    <a:pt x="2862453" y="0"/>
                  </a:lnTo>
                  <a:close/>
                </a:path>
                <a:path w="4003675" h="10160">
                  <a:moveTo>
                    <a:pt x="2919514" y="0"/>
                  </a:moveTo>
                  <a:lnTo>
                    <a:pt x="2910001" y="0"/>
                  </a:lnTo>
                  <a:lnTo>
                    <a:pt x="2910001" y="9537"/>
                  </a:lnTo>
                  <a:lnTo>
                    <a:pt x="2919514" y="9537"/>
                  </a:lnTo>
                  <a:lnTo>
                    <a:pt x="2919514" y="0"/>
                  </a:lnTo>
                  <a:close/>
                </a:path>
                <a:path w="4003675" h="10160">
                  <a:moveTo>
                    <a:pt x="2976562" y="0"/>
                  </a:moveTo>
                  <a:lnTo>
                    <a:pt x="2967063" y="0"/>
                  </a:lnTo>
                  <a:lnTo>
                    <a:pt x="2967063" y="9537"/>
                  </a:lnTo>
                  <a:lnTo>
                    <a:pt x="2976562" y="9537"/>
                  </a:lnTo>
                  <a:lnTo>
                    <a:pt x="2976562" y="0"/>
                  </a:lnTo>
                  <a:close/>
                </a:path>
                <a:path w="4003675" h="10160">
                  <a:moveTo>
                    <a:pt x="3033623" y="0"/>
                  </a:moveTo>
                  <a:lnTo>
                    <a:pt x="3024111" y="0"/>
                  </a:lnTo>
                  <a:lnTo>
                    <a:pt x="3024111" y="9537"/>
                  </a:lnTo>
                  <a:lnTo>
                    <a:pt x="3033623" y="9537"/>
                  </a:lnTo>
                  <a:lnTo>
                    <a:pt x="3033623" y="0"/>
                  </a:lnTo>
                  <a:close/>
                </a:path>
                <a:path w="4003675" h="10160">
                  <a:moveTo>
                    <a:pt x="3090684" y="0"/>
                  </a:moveTo>
                  <a:lnTo>
                    <a:pt x="3081172" y="0"/>
                  </a:lnTo>
                  <a:lnTo>
                    <a:pt x="3081172" y="9537"/>
                  </a:lnTo>
                  <a:lnTo>
                    <a:pt x="3090684" y="9537"/>
                  </a:lnTo>
                  <a:lnTo>
                    <a:pt x="3090684" y="0"/>
                  </a:lnTo>
                  <a:close/>
                </a:path>
                <a:path w="4003675" h="10160">
                  <a:moveTo>
                    <a:pt x="3147745" y="0"/>
                  </a:moveTo>
                  <a:lnTo>
                    <a:pt x="3138233" y="0"/>
                  </a:lnTo>
                  <a:lnTo>
                    <a:pt x="3138233" y="9537"/>
                  </a:lnTo>
                  <a:lnTo>
                    <a:pt x="3147745" y="9537"/>
                  </a:lnTo>
                  <a:lnTo>
                    <a:pt x="3147745" y="0"/>
                  </a:lnTo>
                  <a:close/>
                </a:path>
                <a:path w="4003675" h="10160">
                  <a:moveTo>
                    <a:pt x="3204807" y="0"/>
                  </a:moveTo>
                  <a:lnTo>
                    <a:pt x="3195294" y="0"/>
                  </a:lnTo>
                  <a:lnTo>
                    <a:pt x="3195294" y="9537"/>
                  </a:lnTo>
                  <a:lnTo>
                    <a:pt x="3204807" y="9537"/>
                  </a:lnTo>
                  <a:lnTo>
                    <a:pt x="3204807" y="0"/>
                  </a:lnTo>
                  <a:close/>
                </a:path>
                <a:path w="4003675" h="10160">
                  <a:moveTo>
                    <a:pt x="3261868" y="0"/>
                  </a:moveTo>
                  <a:lnTo>
                    <a:pt x="3252355" y="0"/>
                  </a:lnTo>
                  <a:lnTo>
                    <a:pt x="3252355" y="9537"/>
                  </a:lnTo>
                  <a:lnTo>
                    <a:pt x="3261868" y="9537"/>
                  </a:lnTo>
                  <a:lnTo>
                    <a:pt x="3261868" y="0"/>
                  </a:lnTo>
                  <a:close/>
                </a:path>
                <a:path w="4003675" h="10160">
                  <a:moveTo>
                    <a:pt x="3318916" y="0"/>
                  </a:moveTo>
                  <a:lnTo>
                    <a:pt x="3309416" y="0"/>
                  </a:lnTo>
                  <a:lnTo>
                    <a:pt x="3309416" y="9537"/>
                  </a:lnTo>
                  <a:lnTo>
                    <a:pt x="3318916" y="9537"/>
                  </a:lnTo>
                  <a:lnTo>
                    <a:pt x="3318916" y="0"/>
                  </a:lnTo>
                  <a:close/>
                </a:path>
                <a:path w="4003675" h="10160">
                  <a:moveTo>
                    <a:pt x="3375977" y="0"/>
                  </a:moveTo>
                  <a:lnTo>
                    <a:pt x="3366465" y="0"/>
                  </a:lnTo>
                  <a:lnTo>
                    <a:pt x="3366465" y="9537"/>
                  </a:lnTo>
                  <a:lnTo>
                    <a:pt x="3375977" y="9537"/>
                  </a:lnTo>
                  <a:lnTo>
                    <a:pt x="3375977" y="0"/>
                  </a:lnTo>
                  <a:close/>
                </a:path>
                <a:path w="4003675" h="10160">
                  <a:moveTo>
                    <a:pt x="3433038" y="0"/>
                  </a:moveTo>
                  <a:lnTo>
                    <a:pt x="3423526" y="0"/>
                  </a:lnTo>
                  <a:lnTo>
                    <a:pt x="3423526" y="9537"/>
                  </a:lnTo>
                  <a:lnTo>
                    <a:pt x="3433038" y="9537"/>
                  </a:lnTo>
                  <a:lnTo>
                    <a:pt x="3433038" y="0"/>
                  </a:lnTo>
                  <a:close/>
                </a:path>
                <a:path w="4003675" h="10160">
                  <a:moveTo>
                    <a:pt x="3490099" y="0"/>
                  </a:moveTo>
                  <a:lnTo>
                    <a:pt x="3480587" y="0"/>
                  </a:lnTo>
                  <a:lnTo>
                    <a:pt x="3480587" y="9537"/>
                  </a:lnTo>
                  <a:lnTo>
                    <a:pt x="3490099" y="9537"/>
                  </a:lnTo>
                  <a:lnTo>
                    <a:pt x="3490099" y="0"/>
                  </a:lnTo>
                  <a:close/>
                </a:path>
                <a:path w="4003675" h="10160">
                  <a:moveTo>
                    <a:pt x="3547160" y="0"/>
                  </a:moveTo>
                  <a:lnTo>
                    <a:pt x="3537648" y="0"/>
                  </a:lnTo>
                  <a:lnTo>
                    <a:pt x="3537648" y="9537"/>
                  </a:lnTo>
                  <a:lnTo>
                    <a:pt x="3547160" y="9537"/>
                  </a:lnTo>
                  <a:lnTo>
                    <a:pt x="3547160" y="0"/>
                  </a:lnTo>
                  <a:close/>
                </a:path>
                <a:path w="4003675" h="10160">
                  <a:moveTo>
                    <a:pt x="3604222" y="0"/>
                  </a:moveTo>
                  <a:lnTo>
                    <a:pt x="3594709" y="0"/>
                  </a:lnTo>
                  <a:lnTo>
                    <a:pt x="3594709" y="9537"/>
                  </a:lnTo>
                  <a:lnTo>
                    <a:pt x="3604222" y="9537"/>
                  </a:lnTo>
                  <a:lnTo>
                    <a:pt x="3604222" y="0"/>
                  </a:lnTo>
                  <a:close/>
                </a:path>
                <a:path w="4003675" h="10160">
                  <a:moveTo>
                    <a:pt x="3661270" y="0"/>
                  </a:moveTo>
                  <a:lnTo>
                    <a:pt x="3651770" y="0"/>
                  </a:lnTo>
                  <a:lnTo>
                    <a:pt x="3651770" y="9537"/>
                  </a:lnTo>
                  <a:lnTo>
                    <a:pt x="3661270" y="9537"/>
                  </a:lnTo>
                  <a:lnTo>
                    <a:pt x="3661270" y="0"/>
                  </a:lnTo>
                  <a:close/>
                </a:path>
                <a:path w="4003675" h="10160">
                  <a:moveTo>
                    <a:pt x="3718331" y="0"/>
                  </a:moveTo>
                  <a:lnTo>
                    <a:pt x="3708819" y="0"/>
                  </a:lnTo>
                  <a:lnTo>
                    <a:pt x="3708819" y="9537"/>
                  </a:lnTo>
                  <a:lnTo>
                    <a:pt x="3718331" y="9537"/>
                  </a:lnTo>
                  <a:lnTo>
                    <a:pt x="3718331" y="0"/>
                  </a:lnTo>
                  <a:close/>
                </a:path>
                <a:path w="4003675" h="10160">
                  <a:moveTo>
                    <a:pt x="3775392" y="0"/>
                  </a:moveTo>
                  <a:lnTo>
                    <a:pt x="3765880" y="0"/>
                  </a:lnTo>
                  <a:lnTo>
                    <a:pt x="3765880" y="9537"/>
                  </a:lnTo>
                  <a:lnTo>
                    <a:pt x="3775392" y="9537"/>
                  </a:lnTo>
                  <a:lnTo>
                    <a:pt x="3775392" y="0"/>
                  </a:lnTo>
                  <a:close/>
                </a:path>
                <a:path w="4003675" h="10160">
                  <a:moveTo>
                    <a:pt x="3832453" y="0"/>
                  </a:moveTo>
                  <a:lnTo>
                    <a:pt x="3822941" y="0"/>
                  </a:lnTo>
                  <a:lnTo>
                    <a:pt x="3822941" y="9537"/>
                  </a:lnTo>
                  <a:lnTo>
                    <a:pt x="3832453" y="9537"/>
                  </a:lnTo>
                  <a:lnTo>
                    <a:pt x="3832453" y="0"/>
                  </a:lnTo>
                  <a:close/>
                </a:path>
                <a:path w="4003675" h="10160">
                  <a:moveTo>
                    <a:pt x="3889514" y="0"/>
                  </a:moveTo>
                  <a:lnTo>
                    <a:pt x="3880002" y="0"/>
                  </a:lnTo>
                  <a:lnTo>
                    <a:pt x="3880002" y="9537"/>
                  </a:lnTo>
                  <a:lnTo>
                    <a:pt x="3889514" y="9537"/>
                  </a:lnTo>
                  <a:lnTo>
                    <a:pt x="3889514" y="0"/>
                  </a:lnTo>
                  <a:close/>
                </a:path>
                <a:path w="4003675" h="10160">
                  <a:moveTo>
                    <a:pt x="3946575" y="0"/>
                  </a:moveTo>
                  <a:lnTo>
                    <a:pt x="3937063" y="0"/>
                  </a:lnTo>
                  <a:lnTo>
                    <a:pt x="3937063" y="9537"/>
                  </a:lnTo>
                  <a:lnTo>
                    <a:pt x="3946575" y="9537"/>
                  </a:lnTo>
                  <a:lnTo>
                    <a:pt x="3946575" y="0"/>
                  </a:lnTo>
                  <a:close/>
                </a:path>
                <a:path w="4003675" h="10160">
                  <a:moveTo>
                    <a:pt x="4003624" y="0"/>
                  </a:moveTo>
                  <a:lnTo>
                    <a:pt x="3994124" y="0"/>
                  </a:lnTo>
                  <a:lnTo>
                    <a:pt x="3994124" y="9537"/>
                  </a:lnTo>
                  <a:lnTo>
                    <a:pt x="4003624" y="9537"/>
                  </a:lnTo>
                  <a:lnTo>
                    <a:pt x="400362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409599" y="2843098"/>
              <a:ext cx="5145405" cy="666115"/>
            </a:xfrm>
            <a:custGeom>
              <a:avLst/>
              <a:gdLst/>
              <a:ahLst/>
              <a:cxnLst/>
              <a:rect l="l" t="t" r="r" b="b"/>
              <a:pathLst>
                <a:path w="5145405" h="666114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5145405" h="666114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5145405" h="666114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5145405" h="666114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5145405" h="666114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5145405" h="666114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5145405" h="666114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5145405" h="666114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5145405" h="666114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5145405" h="666114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5145405" h="666114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5145405" h="666114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5145405" h="666114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5145405" h="666114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5145405" h="666114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5145405" h="666114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5145405" h="666114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5145405" h="666114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5145405" h="666114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5145405" h="666114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5145405" h="666114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5145405" h="666114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5145405" h="666114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5145405" h="666114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5145405" h="666114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5145405" h="666114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5145405" h="666114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5145405" h="666114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5145405" h="666114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5145405" h="666114">
                  <a:moveTo>
                    <a:pt x="1664208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08" y="9537"/>
                  </a:lnTo>
                  <a:lnTo>
                    <a:pt x="1664208" y="0"/>
                  </a:lnTo>
                  <a:close/>
                </a:path>
                <a:path w="5145405" h="666114">
                  <a:moveTo>
                    <a:pt x="1721269" y="0"/>
                  </a:moveTo>
                  <a:lnTo>
                    <a:pt x="1711756" y="0"/>
                  </a:lnTo>
                  <a:lnTo>
                    <a:pt x="1711756" y="9537"/>
                  </a:lnTo>
                  <a:lnTo>
                    <a:pt x="1721269" y="9537"/>
                  </a:lnTo>
                  <a:lnTo>
                    <a:pt x="1721269" y="0"/>
                  </a:lnTo>
                  <a:close/>
                </a:path>
                <a:path w="5145405" h="666114">
                  <a:moveTo>
                    <a:pt x="1778330" y="0"/>
                  </a:moveTo>
                  <a:lnTo>
                    <a:pt x="1768817" y="0"/>
                  </a:lnTo>
                  <a:lnTo>
                    <a:pt x="1768817" y="9537"/>
                  </a:lnTo>
                  <a:lnTo>
                    <a:pt x="1778330" y="9537"/>
                  </a:lnTo>
                  <a:lnTo>
                    <a:pt x="1778330" y="0"/>
                  </a:lnTo>
                  <a:close/>
                </a:path>
                <a:path w="5145405" h="666114">
                  <a:moveTo>
                    <a:pt x="1835391" y="0"/>
                  </a:moveTo>
                  <a:lnTo>
                    <a:pt x="1825879" y="0"/>
                  </a:lnTo>
                  <a:lnTo>
                    <a:pt x="1825879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5145405" h="666114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5145405" h="666114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5145405" h="666114">
                  <a:moveTo>
                    <a:pt x="2006561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61" y="9537"/>
                  </a:lnTo>
                  <a:lnTo>
                    <a:pt x="2006561" y="0"/>
                  </a:lnTo>
                  <a:close/>
                </a:path>
                <a:path w="5145405" h="666114">
                  <a:moveTo>
                    <a:pt x="2063623" y="0"/>
                  </a:moveTo>
                  <a:lnTo>
                    <a:pt x="2054110" y="0"/>
                  </a:lnTo>
                  <a:lnTo>
                    <a:pt x="2054110" y="9537"/>
                  </a:lnTo>
                  <a:lnTo>
                    <a:pt x="2063623" y="9537"/>
                  </a:lnTo>
                  <a:lnTo>
                    <a:pt x="2063623" y="0"/>
                  </a:lnTo>
                  <a:close/>
                </a:path>
                <a:path w="5145405" h="666114">
                  <a:moveTo>
                    <a:pt x="2120684" y="0"/>
                  </a:moveTo>
                  <a:lnTo>
                    <a:pt x="2111171" y="0"/>
                  </a:lnTo>
                  <a:lnTo>
                    <a:pt x="2111171" y="9537"/>
                  </a:lnTo>
                  <a:lnTo>
                    <a:pt x="2120684" y="9537"/>
                  </a:lnTo>
                  <a:lnTo>
                    <a:pt x="2120684" y="0"/>
                  </a:lnTo>
                  <a:close/>
                </a:path>
                <a:path w="5145405" h="666114">
                  <a:moveTo>
                    <a:pt x="2177745" y="0"/>
                  </a:moveTo>
                  <a:lnTo>
                    <a:pt x="2168233" y="0"/>
                  </a:lnTo>
                  <a:lnTo>
                    <a:pt x="2168233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5145405" h="666114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5145405" h="666114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5145405" h="666114">
                  <a:moveTo>
                    <a:pt x="2348915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15" y="9537"/>
                  </a:lnTo>
                  <a:lnTo>
                    <a:pt x="2348915" y="0"/>
                  </a:lnTo>
                  <a:close/>
                </a:path>
                <a:path w="5145405" h="666114">
                  <a:moveTo>
                    <a:pt x="2405977" y="0"/>
                  </a:moveTo>
                  <a:lnTo>
                    <a:pt x="2396464" y="0"/>
                  </a:lnTo>
                  <a:lnTo>
                    <a:pt x="2396464" y="9537"/>
                  </a:lnTo>
                  <a:lnTo>
                    <a:pt x="2405977" y="9537"/>
                  </a:lnTo>
                  <a:lnTo>
                    <a:pt x="2405977" y="0"/>
                  </a:lnTo>
                  <a:close/>
                </a:path>
                <a:path w="5145405" h="666114">
                  <a:moveTo>
                    <a:pt x="2463038" y="0"/>
                  </a:moveTo>
                  <a:lnTo>
                    <a:pt x="2453525" y="0"/>
                  </a:lnTo>
                  <a:lnTo>
                    <a:pt x="2453525" y="9537"/>
                  </a:lnTo>
                  <a:lnTo>
                    <a:pt x="2463038" y="9537"/>
                  </a:lnTo>
                  <a:lnTo>
                    <a:pt x="2463038" y="0"/>
                  </a:lnTo>
                  <a:close/>
                </a:path>
                <a:path w="5145405" h="666114">
                  <a:moveTo>
                    <a:pt x="2520099" y="0"/>
                  </a:moveTo>
                  <a:lnTo>
                    <a:pt x="2510586" y="0"/>
                  </a:lnTo>
                  <a:lnTo>
                    <a:pt x="2510586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5145405" h="666114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5145405" h="666114">
                  <a:moveTo>
                    <a:pt x="2634208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08" y="9537"/>
                  </a:lnTo>
                  <a:lnTo>
                    <a:pt x="2634208" y="0"/>
                  </a:lnTo>
                  <a:close/>
                </a:path>
                <a:path w="5145405" h="666114">
                  <a:moveTo>
                    <a:pt x="2691269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69" y="9537"/>
                  </a:lnTo>
                  <a:lnTo>
                    <a:pt x="2691269" y="0"/>
                  </a:lnTo>
                  <a:close/>
                </a:path>
                <a:path w="5145405" h="666114">
                  <a:moveTo>
                    <a:pt x="2748330" y="0"/>
                  </a:moveTo>
                  <a:lnTo>
                    <a:pt x="2738818" y="0"/>
                  </a:lnTo>
                  <a:lnTo>
                    <a:pt x="2738818" y="9537"/>
                  </a:lnTo>
                  <a:lnTo>
                    <a:pt x="2748330" y="9537"/>
                  </a:lnTo>
                  <a:lnTo>
                    <a:pt x="2748330" y="0"/>
                  </a:lnTo>
                  <a:close/>
                </a:path>
                <a:path w="5145405" h="666114">
                  <a:moveTo>
                    <a:pt x="2805392" y="0"/>
                  </a:moveTo>
                  <a:lnTo>
                    <a:pt x="2795879" y="0"/>
                  </a:lnTo>
                  <a:lnTo>
                    <a:pt x="2795879" y="9537"/>
                  </a:lnTo>
                  <a:lnTo>
                    <a:pt x="2805392" y="9537"/>
                  </a:lnTo>
                  <a:lnTo>
                    <a:pt x="2805392" y="0"/>
                  </a:lnTo>
                  <a:close/>
                </a:path>
                <a:path w="5145405" h="666114">
                  <a:moveTo>
                    <a:pt x="4003624" y="656463"/>
                  </a:moveTo>
                  <a:lnTo>
                    <a:pt x="3994124" y="656463"/>
                  </a:lnTo>
                  <a:lnTo>
                    <a:pt x="3994124" y="666000"/>
                  </a:lnTo>
                  <a:lnTo>
                    <a:pt x="4003624" y="666000"/>
                  </a:lnTo>
                  <a:lnTo>
                    <a:pt x="4003624" y="656463"/>
                  </a:lnTo>
                  <a:close/>
                </a:path>
                <a:path w="5145405" h="666114">
                  <a:moveTo>
                    <a:pt x="4060685" y="656463"/>
                  </a:moveTo>
                  <a:lnTo>
                    <a:pt x="4051173" y="656463"/>
                  </a:lnTo>
                  <a:lnTo>
                    <a:pt x="4051173" y="666000"/>
                  </a:lnTo>
                  <a:lnTo>
                    <a:pt x="4060685" y="666000"/>
                  </a:lnTo>
                  <a:lnTo>
                    <a:pt x="4060685" y="656463"/>
                  </a:lnTo>
                  <a:close/>
                </a:path>
                <a:path w="5145405" h="666114">
                  <a:moveTo>
                    <a:pt x="4117746" y="656463"/>
                  </a:moveTo>
                  <a:lnTo>
                    <a:pt x="4108234" y="656463"/>
                  </a:lnTo>
                  <a:lnTo>
                    <a:pt x="4108234" y="666000"/>
                  </a:lnTo>
                  <a:lnTo>
                    <a:pt x="4117746" y="666000"/>
                  </a:lnTo>
                  <a:lnTo>
                    <a:pt x="4117746" y="656463"/>
                  </a:lnTo>
                  <a:close/>
                </a:path>
                <a:path w="5145405" h="666114">
                  <a:moveTo>
                    <a:pt x="4174807" y="656463"/>
                  </a:moveTo>
                  <a:lnTo>
                    <a:pt x="4165295" y="656463"/>
                  </a:lnTo>
                  <a:lnTo>
                    <a:pt x="4165295" y="666000"/>
                  </a:lnTo>
                  <a:lnTo>
                    <a:pt x="4174807" y="666000"/>
                  </a:lnTo>
                  <a:lnTo>
                    <a:pt x="4174807" y="656463"/>
                  </a:lnTo>
                  <a:close/>
                </a:path>
                <a:path w="5145405" h="666114">
                  <a:moveTo>
                    <a:pt x="4231868" y="656463"/>
                  </a:moveTo>
                  <a:lnTo>
                    <a:pt x="4222356" y="656463"/>
                  </a:lnTo>
                  <a:lnTo>
                    <a:pt x="4222356" y="666000"/>
                  </a:lnTo>
                  <a:lnTo>
                    <a:pt x="4231868" y="666000"/>
                  </a:lnTo>
                  <a:lnTo>
                    <a:pt x="4231868" y="656463"/>
                  </a:lnTo>
                  <a:close/>
                </a:path>
                <a:path w="5145405" h="666114">
                  <a:moveTo>
                    <a:pt x="4288929" y="656463"/>
                  </a:moveTo>
                  <a:lnTo>
                    <a:pt x="4279417" y="656463"/>
                  </a:lnTo>
                  <a:lnTo>
                    <a:pt x="4279417" y="666000"/>
                  </a:lnTo>
                  <a:lnTo>
                    <a:pt x="4288929" y="666000"/>
                  </a:lnTo>
                  <a:lnTo>
                    <a:pt x="4288929" y="656463"/>
                  </a:lnTo>
                  <a:close/>
                </a:path>
                <a:path w="5145405" h="666114">
                  <a:moveTo>
                    <a:pt x="4345978" y="656463"/>
                  </a:moveTo>
                  <a:lnTo>
                    <a:pt x="4336478" y="656463"/>
                  </a:lnTo>
                  <a:lnTo>
                    <a:pt x="4336478" y="666000"/>
                  </a:lnTo>
                  <a:lnTo>
                    <a:pt x="4345978" y="666000"/>
                  </a:lnTo>
                  <a:lnTo>
                    <a:pt x="4345978" y="656463"/>
                  </a:lnTo>
                  <a:close/>
                </a:path>
                <a:path w="5145405" h="666114">
                  <a:moveTo>
                    <a:pt x="4403039" y="656463"/>
                  </a:moveTo>
                  <a:lnTo>
                    <a:pt x="4393527" y="656463"/>
                  </a:lnTo>
                  <a:lnTo>
                    <a:pt x="4393527" y="666000"/>
                  </a:lnTo>
                  <a:lnTo>
                    <a:pt x="4403039" y="666000"/>
                  </a:lnTo>
                  <a:lnTo>
                    <a:pt x="4403039" y="656463"/>
                  </a:lnTo>
                  <a:close/>
                </a:path>
                <a:path w="5145405" h="666114">
                  <a:moveTo>
                    <a:pt x="4460100" y="656463"/>
                  </a:moveTo>
                  <a:lnTo>
                    <a:pt x="4450588" y="656463"/>
                  </a:lnTo>
                  <a:lnTo>
                    <a:pt x="4450588" y="666000"/>
                  </a:lnTo>
                  <a:lnTo>
                    <a:pt x="4460100" y="666000"/>
                  </a:lnTo>
                  <a:lnTo>
                    <a:pt x="4460100" y="656463"/>
                  </a:lnTo>
                  <a:close/>
                </a:path>
                <a:path w="5145405" h="666114">
                  <a:moveTo>
                    <a:pt x="4517161" y="656463"/>
                  </a:moveTo>
                  <a:lnTo>
                    <a:pt x="4507649" y="656463"/>
                  </a:lnTo>
                  <a:lnTo>
                    <a:pt x="4507649" y="666000"/>
                  </a:lnTo>
                  <a:lnTo>
                    <a:pt x="4517161" y="666000"/>
                  </a:lnTo>
                  <a:lnTo>
                    <a:pt x="4517161" y="656463"/>
                  </a:lnTo>
                  <a:close/>
                </a:path>
                <a:path w="5145405" h="666114">
                  <a:moveTo>
                    <a:pt x="4574222" y="656463"/>
                  </a:moveTo>
                  <a:lnTo>
                    <a:pt x="4564710" y="656463"/>
                  </a:lnTo>
                  <a:lnTo>
                    <a:pt x="4564710" y="666000"/>
                  </a:lnTo>
                  <a:lnTo>
                    <a:pt x="4574222" y="666000"/>
                  </a:lnTo>
                  <a:lnTo>
                    <a:pt x="4574222" y="656463"/>
                  </a:lnTo>
                  <a:close/>
                </a:path>
                <a:path w="5145405" h="666114">
                  <a:moveTo>
                    <a:pt x="4631283" y="656463"/>
                  </a:moveTo>
                  <a:lnTo>
                    <a:pt x="4621771" y="656463"/>
                  </a:lnTo>
                  <a:lnTo>
                    <a:pt x="4621771" y="666000"/>
                  </a:lnTo>
                  <a:lnTo>
                    <a:pt x="4631283" y="666000"/>
                  </a:lnTo>
                  <a:lnTo>
                    <a:pt x="4631283" y="656463"/>
                  </a:lnTo>
                  <a:close/>
                </a:path>
                <a:path w="5145405" h="666114">
                  <a:moveTo>
                    <a:pt x="4688332" y="656463"/>
                  </a:moveTo>
                  <a:lnTo>
                    <a:pt x="4678832" y="656463"/>
                  </a:lnTo>
                  <a:lnTo>
                    <a:pt x="4678832" y="666000"/>
                  </a:lnTo>
                  <a:lnTo>
                    <a:pt x="4688332" y="666000"/>
                  </a:lnTo>
                  <a:lnTo>
                    <a:pt x="4688332" y="656463"/>
                  </a:lnTo>
                  <a:close/>
                </a:path>
                <a:path w="5145405" h="666114">
                  <a:moveTo>
                    <a:pt x="4745393" y="656463"/>
                  </a:moveTo>
                  <a:lnTo>
                    <a:pt x="4735881" y="656463"/>
                  </a:lnTo>
                  <a:lnTo>
                    <a:pt x="4735881" y="666000"/>
                  </a:lnTo>
                  <a:lnTo>
                    <a:pt x="4745393" y="666000"/>
                  </a:lnTo>
                  <a:lnTo>
                    <a:pt x="4745393" y="656463"/>
                  </a:lnTo>
                  <a:close/>
                </a:path>
                <a:path w="5145405" h="666114">
                  <a:moveTo>
                    <a:pt x="4802454" y="656463"/>
                  </a:moveTo>
                  <a:lnTo>
                    <a:pt x="4792942" y="656463"/>
                  </a:lnTo>
                  <a:lnTo>
                    <a:pt x="4792942" y="666000"/>
                  </a:lnTo>
                  <a:lnTo>
                    <a:pt x="4802454" y="666000"/>
                  </a:lnTo>
                  <a:lnTo>
                    <a:pt x="4802454" y="656463"/>
                  </a:lnTo>
                  <a:close/>
                </a:path>
                <a:path w="5145405" h="666114">
                  <a:moveTo>
                    <a:pt x="4859515" y="656463"/>
                  </a:moveTo>
                  <a:lnTo>
                    <a:pt x="4850003" y="656463"/>
                  </a:lnTo>
                  <a:lnTo>
                    <a:pt x="4850003" y="666000"/>
                  </a:lnTo>
                  <a:lnTo>
                    <a:pt x="4859515" y="666000"/>
                  </a:lnTo>
                  <a:lnTo>
                    <a:pt x="4859515" y="656463"/>
                  </a:lnTo>
                  <a:close/>
                </a:path>
                <a:path w="5145405" h="666114">
                  <a:moveTo>
                    <a:pt x="4916576" y="656463"/>
                  </a:moveTo>
                  <a:lnTo>
                    <a:pt x="4907064" y="656463"/>
                  </a:lnTo>
                  <a:lnTo>
                    <a:pt x="4907064" y="666000"/>
                  </a:lnTo>
                  <a:lnTo>
                    <a:pt x="4916576" y="666000"/>
                  </a:lnTo>
                  <a:lnTo>
                    <a:pt x="4916576" y="656463"/>
                  </a:lnTo>
                  <a:close/>
                </a:path>
                <a:path w="5145405" h="666114">
                  <a:moveTo>
                    <a:pt x="4973625" y="656463"/>
                  </a:moveTo>
                  <a:lnTo>
                    <a:pt x="4964125" y="656463"/>
                  </a:lnTo>
                  <a:lnTo>
                    <a:pt x="4964125" y="666000"/>
                  </a:lnTo>
                  <a:lnTo>
                    <a:pt x="4973625" y="666000"/>
                  </a:lnTo>
                  <a:lnTo>
                    <a:pt x="4973625" y="656463"/>
                  </a:lnTo>
                  <a:close/>
                </a:path>
                <a:path w="5145405" h="666114">
                  <a:moveTo>
                    <a:pt x="5030686" y="656463"/>
                  </a:moveTo>
                  <a:lnTo>
                    <a:pt x="5021186" y="656463"/>
                  </a:lnTo>
                  <a:lnTo>
                    <a:pt x="5021186" y="666000"/>
                  </a:lnTo>
                  <a:lnTo>
                    <a:pt x="5030686" y="666000"/>
                  </a:lnTo>
                  <a:lnTo>
                    <a:pt x="5030686" y="656463"/>
                  </a:lnTo>
                  <a:close/>
                </a:path>
                <a:path w="5145405" h="666114">
                  <a:moveTo>
                    <a:pt x="5087747" y="656463"/>
                  </a:moveTo>
                  <a:lnTo>
                    <a:pt x="5078234" y="656463"/>
                  </a:lnTo>
                  <a:lnTo>
                    <a:pt x="5078234" y="666000"/>
                  </a:lnTo>
                  <a:lnTo>
                    <a:pt x="5087747" y="666000"/>
                  </a:lnTo>
                  <a:lnTo>
                    <a:pt x="5087747" y="656463"/>
                  </a:lnTo>
                  <a:close/>
                </a:path>
                <a:path w="5145405" h="666114">
                  <a:moveTo>
                    <a:pt x="5144808" y="656463"/>
                  </a:moveTo>
                  <a:lnTo>
                    <a:pt x="5135296" y="656463"/>
                  </a:lnTo>
                  <a:lnTo>
                    <a:pt x="5135296" y="666000"/>
                  </a:lnTo>
                  <a:lnTo>
                    <a:pt x="5144808" y="666000"/>
                  </a:lnTo>
                  <a:lnTo>
                    <a:pt x="5144808" y="65646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409599" y="2186635"/>
              <a:ext cx="5145405" cy="666115"/>
            </a:xfrm>
            <a:custGeom>
              <a:avLst/>
              <a:gdLst/>
              <a:ahLst/>
              <a:cxnLst/>
              <a:rect l="l" t="t" r="r" b="b"/>
              <a:pathLst>
                <a:path w="5145405" h="666114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5145405" h="666114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5145405" h="666114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5145405" h="666114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5145405" h="666114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5145405" h="666114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5145405" h="666114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5145405" h="666114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5145405" h="666114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5145405" h="666114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5145405" h="666114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5145405" h="666114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5145405" h="666114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5145405" h="666114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5145405" h="666114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5145405" h="666114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5145405" h="666114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5145405" h="666114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5145405" h="666114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5145405" h="666114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5145405" h="666114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5145405" h="666114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5145405" h="666114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5145405" h="666114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5145405" h="666114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5145405" h="666114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5145405" h="666114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5145405" h="666114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5145405" h="666114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5145405" h="666114">
                  <a:moveTo>
                    <a:pt x="2805392" y="656463"/>
                  </a:moveTo>
                  <a:lnTo>
                    <a:pt x="2795879" y="656463"/>
                  </a:lnTo>
                  <a:lnTo>
                    <a:pt x="2795879" y="666000"/>
                  </a:lnTo>
                  <a:lnTo>
                    <a:pt x="2805392" y="666000"/>
                  </a:lnTo>
                  <a:lnTo>
                    <a:pt x="2805392" y="656463"/>
                  </a:lnTo>
                  <a:close/>
                </a:path>
                <a:path w="5145405" h="666114">
                  <a:moveTo>
                    <a:pt x="2862453" y="656463"/>
                  </a:moveTo>
                  <a:lnTo>
                    <a:pt x="2852940" y="656463"/>
                  </a:lnTo>
                  <a:lnTo>
                    <a:pt x="2852940" y="666000"/>
                  </a:lnTo>
                  <a:lnTo>
                    <a:pt x="2862453" y="666000"/>
                  </a:lnTo>
                  <a:lnTo>
                    <a:pt x="2862453" y="656463"/>
                  </a:lnTo>
                  <a:close/>
                </a:path>
                <a:path w="5145405" h="666114">
                  <a:moveTo>
                    <a:pt x="2919514" y="656463"/>
                  </a:moveTo>
                  <a:lnTo>
                    <a:pt x="2910001" y="656463"/>
                  </a:lnTo>
                  <a:lnTo>
                    <a:pt x="2910001" y="666000"/>
                  </a:lnTo>
                  <a:lnTo>
                    <a:pt x="2919514" y="666000"/>
                  </a:lnTo>
                  <a:lnTo>
                    <a:pt x="2919514" y="656463"/>
                  </a:lnTo>
                  <a:close/>
                </a:path>
                <a:path w="5145405" h="666114">
                  <a:moveTo>
                    <a:pt x="2976562" y="656463"/>
                  </a:moveTo>
                  <a:lnTo>
                    <a:pt x="2967063" y="656463"/>
                  </a:lnTo>
                  <a:lnTo>
                    <a:pt x="2967063" y="666000"/>
                  </a:lnTo>
                  <a:lnTo>
                    <a:pt x="2976562" y="666000"/>
                  </a:lnTo>
                  <a:lnTo>
                    <a:pt x="2976562" y="656463"/>
                  </a:lnTo>
                  <a:close/>
                </a:path>
                <a:path w="5145405" h="666114">
                  <a:moveTo>
                    <a:pt x="3033623" y="656463"/>
                  </a:moveTo>
                  <a:lnTo>
                    <a:pt x="3024111" y="656463"/>
                  </a:lnTo>
                  <a:lnTo>
                    <a:pt x="3024111" y="666000"/>
                  </a:lnTo>
                  <a:lnTo>
                    <a:pt x="3033623" y="666000"/>
                  </a:lnTo>
                  <a:lnTo>
                    <a:pt x="3033623" y="656463"/>
                  </a:lnTo>
                  <a:close/>
                </a:path>
                <a:path w="5145405" h="666114">
                  <a:moveTo>
                    <a:pt x="3090684" y="656463"/>
                  </a:moveTo>
                  <a:lnTo>
                    <a:pt x="3081172" y="656463"/>
                  </a:lnTo>
                  <a:lnTo>
                    <a:pt x="3081172" y="666000"/>
                  </a:lnTo>
                  <a:lnTo>
                    <a:pt x="3090684" y="666000"/>
                  </a:lnTo>
                  <a:lnTo>
                    <a:pt x="3090684" y="656463"/>
                  </a:lnTo>
                  <a:close/>
                </a:path>
                <a:path w="5145405" h="666114">
                  <a:moveTo>
                    <a:pt x="3147745" y="656463"/>
                  </a:moveTo>
                  <a:lnTo>
                    <a:pt x="3138233" y="656463"/>
                  </a:lnTo>
                  <a:lnTo>
                    <a:pt x="3138233" y="666000"/>
                  </a:lnTo>
                  <a:lnTo>
                    <a:pt x="3147745" y="666000"/>
                  </a:lnTo>
                  <a:lnTo>
                    <a:pt x="3147745" y="656463"/>
                  </a:lnTo>
                  <a:close/>
                </a:path>
                <a:path w="5145405" h="666114">
                  <a:moveTo>
                    <a:pt x="3204807" y="656463"/>
                  </a:moveTo>
                  <a:lnTo>
                    <a:pt x="3195294" y="656463"/>
                  </a:lnTo>
                  <a:lnTo>
                    <a:pt x="3195294" y="666000"/>
                  </a:lnTo>
                  <a:lnTo>
                    <a:pt x="3204807" y="666000"/>
                  </a:lnTo>
                  <a:lnTo>
                    <a:pt x="3204807" y="656463"/>
                  </a:lnTo>
                  <a:close/>
                </a:path>
                <a:path w="5145405" h="666114">
                  <a:moveTo>
                    <a:pt x="3261868" y="656463"/>
                  </a:moveTo>
                  <a:lnTo>
                    <a:pt x="3252355" y="656463"/>
                  </a:lnTo>
                  <a:lnTo>
                    <a:pt x="3252355" y="666000"/>
                  </a:lnTo>
                  <a:lnTo>
                    <a:pt x="3261868" y="666000"/>
                  </a:lnTo>
                  <a:lnTo>
                    <a:pt x="3261868" y="656463"/>
                  </a:lnTo>
                  <a:close/>
                </a:path>
                <a:path w="5145405" h="666114">
                  <a:moveTo>
                    <a:pt x="3318916" y="656463"/>
                  </a:moveTo>
                  <a:lnTo>
                    <a:pt x="3309416" y="656463"/>
                  </a:lnTo>
                  <a:lnTo>
                    <a:pt x="3309416" y="666000"/>
                  </a:lnTo>
                  <a:lnTo>
                    <a:pt x="3318916" y="666000"/>
                  </a:lnTo>
                  <a:lnTo>
                    <a:pt x="3318916" y="656463"/>
                  </a:lnTo>
                  <a:close/>
                </a:path>
                <a:path w="5145405" h="666114">
                  <a:moveTo>
                    <a:pt x="3375977" y="656463"/>
                  </a:moveTo>
                  <a:lnTo>
                    <a:pt x="3366465" y="656463"/>
                  </a:lnTo>
                  <a:lnTo>
                    <a:pt x="3366465" y="666000"/>
                  </a:lnTo>
                  <a:lnTo>
                    <a:pt x="3375977" y="666000"/>
                  </a:lnTo>
                  <a:lnTo>
                    <a:pt x="3375977" y="656463"/>
                  </a:lnTo>
                  <a:close/>
                </a:path>
                <a:path w="5145405" h="666114">
                  <a:moveTo>
                    <a:pt x="3433038" y="656463"/>
                  </a:moveTo>
                  <a:lnTo>
                    <a:pt x="3423526" y="656463"/>
                  </a:lnTo>
                  <a:lnTo>
                    <a:pt x="3423526" y="666000"/>
                  </a:lnTo>
                  <a:lnTo>
                    <a:pt x="3433038" y="666000"/>
                  </a:lnTo>
                  <a:lnTo>
                    <a:pt x="3433038" y="656463"/>
                  </a:lnTo>
                  <a:close/>
                </a:path>
                <a:path w="5145405" h="666114">
                  <a:moveTo>
                    <a:pt x="3490099" y="656463"/>
                  </a:moveTo>
                  <a:lnTo>
                    <a:pt x="3480587" y="656463"/>
                  </a:lnTo>
                  <a:lnTo>
                    <a:pt x="3480587" y="666000"/>
                  </a:lnTo>
                  <a:lnTo>
                    <a:pt x="3490099" y="666000"/>
                  </a:lnTo>
                  <a:lnTo>
                    <a:pt x="3490099" y="656463"/>
                  </a:lnTo>
                  <a:close/>
                </a:path>
                <a:path w="5145405" h="666114">
                  <a:moveTo>
                    <a:pt x="3547160" y="656463"/>
                  </a:moveTo>
                  <a:lnTo>
                    <a:pt x="3537648" y="656463"/>
                  </a:lnTo>
                  <a:lnTo>
                    <a:pt x="3537648" y="666000"/>
                  </a:lnTo>
                  <a:lnTo>
                    <a:pt x="3547160" y="666000"/>
                  </a:lnTo>
                  <a:lnTo>
                    <a:pt x="3547160" y="656463"/>
                  </a:lnTo>
                  <a:close/>
                </a:path>
                <a:path w="5145405" h="666114">
                  <a:moveTo>
                    <a:pt x="3604222" y="656463"/>
                  </a:moveTo>
                  <a:lnTo>
                    <a:pt x="3594709" y="656463"/>
                  </a:lnTo>
                  <a:lnTo>
                    <a:pt x="3594709" y="666000"/>
                  </a:lnTo>
                  <a:lnTo>
                    <a:pt x="3604222" y="666000"/>
                  </a:lnTo>
                  <a:lnTo>
                    <a:pt x="3604222" y="656463"/>
                  </a:lnTo>
                  <a:close/>
                </a:path>
                <a:path w="5145405" h="666114">
                  <a:moveTo>
                    <a:pt x="3661270" y="656463"/>
                  </a:moveTo>
                  <a:lnTo>
                    <a:pt x="3651770" y="656463"/>
                  </a:lnTo>
                  <a:lnTo>
                    <a:pt x="3651770" y="666000"/>
                  </a:lnTo>
                  <a:lnTo>
                    <a:pt x="3661270" y="666000"/>
                  </a:lnTo>
                  <a:lnTo>
                    <a:pt x="3661270" y="656463"/>
                  </a:lnTo>
                  <a:close/>
                </a:path>
                <a:path w="5145405" h="666114">
                  <a:moveTo>
                    <a:pt x="3718331" y="656463"/>
                  </a:moveTo>
                  <a:lnTo>
                    <a:pt x="3708819" y="656463"/>
                  </a:lnTo>
                  <a:lnTo>
                    <a:pt x="3708819" y="666000"/>
                  </a:lnTo>
                  <a:lnTo>
                    <a:pt x="3718331" y="666000"/>
                  </a:lnTo>
                  <a:lnTo>
                    <a:pt x="3718331" y="656463"/>
                  </a:lnTo>
                  <a:close/>
                </a:path>
                <a:path w="5145405" h="666114">
                  <a:moveTo>
                    <a:pt x="3775392" y="656463"/>
                  </a:moveTo>
                  <a:lnTo>
                    <a:pt x="3765880" y="656463"/>
                  </a:lnTo>
                  <a:lnTo>
                    <a:pt x="3765880" y="666000"/>
                  </a:lnTo>
                  <a:lnTo>
                    <a:pt x="3775392" y="666000"/>
                  </a:lnTo>
                  <a:lnTo>
                    <a:pt x="3775392" y="656463"/>
                  </a:lnTo>
                  <a:close/>
                </a:path>
                <a:path w="5145405" h="666114">
                  <a:moveTo>
                    <a:pt x="3832453" y="656463"/>
                  </a:moveTo>
                  <a:lnTo>
                    <a:pt x="3822941" y="656463"/>
                  </a:lnTo>
                  <a:lnTo>
                    <a:pt x="3822941" y="666000"/>
                  </a:lnTo>
                  <a:lnTo>
                    <a:pt x="3832453" y="666000"/>
                  </a:lnTo>
                  <a:lnTo>
                    <a:pt x="3832453" y="656463"/>
                  </a:lnTo>
                  <a:close/>
                </a:path>
                <a:path w="5145405" h="666114">
                  <a:moveTo>
                    <a:pt x="3889514" y="656463"/>
                  </a:moveTo>
                  <a:lnTo>
                    <a:pt x="3880002" y="656463"/>
                  </a:lnTo>
                  <a:lnTo>
                    <a:pt x="3880002" y="666000"/>
                  </a:lnTo>
                  <a:lnTo>
                    <a:pt x="3889514" y="666000"/>
                  </a:lnTo>
                  <a:lnTo>
                    <a:pt x="3889514" y="656463"/>
                  </a:lnTo>
                  <a:close/>
                </a:path>
                <a:path w="5145405" h="666114">
                  <a:moveTo>
                    <a:pt x="3946575" y="656463"/>
                  </a:moveTo>
                  <a:lnTo>
                    <a:pt x="3937063" y="656463"/>
                  </a:lnTo>
                  <a:lnTo>
                    <a:pt x="3937063" y="666000"/>
                  </a:lnTo>
                  <a:lnTo>
                    <a:pt x="3946575" y="666000"/>
                  </a:lnTo>
                  <a:lnTo>
                    <a:pt x="3946575" y="656463"/>
                  </a:lnTo>
                  <a:close/>
                </a:path>
                <a:path w="5145405" h="666114">
                  <a:moveTo>
                    <a:pt x="4003624" y="656463"/>
                  </a:moveTo>
                  <a:lnTo>
                    <a:pt x="3994124" y="656463"/>
                  </a:lnTo>
                  <a:lnTo>
                    <a:pt x="3994124" y="666000"/>
                  </a:lnTo>
                  <a:lnTo>
                    <a:pt x="4003624" y="666000"/>
                  </a:lnTo>
                  <a:lnTo>
                    <a:pt x="4003624" y="656463"/>
                  </a:lnTo>
                  <a:close/>
                </a:path>
                <a:path w="5145405" h="666114">
                  <a:moveTo>
                    <a:pt x="4060685" y="656463"/>
                  </a:moveTo>
                  <a:lnTo>
                    <a:pt x="4051173" y="656463"/>
                  </a:lnTo>
                  <a:lnTo>
                    <a:pt x="4051173" y="666000"/>
                  </a:lnTo>
                  <a:lnTo>
                    <a:pt x="4060685" y="666000"/>
                  </a:lnTo>
                  <a:lnTo>
                    <a:pt x="4060685" y="656463"/>
                  </a:lnTo>
                  <a:close/>
                </a:path>
                <a:path w="5145405" h="666114">
                  <a:moveTo>
                    <a:pt x="4117746" y="656463"/>
                  </a:moveTo>
                  <a:lnTo>
                    <a:pt x="4108234" y="656463"/>
                  </a:lnTo>
                  <a:lnTo>
                    <a:pt x="4108234" y="666000"/>
                  </a:lnTo>
                  <a:lnTo>
                    <a:pt x="4117746" y="666000"/>
                  </a:lnTo>
                  <a:lnTo>
                    <a:pt x="4117746" y="656463"/>
                  </a:lnTo>
                  <a:close/>
                </a:path>
                <a:path w="5145405" h="666114">
                  <a:moveTo>
                    <a:pt x="4174807" y="656463"/>
                  </a:moveTo>
                  <a:lnTo>
                    <a:pt x="4165295" y="656463"/>
                  </a:lnTo>
                  <a:lnTo>
                    <a:pt x="4165295" y="666000"/>
                  </a:lnTo>
                  <a:lnTo>
                    <a:pt x="4174807" y="666000"/>
                  </a:lnTo>
                  <a:lnTo>
                    <a:pt x="4174807" y="656463"/>
                  </a:lnTo>
                  <a:close/>
                </a:path>
                <a:path w="5145405" h="666114">
                  <a:moveTo>
                    <a:pt x="4231868" y="656463"/>
                  </a:moveTo>
                  <a:lnTo>
                    <a:pt x="4222356" y="656463"/>
                  </a:lnTo>
                  <a:lnTo>
                    <a:pt x="4222356" y="666000"/>
                  </a:lnTo>
                  <a:lnTo>
                    <a:pt x="4231868" y="666000"/>
                  </a:lnTo>
                  <a:lnTo>
                    <a:pt x="4231868" y="656463"/>
                  </a:lnTo>
                  <a:close/>
                </a:path>
                <a:path w="5145405" h="666114">
                  <a:moveTo>
                    <a:pt x="4288929" y="656463"/>
                  </a:moveTo>
                  <a:lnTo>
                    <a:pt x="4279417" y="656463"/>
                  </a:lnTo>
                  <a:lnTo>
                    <a:pt x="4279417" y="666000"/>
                  </a:lnTo>
                  <a:lnTo>
                    <a:pt x="4288929" y="666000"/>
                  </a:lnTo>
                  <a:lnTo>
                    <a:pt x="4288929" y="656463"/>
                  </a:lnTo>
                  <a:close/>
                </a:path>
                <a:path w="5145405" h="666114">
                  <a:moveTo>
                    <a:pt x="4345978" y="656463"/>
                  </a:moveTo>
                  <a:lnTo>
                    <a:pt x="4336478" y="656463"/>
                  </a:lnTo>
                  <a:lnTo>
                    <a:pt x="4336478" y="666000"/>
                  </a:lnTo>
                  <a:lnTo>
                    <a:pt x="4345978" y="666000"/>
                  </a:lnTo>
                  <a:lnTo>
                    <a:pt x="4345978" y="656463"/>
                  </a:lnTo>
                  <a:close/>
                </a:path>
                <a:path w="5145405" h="666114">
                  <a:moveTo>
                    <a:pt x="4403039" y="656463"/>
                  </a:moveTo>
                  <a:lnTo>
                    <a:pt x="4393527" y="656463"/>
                  </a:lnTo>
                  <a:lnTo>
                    <a:pt x="4393527" y="666000"/>
                  </a:lnTo>
                  <a:lnTo>
                    <a:pt x="4403039" y="666000"/>
                  </a:lnTo>
                  <a:lnTo>
                    <a:pt x="4403039" y="656463"/>
                  </a:lnTo>
                  <a:close/>
                </a:path>
                <a:path w="5145405" h="666114">
                  <a:moveTo>
                    <a:pt x="4460100" y="656463"/>
                  </a:moveTo>
                  <a:lnTo>
                    <a:pt x="4450588" y="656463"/>
                  </a:lnTo>
                  <a:lnTo>
                    <a:pt x="4450588" y="666000"/>
                  </a:lnTo>
                  <a:lnTo>
                    <a:pt x="4460100" y="666000"/>
                  </a:lnTo>
                  <a:lnTo>
                    <a:pt x="4460100" y="656463"/>
                  </a:lnTo>
                  <a:close/>
                </a:path>
                <a:path w="5145405" h="666114">
                  <a:moveTo>
                    <a:pt x="4517161" y="656463"/>
                  </a:moveTo>
                  <a:lnTo>
                    <a:pt x="4507649" y="656463"/>
                  </a:lnTo>
                  <a:lnTo>
                    <a:pt x="4507649" y="666000"/>
                  </a:lnTo>
                  <a:lnTo>
                    <a:pt x="4517161" y="666000"/>
                  </a:lnTo>
                  <a:lnTo>
                    <a:pt x="4517161" y="656463"/>
                  </a:lnTo>
                  <a:close/>
                </a:path>
                <a:path w="5145405" h="666114">
                  <a:moveTo>
                    <a:pt x="4574222" y="656463"/>
                  </a:moveTo>
                  <a:lnTo>
                    <a:pt x="4564710" y="656463"/>
                  </a:lnTo>
                  <a:lnTo>
                    <a:pt x="4564710" y="666000"/>
                  </a:lnTo>
                  <a:lnTo>
                    <a:pt x="4574222" y="666000"/>
                  </a:lnTo>
                  <a:lnTo>
                    <a:pt x="4574222" y="656463"/>
                  </a:lnTo>
                  <a:close/>
                </a:path>
                <a:path w="5145405" h="666114">
                  <a:moveTo>
                    <a:pt x="4631283" y="656463"/>
                  </a:moveTo>
                  <a:lnTo>
                    <a:pt x="4621771" y="656463"/>
                  </a:lnTo>
                  <a:lnTo>
                    <a:pt x="4621771" y="666000"/>
                  </a:lnTo>
                  <a:lnTo>
                    <a:pt x="4631283" y="666000"/>
                  </a:lnTo>
                  <a:lnTo>
                    <a:pt x="4631283" y="656463"/>
                  </a:lnTo>
                  <a:close/>
                </a:path>
                <a:path w="5145405" h="666114">
                  <a:moveTo>
                    <a:pt x="4688332" y="656463"/>
                  </a:moveTo>
                  <a:lnTo>
                    <a:pt x="4678832" y="656463"/>
                  </a:lnTo>
                  <a:lnTo>
                    <a:pt x="4678832" y="666000"/>
                  </a:lnTo>
                  <a:lnTo>
                    <a:pt x="4688332" y="666000"/>
                  </a:lnTo>
                  <a:lnTo>
                    <a:pt x="4688332" y="656463"/>
                  </a:lnTo>
                  <a:close/>
                </a:path>
                <a:path w="5145405" h="666114">
                  <a:moveTo>
                    <a:pt x="4745393" y="656463"/>
                  </a:moveTo>
                  <a:lnTo>
                    <a:pt x="4735881" y="656463"/>
                  </a:lnTo>
                  <a:lnTo>
                    <a:pt x="4735881" y="666000"/>
                  </a:lnTo>
                  <a:lnTo>
                    <a:pt x="4745393" y="666000"/>
                  </a:lnTo>
                  <a:lnTo>
                    <a:pt x="4745393" y="656463"/>
                  </a:lnTo>
                  <a:close/>
                </a:path>
                <a:path w="5145405" h="666114">
                  <a:moveTo>
                    <a:pt x="4802454" y="656463"/>
                  </a:moveTo>
                  <a:lnTo>
                    <a:pt x="4792942" y="656463"/>
                  </a:lnTo>
                  <a:lnTo>
                    <a:pt x="4792942" y="666000"/>
                  </a:lnTo>
                  <a:lnTo>
                    <a:pt x="4802454" y="666000"/>
                  </a:lnTo>
                  <a:lnTo>
                    <a:pt x="4802454" y="656463"/>
                  </a:lnTo>
                  <a:close/>
                </a:path>
                <a:path w="5145405" h="666114">
                  <a:moveTo>
                    <a:pt x="4859515" y="656463"/>
                  </a:moveTo>
                  <a:lnTo>
                    <a:pt x="4850003" y="656463"/>
                  </a:lnTo>
                  <a:lnTo>
                    <a:pt x="4850003" y="666000"/>
                  </a:lnTo>
                  <a:lnTo>
                    <a:pt x="4859515" y="666000"/>
                  </a:lnTo>
                  <a:lnTo>
                    <a:pt x="4859515" y="656463"/>
                  </a:lnTo>
                  <a:close/>
                </a:path>
                <a:path w="5145405" h="666114">
                  <a:moveTo>
                    <a:pt x="4916576" y="656463"/>
                  </a:moveTo>
                  <a:lnTo>
                    <a:pt x="4907064" y="656463"/>
                  </a:lnTo>
                  <a:lnTo>
                    <a:pt x="4907064" y="666000"/>
                  </a:lnTo>
                  <a:lnTo>
                    <a:pt x="4916576" y="666000"/>
                  </a:lnTo>
                  <a:lnTo>
                    <a:pt x="4916576" y="656463"/>
                  </a:lnTo>
                  <a:close/>
                </a:path>
                <a:path w="5145405" h="666114">
                  <a:moveTo>
                    <a:pt x="4973625" y="656463"/>
                  </a:moveTo>
                  <a:lnTo>
                    <a:pt x="4964125" y="656463"/>
                  </a:lnTo>
                  <a:lnTo>
                    <a:pt x="4964125" y="666000"/>
                  </a:lnTo>
                  <a:lnTo>
                    <a:pt x="4973625" y="666000"/>
                  </a:lnTo>
                  <a:lnTo>
                    <a:pt x="4973625" y="656463"/>
                  </a:lnTo>
                  <a:close/>
                </a:path>
                <a:path w="5145405" h="666114">
                  <a:moveTo>
                    <a:pt x="5030686" y="656463"/>
                  </a:moveTo>
                  <a:lnTo>
                    <a:pt x="5021186" y="656463"/>
                  </a:lnTo>
                  <a:lnTo>
                    <a:pt x="5021186" y="666000"/>
                  </a:lnTo>
                  <a:lnTo>
                    <a:pt x="5030686" y="666000"/>
                  </a:lnTo>
                  <a:lnTo>
                    <a:pt x="5030686" y="656463"/>
                  </a:lnTo>
                  <a:close/>
                </a:path>
                <a:path w="5145405" h="666114">
                  <a:moveTo>
                    <a:pt x="5087747" y="656463"/>
                  </a:moveTo>
                  <a:lnTo>
                    <a:pt x="5078234" y="656463"/>
                  </a:lnTo>
                  <a:lnTo>
                    <a:pt x="5078234" y="666000"/>
                  </a:lnTo>
                  <a:lnTo>
                    <a:pt x="5087747" y="666000"/>
                  </a:lnTo>
                  <a:lnTo>
                    <a:pt x="5087747" y="656463"/>
                  </a:lnTo>
                  <a:close/>
                </a:path>
                <a:path w="5145405" h="666114">
                  <a:moveTo>
                    <a:pt x="5144808" y="656463"/>
                  </a:moveTo>
                  <a:lnTo>
                    <a:pt x="5135296" y="656463"/>
                  </a:lnTo>
                  <a:lnTo>
                    <a:pt x="5135296" y="666000"/>
                  </a:lnTo>
                  <a:lnTo>
                    <a:pt x="5144808" y="666000"/>
                  </a:lnTo>
                  <a:lnTo>
                    <a:pt x="5144808" y="65646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007246" y="2186635"/>
              <a:ext cx="3547745" cy="10160"/>
            </a:xfrm>
            <a:custGeom>
              <a:avLst/>
              <a:gdLst/>
              <a:ahLst/>
              <a:cxnLst/>
              <a:rect l="l" t="t" r="r" b="b"/>
              <a:pathLst>
                <a:path w="3547745" h="10160">
                  <a:moveTo>
                    <a:pt x="9512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12" y="9537"/>
                  </a:lnTo>
                  <a:lnTo>
                    <a:pt x="9512" y="0"/>
                  </a:lnTo>
                  <a:close/>
                </a:path>
                <a:path w="3547745" h="10160">
                  <a:moveTo>
                    <a:pt x="66560" y="0"/>
                  </a:moveTo>
                  <a:lnTo>
                    <a:pt x="57061" y="0"/>
                  </a:lnTo>
                  <a:lnTo>
                    <a:pt x="57061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3547745" h="10160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3547745" h="10160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3547745" h="10160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3547745" h="10160">
                  <a:moveTo>
                    <a:pt x="294805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805" y="9537"/>
                  </a:lnTo>
                  <a:lnTo>
                    <a:pt x="294805" y="0"/>
                  </a:lnTo>
                  <a:close/>
                </a:path>
                <a:path w="3547745" h="10160">
                  <a:moveTo>
                    <a:pt x="351866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66" y="9537"/>
                  </a:lnTo>
                  <a:lnTo>
                    <a:pt x="351866" y="0"/>
                  </a:lnTo>
                  <a:close/>
                </a:path>
                <a:path w="3547745" h="10160">
                  <a:moveTo>
                    <a:pt x="408914" y="0"/>
                  </a:moveTo>
                  <a:lnTo>
                    <a:pt x="399415" y="0"/>
                  </a:lnTo>
                  <a:lnTo>
                    <a:pt x="399415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3547745" h="10160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3547745" h="10160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3547745" h="10160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3547745" h="10160">
                  <a:moveTo>
                    <a:pt x="637159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59" y="9537"/>
                  </a:lnTo>
                  <a:lnTo>
                    <a:pt x="637159" y="0"/>
                  </a:lnTo>
                  <a:close/>
                </a:path>
                <a:path w="3547745" h="10160">
                  <a:moveTo>
                    <a:pt x="694220" y="0"/>
                  </a:moveTo>
                  <a:lnTo>
                    <a:pt x="684707" y="0"/>
                  </a:lnTo>
                  <a:lnTo>
                    <a:pt x="684707" y="9537"/>
                  </a:lnTo>
                  <a:lnTo>
                    <a:pt x="694220" y="9537"/>
                  </a:lnTo>
                  <a:lnTo>
                    <a:pt x="694220" y="0"/>
                  </a:lnTo>
                  <a:close/>
                </a:path>
                <a:path w="3547745" h="10160">
                  <a:moveTo>
                    <a:pt x="751268" y="0"/>
                  </a:moveTo>
                  <a:lnTo>
                    <a:pt x="741768" y="0"/>
                  </a:lnTo>
                  <a:lnTo>
                    <a:pt x="741768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3547745" h="10160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3547745" h="10160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3547745" h="10160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3547745" h="10160">
                  <a:moveTo>
                    <a:pt x="979512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12" y="9537"/>
                  </a:lnTo>
                  <a:lnTo>
                    <a:pt x="979512" y="0"/>
                  </a:lnTo>
                  <a:close/>
                </a:path>
                <a:path w="3547745" h="10160">
                  <a:moveTo>
                    <a:pt x="1036561" y="0"/>
                  </a:moveTo>
                  <a:lnTo>
                    <a:pt x="1027061" y="0"/>
                  </a:lnTo>
                  <a:lnTo>
                    <a:pt x="1027061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3547745" h="10160">
                  <a:moveTo>
                    <a:pt x="1093622" y="0"/>
                  </a:moveTo>
                  <a:lnTo>
                    <a:pt x="1084122" y="0"/>
                  </a:lnTo>
                  <a:lnTo>
                    <a:pt x="1084122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3547745" h="10160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3547745" h="10160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3547745" h="10160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3547745" h="10160">
                  <a:moveTo>
                    <a:pt x="1321866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66" y="9537"/>
                  </a:lnTo>
                  <a:lnTo>
                    <a:pt x="1321866" y="0"/>
                  </a:lnTo>
                  <a:close/>
                </a:path>
                <a:path w="3547745" h="10160">
                  <a:moveTo>
                    <a:pt x="1378915" y="0"/>
                  </a:moveTo>
                  <a:lnTo>
                    <a:pt x="1369415" y="0"/>
                  </a:lnTo>
                  <a:lnTo>
                    <a:pt x="1369415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3547745" h="10160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3547745" h="10160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3547745" h="10160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3547745" h="10160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3547745" h="10160">
                  <a:moveTo>
                    <a:pt x="1664220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20" y="9537"/>
                  </a:lnTo>
                  <a:lnTo>
                    <a:pt x="1664220" y="0"/>
                  </a:lnTo>
                  <a:close/>
                </a:path>
                <a:path w="3547745" h="10160">
                  <a:moveTo>
                    <a:pt x="1721269" y="0"/>
                  </a:moveTo>
                  <a:lnTo>
                    <a:pt x="1711769" y="0"/>
                  </a:lnTo>
                  <a:lnTo>
                    <a:pt x="1711769" y="9537"/>
                  </a:lnTo>
                  <a:lnTo>
                    <a:pt x="1721269" y="9537"/>
                  </a:lnTo>
                  <a:lnTo>
                    <a:pt x="1721269" y="0"/>
                  </a:lnTo>
                  <a:close/>
                </a:path>
                <a:path w="3547745" h="10160">
                  <a:moveTo>
                    <a:pt x="1778330" y="0"/>
                  </a:moveTo>
                  <a:lnTo>
                    <a:pt x="1768817" y="0"/>
                  </a:lnTo>
                  <a:lnTo>
                    <a:pt x="1768817" y="9537"/>
                  </a:lnTo>
                  <a:lnTo>
                    <a:pt x="1778330" y="9537"/>
                  </a:lnTo>
                  <a:lnTo>
                    <a:pt x="1778330" y="0"/>
                  </a:lnTo>
                  <a:close/>
                </a:path>
                <a:path w="3547745" h="10160">
                  <a:moveTo>
                    <a:pt x="1835391" y="0"/>
                  </a:moveTo>
                  <a:lnTo>
                    <a:pt x="1825879" y="0"/>
                  </a:lnTo>
                  <a:lnTo>
                    <a:pt x="1825879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3547745" h="10160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3547745" h="10160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3547745" h="10160">
                  <a:moveTo>
                    <a:pt x="2006574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74" y="9537"/>
                  </a:lnTo>
                  <a:lnTo>
                    <a:pt x="2006574" y="0"/>
                  </a:lnTo>
                  <a:close/>
                </a:path>
                <a:path w="3547745" h="10160">
                  <a:moveTo>
                    <a:pt x="2063623" y="0"/>
                  </a:moveTo>
                  <a:lnTo>
                    <a:pt x="2054123" y="0"/>
                  </a:lnTo>
                  <a:lnTo>
                    <a:pt x="2054123" y="9537"/>
                  </a:lnTo>
                  <a:lnTo>
                    <a:pt x="2063623" y="9537"/>
                  </a:lnTo>
                  <a:lnTo>
                    <a:pt x="2063623" y="0"/>
                  </a:lnTo>
                  <a:close/>
                </a:path>
                <a:path w="3547745" h="10160">
                  <a:moveTo>
                    <a:pt x="2120684" y="0"/>
                  </a:moveTo>
                  <a:lnTo>
                    <a:pt x="2111171" y="0"/>
                  </a:lnTo>
                  <a:lnTo>
                    <a:pt x="2111171" y="9537"/>
                  </a:lnTo>
                  <a:lnTo>
                    <a:pt x="2120684" y="9537"/>
                  </a:lnTo>
                  <a:lnTo>
                    <a:pt x="2120684" y="0"/>
                  </a:lnTo>
                  <a:close/>
                </a:path>
                <a:path w="3547745" h="10160">
                  <a:moveTo>
                    <a:pt x="2177745" y="0"/>
                  </a:moveTo>
                  <a:lnTo>
                    <a:pt x="2168233" y="0"/>
                  </a:lnTo>
                  <a:lnTo>
                    <a:pt x="2168233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3547745" h="10160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3547745" h="10160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3547745" h="10160">
                  <a:moveTo>
                    <a:pt x="2348928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28" y="9537"/>
                  </a:lnTo>
                  <a:lnTo>
                    <a:pt x="2348928" y="0"/>
                  </a:lnTo>
                  <a:close/>
                </a:path>
                <a:path w="3547745" h="10160">
                  <a:moveTo>
                    <a:pt x="2405977" y="0"/>
                  </a:moveTo>
                  <a:lnTo>
                    <a:pt x="2396477" y="0"/>
                  </a:lnTo>
                  <a:lnTo>
                    <a:pt x="2396477" y="9537"/>
                  </a:lnTo>
                  <a:lnTo>
                    <a:pt x="2405977" y="9537"/>
                  </a:lnTo>
                  <a:lnTo>
                    <a:pt x="2405977" y="0"/>
                  </a:lnTo>
                  <a:close/>
                </a:path>
                <a:path w="3547745" h="10160">
                  <a:moveTo>
                    <a:pt x="2463038" y="0"/>
                  </a:moveTo>
                  <a:lnTo>
                    <a:pt x="2453525" y="0"/>
                  </a:lnTo>
                  <a:lnTo>
                    <a:pt x="2453525" y="9537"/>
                  </a:lnTo>
                  <a:lnTo>
                    <a:pt x="2463038" y="9537"/>
                  </a:lnTo>
                  <a:lnTo>
                    <a:pt x="2463038" y="0"/>
                  </a:lnTo>
                  <a:close/>
                </a:path>
                <a:path w="3547745" h="10160">
                  <a:moveTo>
                    <a:pt x="2520099" y="0"/>
                  </a:moveTo>
                  <a:lnTo>
                    <a:pt x="2510586" y="0"/>
                  </a:lnTo>
                  <a:lnTo>
                    <a:pt x="2510586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3547745" h="10160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3547745" h="10160">
                  <a:moveTo>
                    <a:pt x="2634221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21" y="9537"/>
                  </a:lnTo>
                  <a:lnTo>
                    <a:pt x="2634221" y="0"/>
                  </a:lnTo>
                  <a:close/>
                </a:path>
                <a:path w="3547745" h="10160">
                  <a:moveTo>
                    <a:pt x="2691282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82" y="9537"/>
                  </a:lnTo>
                  <a:lnTo>
                    <a:pt x="2691282" y="0"/>
                  </a:lnTo>
                  <a:close/>
                </a:path>
                <a:path w="3547745" h="10160">
                  <a:moveTo>
                    <a:pt x="2748330" y="0"/>
                  </a:moveTo>
                  <a:lnTo>
                    <a:pt x="2738831" y="0"/>
                  </a:lnTo>
                  <a:lnTo>
                    <a:pt x="2738831" y="9537"/>
                  </a:lnTo>
                  <a:lnTo>
                    <a:pt x="2748330" y="9537"/>
                  </a:lnTo>
                  <a:lnTo>
                    <a:pt x="2748330" y="0"/>
                  </a:lnTo>
                  <a:close/>
                </a:path>
                <a:path w="3547745" h="10160">
                  <a:moveTo>
                    <a:pt x="2805392" y="0"/>
                  </a:moveTo>
                  <a:lnTo>
                    <a:pt x="2795879" y="0"/>
                  </a:lnTo>
                  <a:lnTo>
                    <a:pt x="2795879" y="9537"/>
                  </a:lnTo>
                  <a:lnTo>
                    <a:pt x="2805392" y="9537"/>
                  </a:lnTo>
                  <a:lnTo>
                    <a:pt x="2805392" y="0"/>
                  </a:lnTo>
                  <a:close/>
                </a:path>
                <a:path w="3547745" h="10160">
                  <a:moveTo>
                    <a:pt x="2862453" y="0"/>
                  </a:moveTo>
                  <a:lnTo>
                    <a:pt x="2852940" y="0"/>
                  </a:lnTo>
                  <a:lnTo>
                    <a:pt x="2852940" y="9537"/>
                  </a:lnTo>
                  <a:lnTo>
                    <a:pt x="2862453" y="9537"/>
                  </a:lnTo>
                  <a:lnTo>
                    <a:pt x="2862453" y="0"/>
                  </a:lnTo>
                  <a:close/>
                </a:path>
                <a:path w="3547745" h="10160">
                  <a:moveTo>
                    <a:pt x="2919514" y="0"/>
                  </a:moveTo>
                  <a:lnTo>
                    <a:pt x="2910001" y="0"/>
                  </a:lnTo>
                  <a:lnTo>
                    <a:pt x="2910001" y="9537"/>
                  </a:lnTo>
                  <a:lnTo>
                    <a:pt x="2919514" y="9537"/>
                  </a:lnTo>
                  <a:lnTo>
                    <a:pt x="2919514" y="0"/>
                  </a:lnTo>
                  <a:close/>
                </a:path>
                <a:path w="3547745" h="10160">
                  <a:moveTo>
                    <a:pt x="2976575" y="0"/>
                  </a:moveTo>
                  <a:lnTo>
                    <a:pt x="2967063" y="0"/>
                  </a:lnTo>
                  <a:lnTo>
                    <a:pt x="2967063" y="9537"/>
                  </a:lnTo>
                  <a:lnTo>
                    <a:pt x="2976575" y="9537"/>
                  </a:lnTo>
                  <a:lnTo>
                    <a:pt x="2976575" y="0"/>
                  </a:lnTo>
                  <a:close/>
                </a:path>
                <a:path w="3547745" h="10160">
                  <a:moveTo>
                    <a:pt x="3033636" y="0"/>
                  </a:moveTo>
                  <a:lnTo>
                    <a:pt x="3024124" y="0"/>
                  </a:lnTo>
                  <a:lnTo>
                    <a:pt x="3024124" y="9537"/>
                  </a:lnTo>
                  <a:lnTo>
                    <a:pt x="3033636" y="9537"/>
                  </a:lnTo>
                  <a:lnTo>
                    <a:pt x="3033636" y="0"/>
                  </a:lnTo>
                  <a:close/>
                </a:path>
                <a:path w="3547745" h="10160">
                  <a:moveTo>
                    <a:pt x="3090684" y="0"/>
                  </a:moveTo>
                  <a:lnTo>
                    <a:pt x="3081185" y="0"/>
                  </a:lnTo>
                  <a:lnTo>
                    <a:pt x="3081185" y="9537"/>
                  </a:lnTo>
                  <a:lnTo>
                    <a:pt x="3090684" y="9537"/>
                  </a:lnTo>
                  <a:lnTo>
                    <a:pt x="3090684" y="0"/>
                  </a:lnTo>
                  <a:close/>
                </a:path>
                <a:path w="3547745" h="10160">
                  <a:moveTo>
                    <a:pt x="3147745" y="0"/>
                  </a:moveTo>
                  <a:lnTo>
                    <a:pt x="3138233" y="0"/>
                  </a:lnTo>
                  <a:lnTo>
                    <a:pt x="3138233" y="9537"/>
                  </a:lnTo>
                  <a:lnTo>
                    <a:pt x="3147745" y="9537"/>
                  </a:lnTo>
                  <a:lnTo>
                    <a:pt x="3147745" y="0"/>
                  </a:lnTo>
                  <a:close/>
                </a:path>
                <a:path w="3547745" h="10160">
                  <a:moveTo>
                    <a:pt x="3204807" y="0"/>
                  </a:moveTo>
                  <a:lnTo>
                    <a:pt x="3195294" y="0"/>
                  </a:lnTo>
                  <a:lnTo>
                    <a:pt x="3195294" y="9537"/>
                  </a:lnTo>
                  <a:lnTo>
                    <a:pt x="3204807" y="9537"/>
                  </a:lnTo>
                  <a:lnTo>
                    <a:pt x="3204807" y="0"/>
                  </a:lnTo>
                  <a:close/>
                </a:path>
                <a:path w="3547745" h="10160">
                  <a:moveTo>
                    <a:pt x="3261868" y="0"/>
                  </a:moveTo>
                  <a:lnTo>
                    <a:pt x="3252355" y="0"/>
                  </a:lnTo>
                  <a:lnTo>
                    <a:pt x="3252355" y="9537"/>
                  </a:lnTo>
                  <a:lnTo>
                    <a:pt x="3261868" y="9537"/>
                  </a:lnTo>
                  <a:lnTo>
                    <a:pt x="3261868" y="0"/>
                  </a:lnTo>
                  <a:close/>
                </a:path>
                <a:path w="3547745" h="10160">
                  <a:moveTo>
                    <a:pt x="3318929" y="0"/>
                  </a:moveTo>
                  <a:lnTo>
                    <a:pt x="3309416" y="0"/>
                  </a:lnTo>
                  <a:lnTo>
                    <a:pt x="3309416" y="9537"/>
                  </a:lnTo>
                  <a:lnTo>
                    <a:pt x="3318929" y="9537"/>
                  </a:lnTo>
                  <a:lnTo>
                    <a:pt x="3318929" y="0"/>
                  </a:lnTo>
                  <a:close/>
                </a:path>
                <a:path w="3547745" h="10160">
                  <a:moveTo>
                    <a:pt x="3375977" y="0"/>
                  </a:moveTo>
                  <a:lnTo>
                    <a:pt x="3366478" y="0"/>
                  </a:lnTo>
                  <a:lnTo>
                    <a:pt x="3366478" y="9537"/>
                  </a:lnTo>
                  <a:lnTo>
                    <a:pt x="3375977" y="9537"/>
                  </a:lnTo>
                  <a:lnTo>
                    <a:pt x="3375977" y="0"/>
                  </a:lnTo>
                  <a:close/>
                </a:path>
                <a:path w="3547745" h="10160">
                  <a:moveTo>
                    <a:pt x="3433038" y="0"/>
                  </a:moveTo>
                  <a:lnTo>
                    <a:pt x="3423539" y="0"/>
                  </a:lnTo>
                  <a:lnTo>
                    <a:pt x="3423539" y="9537"/>
                  </a:lnTo>
                  <a:lnTo>
                    <a:pt x="3433038" y="9537"/>
                  </a:lnTo>
                  <a:lnTo>
                    <a:pt x="3433038" y="0"/>
                  </a:lnTo>
                  <a:close/>
                </a:path>
                <a:path w="3547745" h="10160">
                  <a:moveTo>
                    <a:pt x="3490099" y="0"/>
                  </a:moveTo>
                  <a:lnTo>
                    <a:pt x="3480587" y="0"/>
                  </a:lnTo>
                  <a:lnTo>
                    <a:pt x="3480587" y="9537"/>
                  </a:lnTo>
                  <a:lnTo>
                    <a:pt x="3490099" y="9537"/>
                  </a:lnTo>
                  <a:lnTo>
                    <a:pt x="3490099" y="0"/>
                  </a:lnTo>
                  <a:close/>
                </a:path>
                <a:path w="3547745" h="10160">
                  <a:moveTo>
                    <a:pt x="3547160" y="0"/>
                  </a:moveTo>
                  <a:lnTo>
                    <a:pt x="3537648" y="0"/>
                  </a:lnTo>
                  <a:lnTo>
                    <a:pt x="3537648" y="9537"/>
                  </a:lnTo>
                  <a:lnTo>
                    <a:pt x="3547160" y="9537"/>
                  </a:lnTo>
                  <a:lnTo>
                    <a:pt x="354716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447638" y="1855704"/>
              <a:ext cx="5082540" cy="1944370"/>
            </a:xfrm>
            <a:custGeom>
              <a:avLst/>
              <a:gdLst/>
              <a:ahLst/>
              <a:cxnLst/>
              <a:rect l="l" t="t" r="r" b="b"/>
              <a:pathLst>
                <a:path w="5082540" h="1944370">
                  <a:moveTo>
                    <a:pt x="0" y="0"/>
                  </a:moveTo>
                  <a:lnTo>
                    <a:pt x="471704" y="955355"/>
                  </a:lnTo>
                  <a:lnTo>
                    <a:pt x="897759" y="573399"/>
                  </a:lnTo>
                  <a:lnTo>
                    <a:pt x="1369463" y="870286"/>
                  </a:lnTo>
                  <a:lnTo>
                    <a:pt x="1825951" y="1356535"/>
                  </a:lnTo>
                  <a:lnTo>
                    <a:pt x="2297656" y="1020958"/>
                  </a:lnTo>
                  <a:lnTo>
                    <a:pt x="2754143" y="859353"/>
                  </a:lnTo>
                  <a:lnTo>
                    <a:pt x="3225848" y="402547"/>
                  </a:lnTo>
                  <a:lnTo>
                    <a:pt x="3697552" y="1630513"/>
                  </a:lnTo>
                  <a:lnTo>
                    <a:pt x="4154040" y="1944058"/>
                  </a:lnTo>
                  <a:lnTo>
                    <a:pt x="4625744" y="1473668"/>
                  </a:lnTo>
                  <a:lnTo>
                    <a:pt x="5082232" y="1590791"/>
                  </a:lnTo>
                </a:path>
              </a:pathLst>
            </a:custGeom>
            <a:ln w="28596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6957758" y="3413828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352540" y="2843090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601962" y="2843090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6957758" y="2757364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352540" y="218662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601962" y="218662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6957758" y="2100900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₹40M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352540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40959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466658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23717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58077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37835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69489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51953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0901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866071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923130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980188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37248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09430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5136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20842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265483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32254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79601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436660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49371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550778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607837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664895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721955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779013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836073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893131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50190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00724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064308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121367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17842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235485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29254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34960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40666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463720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520780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577838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634897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69195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749015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806075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863133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992019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977251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034310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09136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148428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205487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26254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31960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37666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43372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49078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547840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60489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661958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719017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77607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833135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89019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947253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00431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061371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11842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117548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232547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289607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346665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40372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460783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151784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1574901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1631960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168901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1746078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180313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86019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91725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97431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203137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088431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145491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20254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259609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2316667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373726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430785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2487844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2544903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2601962" y="153016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6957758" y="1444436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₹45M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7219371" y="4181475"/>
            <a:ext cx="466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8098718" y="4181475"/>
            <a:ext cx="5029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9019137" y="4181475"/>
            <a:ext cx="5187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9988725" y="4181475"/>
            <a:ext cx="436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10904918" y="4181475"/>
            <a:ext cx="4902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Sep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11823359" y="4181475"/>
            <a:ext cx="5099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Nov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266297" y="1962765"/>
            <a:ext cx="24765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Contr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52423"/>
                </a:solidFill>
                <a:latin typeface="Trebuchet MS"/>
                <a:cs typeface="Trebuchet MS"/>
              </a:rPr>
              <a:t>ti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on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668354" y="3743179"/>
            <a:ext cx="375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636009" y="4145343"/>
            <a:ext cx="4083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608181" y="4547506"/>
            <a:ext cx="43560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Chennai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742860" y="4949670"/>
            <a:ext cx="3009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K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ochi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377133" y="5351834"/>
            <a:ext cx="666750" cy="257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Kanpur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Hyderabad</a:t>
            </a:r>
            <a:endParaRPr sz="900">
              <a:latin typeface="Segoe UI"/>
              <a:cs typeface="Segoe UI"/>
            </a:endParaRPr>
          </a:p>
          <a:p>
            <a:pPr marL="12700" marR="5080" indent="361315" algn="r">
              <a:lnSpc>
                <a:spcPct val="293200"/>
              </a:lnSpc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atna  Surat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Lucknow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Bengaluru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Bhubanesh…</a:t>
            </a:r>
            <a:endParaRPr sz="900">
              <a:latin typeface="Segoe UI"/>
              <a:cs typeface="Segoe UI"/>
            </a:endParaRPr>
          </a:p>
        </p:txBody>
      </p:sp>
      <p:graphicFrame>
        <p:nvGraphicFramePr>
          <p:cNvPr id="261" name="object 261"/>
          <p:cNvGraphicFramePr>
            <a:graphicFrameLocks noGrp="1"/>
          </p:cNvGraphicFramePr>
          <p:nvPr/>
        </p:nvGraphicFramePr>
        <p:xfrm>
          <a:off x="384964" y="2466129"/>
          <a:ext cx="2627629" cy="1121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541020"/>
                <a:gridCol w="677545"/>
                <a:gridCol w="677544"/>
              </a:tblGrid>
              <a:tr h="317383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r>
                        <a:rPr sz="900" spc="-3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NCR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53.4%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solidFill>
                      <a:srgbClr val="094680"/>
                    </a:solidFill>
                  </a:tcPr>
                </a:tc>
              </a:tr>
              <a:tr h="8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8578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Mumbai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4780">
                      <a:solidFill>
                        <a:srgbClr val="FFFFFF"/>
                      </a:solidFill>
                      <a:prstDash val="solid"/>
                    </a:lnB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15.2%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3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478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383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Ahmedabad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13.5%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2" name="object 262"/>
          <p:cNvSpPr/>
          <p:nvPr/>
        </p:nvSpPr>
        <p:spPr>
          <a:xfrm>
            <a:off x="1116670" y="3672620"/>
            <a:ext cx="194310" cy="317500"/>
          </a:xfrm>
          <a:custGeom>
            <a:avLst/>
            <a:gdLst/>
            <a:ahLst/>
            <a:cxnLst/>
            <a:rect l="l" t="t" r="r" b="b"/>
            <a:pathLst>
              <a:path w="194309" h="317500">
                <a:moveTo>
                  <a:pt x="193702" y="317383"/>
                </a:moveTo>
                <a:lnTo>
                  <a:pt x="0" y="317383"/>
                </a:lnTo>
                <a:lnTo>
                  <a:pt x="0" y="0"/>
                </a:lnTo>
                <a:lnTo>
                  <a:pt x="193702" y="0"/>
                </a:lnTo>
                <a:lnTo>
                  <a:pt x="193702" y="317383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16670" y="4074783"/>
            <a:ext cx="191135" cy="317500"/>
          </a:xfrm>
          <a:custGeom>
            <a:avLst/>
            <a:gdLst/>
            <a:ahLst/>
            <a:cxnLst/>
            <a:rect l="l" t="t" r="r" b="b"/>
            <a:pathLst>
              <a:path w="191134" h="317500">
                <a:moveTo>
                  <a:pt x="191044" y="317383"/>
                </a:moveTo>
                <a:lnTo>
                  <a:pt x="0" y="317383"/>
                </a:lnTo>
                <a:lnTo>
                  <a:pt x="0" y="0"/>
                </a:lnTo>
                <a:lnTo>
                  <a:pt x="191044" y="0"/>
                </a:lnTo>
                <a:lnTo>
                  <a:pt x="191044" y="317383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16670" y="4476947"/>
            <a:ext cx="77470" cy="317500"/>
          </a:xfrm>
          <a:custGeom>
            <a:avLst/>
            <a:gdLst/>
            <a:ahLst/>
            <a:cxnLst/>
            <a:rect l="l" t="t" r="r" b="b"/>
            <a:pathLst>
              <a:path w="77469" h="317500">
                <a:moveTo>
                  <a:pt x="77024" y="317383"/>
                </a:moveTo>
                <a:lnTo>
                  <a:pt x="0" y="317383"/>
                </a:lnTo>
                <a:lnTo>
                  <a:pt x="0" y="0"/>
                </a:lnTo>
                <a:lnTo>
                  <a:pt x="77024" y="0"/>
                </a:lnTo>
                <a:lnTo>
                  <a:pt x="77024" y="317383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>
            <a:off x="1373935" y="3738431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5.5%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1371277" y="4140595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5.4%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1257256" y="4542759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2.2%</a:t>
            </a:r>
            <a:endParaRPr sz="1200">
              <a:latin typeface="Segoe UI"/>
              <a:cs typeface="Segoe UI"/>
            </a:endParaRPr>
          </a:p>
        </p:txBody>
      </p:sp>
      <p:graphicFrame>
        <p:nvGraphicFramePr>
          <p:cNvPr id="268" name="object 268"/>
          <p:cNvGraphicFramePr>
            <a:graphicFrameLocks noGrp="1"/>
          </p:cNvGraphicFramePr>
          <p:nvPr/>
        </p:nvGraphicFramePr>
        <p:xfrm>
          <a:off x="1095087" y="4879111"/>
          <a:ext cx="3961130" cy="313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/>
                <a:gridCol w="1540510"/>
                <a:gridCol w="534035"/>
                <a:gridCol w="42545"/>
                <a:gridCol w="454025"/>
              </a:tblGrid>
              <a:tr h="31878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1.6%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762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Surat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40A3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0A3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1.4%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9375" marB="0"/>
                </a:tc>
              </a:tr>
              <a:tr h="833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7383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1.3%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Patna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0A3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0A3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0.7%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3185" marB="0"/>
                </a:tc>
              </a:tr>
              <a:tr h="88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361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0.6%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Hyderabad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882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A3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A3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0.4%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3185" marB="0"/>
                </a:tc>
              </a:tr>
              <a:tr h="90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1166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0.4%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A3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A3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0.1%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5090" marB="0"/>
                </a:tc>
              </a:tr>
              <a:tr h="92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971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0.4%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Bhubane…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-0.0%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6995" marB="0">
                    <a:lnR w="12700">
                      <a:solidFill>
                        <a:srgbClr val="40A3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A3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4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776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0.3%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-0.6%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lnR w="19050">
                      <a:solidFill>
                        <a:srgbClr val="40A3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0A3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6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581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0.1%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Bengaluru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-0.8%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1440" marB="0">
                    <a:lnR w="28575">
                      <a:solidFill>
                        <a:srgbClr val="40A3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0A3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8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0A3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0A3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3867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0.1%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Kanpur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-2.3%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93345" marB="0">
                    <a:lnR w="76200">
                      <a:solidFill>
                        <a:srgbClr val="40A3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cap="flat" cmpd="sng" algn="ctr">
                      <a:solidFill>
                        <a:srgbClr val="40A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9" name="object 269"/>
          <p:cNvSpPr txBox="1"/>
          <p:nvPr/>
        </p:nvSpPr>
        <p:spPr>
          <a:xfrm>
            <a:off x="3361685" y="645643"/>
            <a:ext cx="1275080" cy="90296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60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60" dirty="0">
                <a:solidFill>
                  <a:srgbClr val="252423"/>
                </a:solidFill>
                <a:latin typeface="Trebuchet MS"/>
                <a:cs typeface="Trebuchet MS"/>
              </a:rPr>
              <a:t>9M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spc="-25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Margin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926" y="314830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852400" cy="8089265"/>
          </a:xfrm>
          <a:custGeom>
            <a:avLst/>
            <a:gdLst/>
            <a:ahLst/>
            <a:cxnLst/>
            <a:rect l="l" t="t" r="r" b="b"/>
            <a:pathLst>
              <a:path w="12852400" h="8089265">
                <a:moveTo>
                  <a:pt x="12852398" y="8088722"/>
                </a:moveTo>
                <a:lnTo>
                  <a:pt x="0" y="8088722"/>
                </a:lnTo>
                <a:lnTo>
                  <a:pt x="0" y="0"/>
                </a:lnTo>
                <a:lnTo>
                  <a:pt x="12852398" y="0"/>
                </a:lnTo>
                <a:lnTo>
                  <a:pt x="12852398" y="8088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352" y="613868"/>
            <a:ext cx="1233170" cy="9017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3500" spc="-90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90" dirty="0">
                <a:solidFill>
                  <a:srgbClr val="252423"/>
                </a:solidFill>
                <a:latin typeface="Trebuchet MS"/>
                <a:cs typeface="Trebuchet MS"/>
              </a:rPr>
              <a:t>336M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200" spc="-10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7842" y="639462"/>
            <a:ext cx="941069" cy="90296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80" dirty="0">
                <a:solidFill>
                  <a:srgbClr val="252423"/>
                </a:solidFill>
                <a:latin typeface="Trebuchet MS"/>
                <a:cs typeface="Trebuchet MS"/>
              </a:rPr>
              <a:t>847K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Sales Qty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632" y="1937448"/>
            <a:ext cx="22498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Pr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Contr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52423"/>
                </a:solidFill>
                <a:latin typeface="Trebuchet MS"/>
                <a:cs typeface="Trebuchet MS"/>
              </a:rPr>
              <a:t>ti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on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39" y="2538377"/>
            <a:ext cx="541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Delhi NCR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4669" y="2974298"/>
            <a:ext cx="640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Ahmedabad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0678" y="3410220"/>
            <a:ext cx="444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Mumbai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9290" y="3846141"/>
            <a:ext cx="375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6910" y="4282063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5497" y="2890319"/>
            <a:ext cx="332105" cy="344170"/>
          </a:xfrm>
          <a:custGeom>
            <a:avLst/>
            <a:gdLst/>
            <a:ahLst/>
            <a:cxnLst/>
            <a:rect l="l" t="t" r="r" b="b"/>
            <a:pathLst>
              <a:path w="332104" h="344169">
                <a:moveTo>
                  <a:pt x="331649" y="343683"/>
                </a:moveTo>
                <a:lnTo>
                  <a:pt x="0" y="343683"/>
                </a:lnTo>
                <a:lnTo>
                  <a:pt x="0" y="0"/>
                </a:lnTo>
                <a:lnTo>
                  <a:pt x="331649" y="0"/>
                </a:lnTo>
                <a:lnTo>
                  <a:pt x="331649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5497" y="3326240"/>
            <a:ext cx="302260" cy="344170"/>
          </a:xfrm>
          <a:custGeom>
            <a:avLst/>
            <a:gdLst/>
            <a:ahLst/>
            <a:cxnLst/>
            <a:rect l="l" t="t" r="r" b="b"/>
            <a:pathLst>
              <a:path w="302260" h="344170">
                <a:moveTo>
                  <a:pt x="301640" y="343683"/>
                </a:moveTo>
                <a:lnTo>
                  <a:pt x="0" y="343683"/>
                </a:lnTo>
                <a:lnTo>
                  <a:pt x="0" y="0"/>
                </a:lnTo>
                <a:lnTo>
                  <a:pt x="301640" y="0"/>
                </a:lnTo>
                <a:lnTo>
                  <a:pt x="301640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5497" y="3762162"/>
            <a:ext cx="292100" cy="344170"/>
          </a:xfrm>
          <a:custGeom>
            <a:avLst/>
            <a:gdLst/>
            <a:ahLst/>
            <a:cxnLst/>
            <a:rect l="l" t="t" r="r" b="b"/>
            <a:pathLst>
              <a:path w="292100" h="344170">
                <a:moveTo>
                  <a:pt x="292016" y="343683"/>
                </a:moveTo>
                <a:lnTo>
                  <a:pt x="0" y="343683"/>
                </a:lnTo>
                <a:lnTo>
                  <a:pt x="0" y="0"/>
                </a:lnTo>
                <a:lnTo>
                  <a:pt x="292016" y="0"/>
                </a:lnTo>
                <a:lnTo>
                  <a:pt x="292016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5497" y="4198083"/>
            <a:ext cx="114300" cy="344170"/>
          </a:xfrm>
          <a:custGeom>
            <a:avLst/>
            <a:gdLst/>
            <a:ahLst/>
            <a:cxnLst/>
            <a:rect l="l" t="t" r="r" b="b"/>
            <a:pathLst>
              <a:path w="114300" h="344170">
                <a:moveTo>
                  <a:pt x="113690" y="343683"/>
                </a:moveTo>
                <a:lnTo>
                  <a:pt x="0" y="343683"/>
                </a:lnTo>
                <a:lnTo>
                  <a:pt x="0" y="0"/>
                </a:lnTo>
                <a:lnTo>
                  <a:pt x="113690" y="0"/>
                </a:lnTo>
                <a:lnTo>
                  <a:pt x="113690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5497" y="4634005"/>
            <a:ext cx="55880" cy="344170"/>
          </a:xfrm>
          <a:custGeom>
            <a:avLst/>
            <a:gdLst/>
            <a:ahLst/>
            <a:cxnLst/>
            <a:rect l="l" t="t" r="r" b="b"/>
            <a:pathLst>
              <a:path w="55879" h="344170">
                <a:moveTo>
                  <a:pt x="55316" y="343683"/>
                </a:moveTo>
                <a:lnTo>
                  <a:pt x="0" y="343683"/>
                </a:lnTo>
                <a:lnTo>
                  <a:pt x="0" y="0"/>
                </a:lnTo>
                <a:lnTo>
                  <a:pt x="55316" y="0"/>
                </a:lnTo>
                <a:lnTo>
                  <a:pt x="55316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5497" y="5069926"/>
            <a:ext cx="31750" cy="344170"/>
          </a:xfrm>
          <a:custGeom>
            <a:avLst/>
            <a:gdLst/>
            <a:ahLst/>
            <a:cxnLst/>
            <a:rect l="l" t="t" r="r" b="b"/>
            <a:pathLst>
              <a:path w="31750" h="344170">
                <a:moveTo>
                  <a:pt x="31637" y="343683"/>
                </a:moveTo>
                <a:lnTo>
                  <a:pt x="0" y="343683"/>
                </a:lnTo>
                <a:lnTo>
                  <a:pt x="0" y="0"/>
                </a:lnTo>
                <a:lnTo>
                  <a:pt x="31637" y="0"/>
                </a:lnTo>
                <a:lnTo>
                  <a:pt x="31637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5497" y="5505848"/>
            <a:ext cx="29209" cy="344170"/>
          </a:xfrm>
          <a:custGeom>
            <a:avLst/>
            <a:gdLst/>
            <a:ahLst/>
            <a:cxnLst/>
            <a:rect l="l" t="t" r="r" b="b"/>
            <a:pathLst>
              <a:path w="29210" h="344170">
                <a:moveTo>
                  <a:pt x="28734" y="343683"/>
                </a:moveTo>
                <a:lnTo>
                  <a:pt x="0" y="343683"/>
                </a:lnTo>
                <a:lnTo>
                  <a:pt x="0" y="0"/>
                </a:lnTo>
                <a:lnTo>
                  <a:pt x="28734" y="0"/>
                </a:lnTo>
                <a:lnTo>
                  <a:pt x="28734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5497" y="5941770"/>
            <a:ext cx="19050" cy="344170"/>
          </a:xfrm>
          <a:custGeom>
            <a:avLst/>
            <a:gdLst/>
            <a:ahLst/>
            <a:cxnLst/>
            <a:rect l="l" t="t" r="r" b="b"/>
            <a:pathLst>
              <a:path w="19050" h="344170">
                <a:moveTo>
                  <a:pt x="18780" y="343683"/>
                </a:moveTo>
                <a:lnTo>
                  <a:pt x="0" y="343683"/>
                </a:lnTo>
                <a:lnTo>
                  <a:pt x="0" y="0"/>
                </a:lnTo>
                <a:lnTo>
                  <a:pt x="18780" y="0"/>
                </a:lnTo>
                <a:lnTo>
                  <a:pt x="18780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5497" y="6377691"/>
            <a:ext cx="17780" cy="344170"/>
          </a:xfrm>
          <a:custGeom>
            <a:avLst/>
            <a:gdLst/>
            <a:ahLst/>
            <a:cxnLst/>
            <a:rect l="l" t="t" r="r" b="b"/>
            <a:pathLst>
              <a:path w="17779" h="344170">
                <a:moveTo>
                  <a:pt x="17470" y="343683"/>
                </a:moveTo>
                <a:lnTo>
                  <a:pt x="0" y="343683"/>
                </a:lnTo>
                <a:lnTo>
                  <a:pt x="0" y="0"/>
                </a:lnTo>
                <a:lnTo>
                  <a:pt x="17470" y="0"/>
                </a:lnTo>
                <a:lnTo>
                  <a:pt x="17470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5497" y="6813613"/>
            <a:ext cx="9525" cy="344170"/>
          </a:xfrm>
          <a:custGeom>
            <a:avLst/>
            <a:gdLst/>
            <a:ahLst/>
            <a:cxnLst/>
            <a:rect l="l" t="t" r="r" b="b"/>
            <a:pathLst>
              <a:path w="9525" h="344170">
                <a:moveTo>
                  <a:pt x="9529" y="343683"/>
                </a:moveTo>
                <a:lnTo>
                  <a:pt x="0" y="343683"/>
                </a:lnTo>
                <a:lnTo>
                  <a:pt x="0" y="0"/>
                </a:lnTo>
                <a:lnTo>
                  <a:pt x="9529" y="0"/>
                </a:lnTo>
                <a:lnTo>
                  <a:pt x="9529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5968" y="7249535"/>
            <a:ext cx="9525" cy="344170"/>
          </a:xfrm>
          <a:custGeom>
            <a:avLst/>
            <a:gdLst/>
            <a:ahLst/>
            <a:cxnLst/>
            <a:rect l="l" t="t" r="r" b="b"/>
            <a:pathLst>
              <a:path w="9525" h="344170">
                <a:moveTo>
                  <a:pt x="9529" y="343683"/>
                </a:moveTo>
                <a:lnTo>
                  <a:pt x="0" y="343683"/>
                </a:lnTo>
                <a:lnTo>
                  <a:pt x="0" y="0"/>
                </a:lnTo>
                <a:lnTo>
                  <a:pt x="9529" y="0"/>
                </a:lnTo>
                <a:lnTo>
                  <a:pt x="9529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15324" y="7685456"/>
            <a:ext cx="10795" cy="344170"/>
          </a:xfrm>
          <a:custGeom>
            <a:avLst/>
            <a:gdLst/>
            <a:ahLst/>
            <a:cxnLst/>
            <a:rect l="l" t="t" r="r" b="b"/>
            <a:pathLst>
              <a:path w="10795" h="344170">
                <a:moveTo>
                  <a:pt x="10173" y="343683"/>
                </a:moveTo>
                <a:lnTo>
                  <a:pt x="0" y="343683"/>
                </a:lnTo>
                <a:lnTo>
                  <a:pt x="0" y="0"/>
                </a:lnTo>
                <a:lnTo>
                  <a:pt x="10173" y="0"/>
                </a:lnTo>
                <a:lnTo>
                  <a:pt x="10173" y="343683"/>
                </a:lnTo>
                <a:close/>
              </a:path>
            </a:pathLst>
          </a:custGeom>
          <a:solidFill>
            <a:srgbClr val="40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25497" y="2454397"/>
            <a:ext cx="1251585" cy="344170"/>
          </a:xfrm>
          <a:prstGeom prst="rect">
            <a:avLst/>
          </a:prstGeom>
          <a:solidFill>
            <a:srgbClr val="40A3FF"/>
          </a:solidFill>
        </p:spPr>
        <p:txBody>
          <a:bodyPr vert="horz" wrap="square" lIns="0" tIns="91440" rIns="0" bIns="0" rtlCol="0">
            <a:spAutoFit/>
          </a:bodyPr>
          <a:lstStyle/>
          <a:p>
            <a:pPr marL="77089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51.3%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20819" y="2969195"/>
            <a:ext cx="4298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13.6%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90809" y="3405116"/>
            <a:ext cx="4298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12.4%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1185" y="3841038"/>
            <a:ext cx="42989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12.0%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2831" y="4276959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4.7%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44457" y="4712881"/>
            <a:ext cx="34798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2.3%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43349" y="5148802"/>
            <a:ext cx="925194" cy="282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991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1.3%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00">
              <a:latin typeface="Segoe UI"/>
              <a:cs typeface="Segoe UI"/>
            </a:endParaRPr>
          </a:p>
          <a:p>
            <a:pPr marL="586740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1.2%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50">
              <a:latin typeface="Segoe UI"/>
              <a:cs typeface="Segoe UI"/>
            </a:endParaRPr>
          </a:p>
          <a:p>
            <a:pPr marL="57721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0.8%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Segoe UI"/>
              <a:cs typeface="Segoe UI"/>
            </a:endParaRPr>
          </a:p>
          <a:p>
            <a:pPr marL="57594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0.7%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500">
              <a:latin typeface="Segoe UI"/>
              <a:cs typeface="Segoe UI"/>
            </a:endParaRPr>
          </a:p>
          <a:p>
            <a:pPr marL="567690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0.2%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50">
              <a:latin typeface="Segoe UI"/>
              <a:cs typeface="Segoe UI"/>
            </a:endParaRPr>
          </a:p>
          <a:p>
            <a:pPr marL="13335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-0.0%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-0.4%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73839" y="295213"/>
            <a:ext cx="1351915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tabLst>
                <a:tab pos="892810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2017	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44164" y="295213"/>
            <a:ext cx="666750" cy="4953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29326" y="295213"/>
            <a:ext cx="666750" cy="495300"/>
          </a:xfrm>
          <a:prstGeom prst="rect">
            <a:avLst/>
          </a:prstGeom>
          <a:solidFill>
            <a:srgbClr val="E9E9E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63750" y="295224"/>
            <a:ext cx="2740660" cy="495300"/>
          </a:xfrm>
          <a:custGeom>
            <a:avLst/>
            <a:gdLst/>
            <a:ahLst/>
            <a:cxnLst/>
            <a:rect l="l" t="t" r="r" b="b"/>
            <a:pathLst>
              <a:path w="2740659" h="495300">
                <a:moveTo>
                  <a:pt x="437743" y="0"/>
                </a:moveTo>
                <a:lnTo>
                  <a:pt x="0" y="0"/>
                </a:lnTo>
                <a:lnTo>
                  <a:pt x="0" y="494830"/>
                </a:lnTo>
                <a:lnTo>
                  <a:pt x="437743" y="494830"/>
                </a:lnTo>
                <a:lnTo>
                  <a:pt x="437743" y="0"/>
                </a:lnTo>
                <a:close/>
              </a:path>
              <a:path w="2740659" h="495300">
                <a:moveTo>
                  <a:pt x="904036" y="0"/>
                </a:moveTo>
                <a:lnTo>
                  <a:pt x="456780" y="0"/>
                </a:lnTo>
                <a:lnTo>
                  <a:pt x="456780" y="494830"/>
                </a:lnTo>
                <a:lnTo>
                  <a:pt x="904036" y="494830"/>
                </a:lnTo>
                <a:lnTo>
                  <a:pt x="904036" y="0"/>
                </a:lnTo>
                <a:close/>
              </a:path>
              <a:path w="2740659" h="495300">
                <a:moveTo>
                  <a:pt x="1360805" y="0"/>
                </a:moveTo>
                <a:lnTo>
                  <a:pt x="923074" y="0"/>
                </a:lnTo>
                <a:lnTo>
                  <a:pt x="923074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  <a:path w="2740659" h="495300">
                <a:moveTo>
                  <a:pt x="1827098" y="0"/>
                </a:moveTo>
                <a:lnTo>
                  <a:pt x="1379842" y="0"/>
                </a:lnTo>
                <a:lnTo>
                  <a:pt x="1379842" y="494830"/>
                </a:lnTo>
                <a:lnTo>
                  <a:pt x="1827098" y="494830"/>
                </a:lnTo>
                <a:lnTo>
                  <a:pt x="1827098" y="0"/>
                </a:lnTo>
                <a:close/>
              </a:path>
              <a:path w="2740659" h="495300">
                <a:moveTo>
                  <a:pt x="2283879" y="0"/>
                </a:moveTo>
                <a:lnTo>
                  <a:pt x="1846135" y="0"/>
                </a:lnTo>
                <a:lnTo>
                  <a:pt x="1846135" y="494830"/>
                </a:lnTo>
                <a:lnTo>
                  <a:pt x="2283879" y="494830"/>
                </a:lnTo>
                <a:lnTo>
                  <a:pt x="2283879" y="0"/>
                </a:lnTo>
                <a:close/>
              </a:path>
              <a:path w="2740659" h="495300">
                <a:moveTo>
                  <a:pt x="2740647" y="0"/>
                </a:moveTo>
                <a:lnTo>
                  <a:pt x="2302903" y="0"/>
                </a:lnTo>
                <a:lnTo>
                  <a:pt x="2302903" y="494830"/>
                </a:lnTo>
                <a:lnTo>
                  <a:pt x="2740647" y="494830"/>
                </a:lnTo>
                <a:lnTo>
                  <a:pt x="2740647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93564" y="364980"/>
            <a:ext cx="249999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22860">
              <a:lnSpc>
                <a:spcPct val="106200"/>
              </a:lnSpc>
              <a:spcBef>
                <a:spcPts val="100"/>
              </a:spcBef>
              <a:tabLst>
                <a:tab pos="449580" algn="l"/>
                <a:tab pos="482600" algn="l"/>
                <a:tab pos="899794" algn="l"/>
                <a:tab pos="942975" algn="l"/>
                <a:tab pos="1371600" algn="l"/>
                <a:tab pos="1403350" algn="l"/>
                <a:tab pos="1812289" algn="l"/>
                <a:tab pos="1863725" algn="l"/>
                <a:tab pos="2298065" algn="l"/>
                <a:tab pos="2324100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Jan	Feb	Mar	Apr	May	Jun  19		19		19		19		19		19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023435" y="295224"/>
            <a:ext cx="1827530" cy="495300"/>
          </a:xfrm>
          <a:custGeom>
            <a:avLst/>
            <a:gdLst/>
            <a:ahLst/>
            <a:cxnLst/>
            <a:rect l="l" t="t" r="r" b="b"/>
            <a:pathLst>
              <a:path w="1827529" h="495300">
                <a:moveTo>
                  <a:pt x="447255" y="0"/>
                </a:moveTo>
                <a:lnTo>
                  <a:pt x="0" y="0"/>
                </a:lnTo>
                <a:lnTo>
                  <a:pt x="0" y="494830"/>
                </a:lnTo>
                <a:lnTo>
                  <a:pt x="447255" y="494830"/>
                </a:lnTo>
                <a:lnTo>
                  <a:pt x="447255" y="0"/>
                </a:lnTo>
                <a:close/>
              </a:path>
              <a:path w="1827529" h="495300">
                <a:moveTo>
                  <a:pt x="904036" y="0"/>
                </a:moveTo>
                <a:lnTo>
                  <a:pt x="466293" y="0"/>
                </a:lnTo>
                <a:lnTo>
                  <a:pt x="466293" y="494830"/>
                </a:lnTo>
                <a:lnTo>
                  <a:pt x="904036" y="494830"/>
                </a:lnTo>
                <a:lnTo>
                  <a:pt x="904036" y="0"/>
                </a:lnTo>
                <a:close/>
              </a:path>
              <a:path w="1827529" h="495300">
                <a:moveTo>
                  <a:pt x="1360805" y="0"/>
                </a:moveTo>
                <a:lnTo>
                  <a:pt x="923061" y="0"/>
                </a:lnTo>
                <a:lnTo>
                  <a:pt x="923061" y="494830"/>
                </a:lnTo>
                <a:lnTo>
                  <a:pt x="1360805" y="494830"/>
                </a:lnTo>
                <a:lnTo>
                  <a:pt x="1360805" y="0"/>
                </a:lnTo>
                <a:close/>
              </a:path>
              <a:path w="1827529" h="495300">
                <a:moveTo>
                  <a:pt x="1827098" y="0"/>
                </a:moveTo>
                <a:lnTo>
                  <a:pt x="1379842" y="0"/>
                </a:lnTo>
                <a:lnTo>
                  <a:pt x="1379842" y="494830"/>
                </a:lnTo>
                <a:lnTo>
                  <a:pt x="1827098" y="494830"/>
                </a:lnTo>
                <a:lnTo>
                  <a:pt x="1827098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172576" y="364980"/>
            <a:ext cx="156654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marR="5080" indent="-5715">
              <a:lnSpc>
                <a:spcPct val="106200"/>
              </a:lnSpc>
              <a:spcBef>
                <a:spcPts val="100"/>
              </a:spcBef>
              <a:tabLst>
                <a:tab pos="419734" algn="l"/>
                <a:tab pos="465455" algn="l"/>
                <a:tab pos="890269" algn="l"/>
                <a:tab pos="925830" algn="l"/>
                <a:tab pos="1355725" algn="l"/>
                <a:tab pos="1386205" algn="l"/>
              </a:tabLst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Jul	Aug	Sep	Oct  19		19		19		19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82447" y="453804"/>
            <a:ext cx="1778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75" dirty="0">
                <a:solidFill>
                  <a:srgbClr val="605D5C"/>
                </a:solidFill>
                <a:latin typeface="Segoe UI Symbol"/>
                <a:cs typeface="Segoe UI Symbol"/>
              </a:rPr>
              <a:t>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07034" y="4586374"/>
            <a:ext cx="836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custmer_name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24940" y="4586374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evenue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67038" y="4576820"/>
            <a:ext cx="873125" cy="3492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Contribution</a:t>
            </a:r>
            <a:r>
              <a:rPr sz="10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10772" y="4576820"/>
            <a:ext cx="873125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Profit Margin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Contribution</a:t>
            </a:r>
            <a:r>
              <a:rPr sz="10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700" spc="-150" dirty="0">
                <a:solidFill>
                  <a:srgbClr val="605D5C"/>
                </a:solidFill>
                <a:latin typeface="Segoe UI Symbol"/>
                <a:cs typeface="Segoe UI Symbol"/>
              </a:rPr>
              <a:t></a:t>
            </a:r>
            <a:endParaRPr sz="700">
              <a:latin typeface="Segoe UI Symbol"/>
              <a:cs typeface="Segoe UI Symbol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972153" y="5006650"/>
          <a:ext cx="4676774" cy="325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590"/>
                <a:gridCol w="1147445"/>
                <a:gridCol w="1102994"/>
                <a:gridCol w="1007745"/>
              </a:tblGrid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Electricalsara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C7C6C3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₹13,85,42,215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C7C6C3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C7C6C3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C7C6C3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Leader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₹63,63,099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Control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₹1,00,04,504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Premium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₹1,50,76,075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Electricalslytical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₹1,71,44,682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Logic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₹58,28,789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Nixon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₹1,11,40,489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Excel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₹1,85,35,841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Surge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₹90,90,392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Modular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₹70,52,811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Nomad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₹63,22,146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Forward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₹72,82,246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Unity</a:t>
                      </a:r>
                      <a:r>
                        <a:rPr sz="1000" spc="-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₹48,99,814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Epic</a:t>
                      </a:r>
                      <a:r>
                        <a:rPr sz="1000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₹70,76,188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Path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₹49,90,395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080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Electricalsopedia</a:t>
                      </a: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₹38,64,931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9525">
                      <a:solidFill>
                        <a:srgbClr val="F2F1F1"/>
                      </a:solidFill>
                      <a:prstDash val="solid"/>
                    </a:lnB>
                  </a:tcPr>
                </a:tc>
              </a:tr>
              <a:tr h="18556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Power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₹17,46,464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0795" marB="0">
                    <a:lnT w="9525">
                      <a:solidFill>
                        <a:srgbClr val="F2F1F1"/>
                      </a:solidFill>
                      <a:prstDash val="solid"/>
                    </a:lnT>
                    <a:lnB w="19050">
                      <a:solidFill>
                        <a:srgbClr val="C7C6C3"/>
                      </a:solidFill>
                      <a:prstDash val="solid"/>
                    </a:lnB>
                  </a:tcPr>
                </a:tc>
              </a:tr>
              <a:tr h="174578">
                <a:tc>
                  <a:txBody>
                    <a:bodyPr/>
                    <a:lstStyle/>
                    <a:p>
                      <a:pPr marL="46990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₹33,60,19,102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150"/>
                        </a:lnSpc>
                        <a:spcBef>
                          <a:spcPts val="12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C7C6C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11606516" y="4592698"/>
            <a:ext cx="85725" cy="3587750"/>
            <a:chOff x="11606516" y="4592698"/>
            <a:chExt cx="85725" cy="3587750"/>
          </a:xfrm>
        </p:grpSpPr>
        <p:sp>
          <p:nvSpPr>
            <p:cNvPr id="45" name="object 45"/>
            <p:cNvSpPr/>
            <p:nvPr/>
          </p:nvSpPr>
          <p:spPr>
            <a:xfrm>
              <a:off x="11606516" y="6229475"/>
              <a:ext cx="85725" cy="1951355"/>
            </a:xfrm>
            <a:custGeom>
              <a:avLst/>
              <a:gdLst/>
              <a:ahLst/>
              <a:cxnLst/>
              <a:rect l="l" t="t" r="r" b="b"/>
              <a:pathLst>
                <a:path w="85725" h="1951354">
                  <a:moveTo>
                    <a:pt x="0" y="1950809"/>
                  </a:moveTo>
                  <a:lnTo>
                    <a:pt x="85645" y="1950809"/>
                  </a:lnTo>
                  <a:lnTo>
                    <a:pt x="85645" y="0"/>
                  </a:lnTo>
                  <a:lnTo>
                    <a:pt x="0" y="0"/>
                  </a:lnTo>
                  <a:lnTo>
                    <a:pt x="0" y="19508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622574" y="802981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16058"/>
                  </a:moveTo>
                  <a:lnTo>
                    <a:pt x="0" y="0"/>
                  </a:lnTo>
                  <a:lnTo>
                    <a:pt x="26764" y="37469"/>
                  </a:lnTo>
                  <a:lnTo>
                    <a:pt x="53528" y="0"/>
                  </a:lnTo>
                  <a:lnTo>
                    <a:pt x="53528" y="16058"/>
                  </a:lnTo>
                  <a:lnTo>
                    <a:pt x="26764" y="53528"/>
                  </a:lnTo>
                  <a:lnTo>
                    <a:pt x="0" y="1605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606516" y="4592698"/>
              <a:ext cx="85725" cy="257175"/>
            </a:xfrm>
            <a:custGeom>
              <a:avLst/>
              <a:gdLst/>
              <a:ahLst/>
              <a:cxnLst/>
              <a:rect l="l" t="t" r="r" b="b"/>
              <a:pathLst>
                <a:path w="85725" h="257175">
                  <a:moveTo>
                    <a:pt x="0" y="256935"/>
                  </a:moveTo>
                  <a:lnTo>
                    <a:pt x="85645" y="256935"/>
                  </a:lnTo>
                  <a:lnTo>
                    <a:pt x="85645" y="0"/>
                  </a:lnTo>
                  <a:lnTo>
                    <a:pt x="0" y="0"/>
                  </a:lnTo>
                  <a:lnTo>
                    <a:pt x="0" y="2569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622574" y="468964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28" y="37469"/>
                  </a:moveTo>
                  <a:lnTo>
                    <a:pt x="53528" y="53528"/>
                  </a:lnTo>
                  <a:lnTo>
                    <a:pt x="26764" y="16058"/>
                  </a:lnTo>
                  <a:lnTo>
                    <a:pt x="0" y="53528"/>
                  </a:lnTo>
                  <a:lnTo>
                    <a:pt x="0" y="37469"/>
                  </a:lnTo>
                  <a:lnTo>
                    <a:pt x="26764" y="0"/>
                  </a:lnTo>
                  <a:lnTo>
                    <a:pt x="53528" y="3746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606516" y="4849634"/>
              <a:ext cx="85725" cy="1379855"/>
            </a:xfrm>
            <a:custGeom>
              <a:avLst/>
              <a:gdLst/>
              <a:ahLst/>
              <a:cxnLst/>
              <a:rect l="l" t="t" r="r" b="b"/>
              <a:pathLst>
                <a:path w="85725" h="1379854">
                  <a:moveTo>
                    <a:pt x="85645" y="1379841"/>
                  </a:moveTo>
                  <a:lnTo>
                    <a:pt x="0" y="1379841"/>
                  </a:lnTo>
                  <a:lnTo>
                    <a:pt x="0" y="0"/>
                  </a:lnTo>
                  <a:lnTo>
                    <a:pt x="85645" y="0"/>
                  </a:lnTo>
                  <a:lnTo>
                    <a:pt x="85645" y="1379841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49937" y="1177943"/>
            <a:ext cx="1092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4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52540" y="3593335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601962" y="3593335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7409599" y="1682443"/>
            <a:ext cx="5145405" cy="2383155"/>
            <a:chOff x="7409599" y="1682443"/>
            <a:chExt cx="5145405" cy="2383155"/>
          </a:xfrm>
        </p:grpSpPr>
        <p:sp>
          <p:nvSpPr>
            <p:cNvPr id="54" name="object 54"/>
            <p:cNvSpPr/>
            <p:nvPr/>
          </p:nvSpPr>
          <p:spPr>
            <a:xfrm>
              <a:off x="7409599" y="3593338"/>
              <a:ext cx="4003675" cy="10160"/>
            </a:xfrm>
            <a:custGeom>
              <a:avLst/>
              <a:gdLst/>
              <a:ahLst/>
              <a:cxnLst/>
              <a:rect l="l" t="t" r="r" b="b"/>
              <a:pathLst>
                <a:path w="4003675" h="10160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4003675" h="10160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4003675" h="10160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4003675" h="10160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4003675" h="10160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4003675" h="10160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4003675" h="10160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4003675" h="10160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4003675" h="10160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4003675" h="10160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4003675" h="10160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4003675" h="10160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4003675" h="10160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4003675" h="10160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4003675" h="10160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4003675" h="10160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4003675" h="10160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4003675" h="10160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4003675" h="10160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4003675" h="10160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4003675" h="10160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4003675" h="10160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4003675" h="10160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4003675" h="10160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4003675" h="10160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4003675" h="10160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4003675" h="10160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4003675" h="10160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4003675" h="10160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4003675" h="10160">
                  <a:moveTo>
                    <a:pt x="1664208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08" y="9537"/>
                  </a:lnTo>
                  <a:lnTo>
                    <a:pt x="1664208" y="0"/>
                  </a:lnTo>
                  <a:close/>
                </a:path>
                <a:path w="4003675" h="10160">
                  <a:moveTo>
                    <a:pt x="1721269" y="0"/>
                  </a:moveTo>
                  <a:lnTo>
                    <a:pt x="1711756" y="0"/>
                  </a:lnTo>
                  <a:lnTo>
                    <a:pt x="1711756" y="9537"/>
                  </a:lnTo>
                  <a:lnTo>
                    <a:pt x="1721269" y="9537"/>
                  </a:lnTo>
                  <a:lnTo>
                    <a:pt x="1721269" y="0"/>
                  </a:lnTo>
                  <a:close/>
                </a:path>
                <a:path w="4003675" h="10160">
                  <a:moveTo>
                    <a:pt x="1778330" y="0"/>
                  </a:moveTo>
                  <a:lnTo>
                    <a:pt x="1768817" y="0"/>
                  </a:lnTo>
                  <a:lnTo>
                    <a:pt x="1768817" y="9537"/>
                  </a:lnTo>
                  <a:lnTo>
                    <a:pt x="1778330" y="9537"/>
                  </a:lnTo>
                  <a:lnTo>
                    <a:pt x="1778330" y="0"/>
                  </a:lnTo>
                  <a:close/>
                </a:path>
                <a:path w="4003675" h="10160">
                  <a:moveTo>
                    <a:pt x="1835391" y="0"/>
                  </a:moveTo>
                  <a:lnTo>
                    <a:pt x="1825879" y="0"/>
                  </a:lnTo>
                  <a:lnTo>
                    <a:pt x="1825879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4003675" h="10160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4003675" h="10160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4003675" h="10160">
                  <a:moveTo>
                    <a:pt x="2006561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61" y="9537"/>
                  </a:lnTo>
                  <a:lnTo>
                    <a:pt x="2006561" y="0"/>
                  </a:lnTo>
                  <a:close/>
                </a:path>
                <a:path w="4003675" h="10160">
                  <a:moveTo>
                    <a:pt x="2063623" y="0"/>
                  </a:moveTo>
                  <a:lnTo>
                    <a:pt x="2054110" y="0"/>
                  </a:lnTo>
                  <a:lnTo>
                    <a:pt x="2054110" y="9537"/>
                  </a:lnTo>
                  <a:lnTo>
                    <a:pt x="2063623" y="9537"/>
                  </a:lnTo>
                  <a:lnTo>
                    <a:pt x="2063623" y="0"/>
                  </a:lnTo>
                  <a:close/>
                </a:path>
                <a:path w="4003675" h="10160">
                  <a:moveTo>
                    <a:pt x="2120684" y="0"/>
                  </a:moveTo>
                  <a:lnTo>
                    <a:pt x="2111171" y="0"/>
                  </a:lnTo>
                  <a:lnTo>
                    <a:pt x="2111171" y="9537"/>
                  </a:lnTo>
                  <a:lnTo>
                    <a:pt x="2120684" y="9537"/>
                  </a:lnTo>
                  <a:lnTo>
                    <a:pt x="2120684" y="0"/>
                  </a:lnTo>
                  <a:close/>
                </a:path>
                <a:path w="4003675" h="10160">
                  <a:moveTo>
                    <a:pt x="2177745" y="0"/>
                  </a:moveTo>
                  <a:lnTo>
                    <a:pt x="2168233" y="0"/>
                  </a:lnTo>
                  <a:lnTo>
                    <a:pt x="2168233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4003675" h="10160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4003675" h="10160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4003675" h="10160">
                  <a:moveTo>
                    <a:pt x="2348915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15" y="9537"/>
                  </a:lnTo>
                  <a:lnTo>
                    <a:pt x="2348915" y="0"/>
                  </a:lnTo>
                  <a:close/>
                </a:path>
                <a:path w="4003675" h="10160">
                  <a:moveTo>
                    <a:pt x="2405977" y="0"/>
                  </a:moveTo>
                  <a:lnTo>
                    <a:pt x="2396464" y="0"/>
                  </a:lnTo>
                  <a:lnTo>
                    <a:pt x="2396464" y="9537"/>
                  </a:lnTo>
                  <a:lnTo>
                    <a:pt x="2405977" y="9537"/>
                  </a:lnTo>
                  <a:lnTo>
                    <a:pt x="2405977" y="0"/>
                  </a:lnTo>
                  <a:close/>
                </a:path>
                <a:path w="4003675" h="10160">
                  <a:moveTo>
                    <a:pt x="2463038" y="0"/>
                  </a:moveTo>
                  <a:lnTo>
                    <a:pt x="2453525" y="0"/>
                  </a:lnTo>
                  <a:lnTo>
                    <a:pt x="2453525" y="9537"/>
                  </a:lnTo>
                  <a:lnTo>
                    <a:pt x="2463038" y="9537"/>
                  </a:lnTo>
                  <a:lnTo>
                    <a:pt x="2463038" y="0"/>
                  </a:lnTo>
                  <a:close/>
                </a:path>
                <a:path w="4003675" h="10160">
                  <a:moveTo>
                    <a:pt x="2520099" y="0"/>
                  </a:moveTo>
                  <a:lnTo>
                    <a:pt x="2510586" y="0"/>
                  </a:lnTo>
                  <a:lnTo>
                    <a:pt x="2510586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4003675" h="10160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4003675" h="10160">
                  <a:moveTo>
                    <a:pt x="2634208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08" y="9537"/>
                  </a:lnTo>
                  <a:lnTo>
                    <a:pt x="2634208" y="0"/>
                  </a:lnTo>
                  <a:close/>
                </a:path>
                <a:path w="4003675" h="10160">
                  <a:moveTo>
                    <a:pt x="2691269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69" y="9537"/>
                  </a:lnTo>
                  <a:lnTo>
                    <a:pt x="2691269" y="0"/>
                  </a:lnTo>
                  <a:close/>
                </a:path>
                <a:path w="4003675" h="10160">
                  <a:moveTo>
                    <a:pt x="2748330" y="0"/>
                  </a:moveTo>
                  <a:lnTo>
                    <a:pt x="2738818" y="0"/>
                  </a:lnTo>
                  <a:lnTo>
                    <a:pt x="2738818" y="9537"/>
                  </a:lnTo>
                  <a:lnTo>
                    <a:pt x="2748330" y="9537"/>
                  </a:lnTo>
                  <a:lnTo>
                    <a:pt x="2748330" y="0"/>
                  </a:lnTo>
                  <a:close/>
                </a:path>
                <a:path w="4003675" h="10160">
                  <a:moveTo>
                    <a:pt x="2805392" y="0"/>
                  </a:moveTo>
                  <a:lnTo>
                    <a:pt x="2795879" y="0"/>
                  </a:lnTo>
                  <a:lnTo>
                    <a:pt x="2795879" y="9537"/>
                  </a:lnTo>
                  <a:lnTo>
                    <a:pt x="2805392" y="9537"/>
                  </a:lnTo>
                  <a:lnTo>
                    <a:pt x="2805392" y="0"/>
                  </a:lnTo>
                  <a:close/>
                </a:path>
                <a:path w="4003675" h="10160">
                  <a:moveTo>
                    <a:pt x="2862453" y="0"/>
                  </a:moveTo>
                  <a:lnTo>
                    <a:pt x="2852940" y="0"/>
                  </a:lnTo>
                  <a:lnTo>
                    <a:pt x="2852940" y="9537"/>
                  </a:lnTo>
                  <a:lnTo>
                    <a:pt x="2862453" y="9537"/>
                  </a:lnTo>
                  <a:lnTo>
                    <a:pt x="2862453" y="0"/>
                  </a:lnTo>
                  <a:close/>
                </a:path>
                <a:path w="4003675" h="10160">
                  <a:moveTo>
                    <a:pt x="2919514" y="0"/>
                  </a:moveTo>
                  <a:lnTo>
                    <a:pt x="2910001" y="0"/>
                  </a:lnTo>
                  <a:lnTo>
                    <a:pt x="2910001" y="9537"/>
                  </a:lnTo>
                  <a:lnTo>
                    <a:pt x="2919514" y="9537"/>
                  </a:lnTo>
                  <a:lnTo>
                    <a:pt x="2919514" y="0"/>
                  </a:lnTo>
                  <a:close/>
                </a:path>
                <a:path w="4003675" h="10160">
                  <a:moveTo>
                    <a:pt x="2976562" y="0"/>
                  </a:moveTo>
                  <a:lnTo>
                    <a:pt x="2967063" y="0"/>
                  </a:lnTo>
                  <a:lnTo>
                    <a:pt x="2967063" y="9537"/>
                  </a:lnTo>
                  <a:lnTo>
                    <a:pt x="2976562" y="9537"/>
                  </a:lnTo>
                  <a:lnTo>
                    <a:pt x="2976562" y="0"/>
                  </a:lnTo>
                  <a:close/>
                </a:path>
                <a:path w="4003675" h="10160">
                  <a:moveTo>
                    <a:pt x="3033623" y="0"/>
                  </a:moveTo>
                  <a:lnTo>
                    <a:pt x="3024111" y="0"/>
                  </a:lnTo>
                  <a:lnTo>
                    <a:pt x="3024111" y="9537"/>
                  </a:lnTo>
                  <a:lnTo>
                    <a:pt x="3033623" y="9537"/>
                  </a:lnTo>
                  <a:lnTo>
                    <a:pt x="3033623" y="0"/>
                  </a:lnTo>
                  <a:close/>
                </a:path>
                <a:path w="4003675" h="10160">
                  <a:moveTo>
                    <a:pt x="3090684" y="0"/>
                  </a:moveTo>
                  <a:lnTo>
                    <a:pt x="3081172" y="0"/>
                  </a:lnTo>
                  <a:lnTo>
                    <a:pt x="3081172" y="9537"/>
                  </a:lnTo>
                  <a:lnTo>
                    <a:pt x="3090684" y="9537"/>
                  </a:lnTo>
                  <a:lnTo>
                    <a:pt x="3090684" y="0"/>
                  </a:lnTo>
                  <a:close/>
                </a:path>
                <a:path w="4003675" h="10160">
                  <a:moveTo>
                    <a:pt x="3147745" y="0"/>
                  </a:moveTo>
                  <a:lnTo>
                    <a:pt x="3138233" y="0"/>
                  </a:lnTo>
                  <a:lnTo>
                    <a:pt x="3138233" y="9537"/>
                  </a:lnTo>
                  <a:lnTo>
                    <a:pt x="3147745" y="9537"/>
                  </a:lnTo>
                  <a:lnTo>
                    <a:pt x="3147745" y="0"/>
                  </a:lnTo>
                  <a:close/>
                </a:path>
                <a:path w="4003675" h="10160">
                  <a:moveTo>
                    <a:pt x="3204807" y="0"/>
                  </a:moveTo>
                  <a:lnTo>
                    <a:pt x="3195294" y="0"/>
                  </a:lnTo>
                  <a:lnTo>
                    <a:pt x="3195294" y="9537"/>
                  </a:lnTo>
                  <a:lnTo>
                    <a:pt x="3204807" y="9537"/>
                  </a:lnTo>
                  <a:lnTo>
                    <a:pt x="3204807" y="0"/>
                  </a:lnTo>
                  <a:close/>
                </a:path>
                <a:path w="4003675" h="10160">
                  <a:moveTo>
                    <a:pt x="3261868" y="0"/>
                  </a:moveTo>
                  <a:lnTo>
                    <a:pt x="3252355" y="0"/>
                  </a:lnTo>
                  <a:lnTo>
                    <a:pt x="3252355" y="9537"/>
                  </a:lnTo>
                  <a:lnTo>
                    <a:pt x="3261868" y="9537"/>
                  </a:lnTo>
                  <a:lnTo>
                    <a:pt x="3261868" y="0"/>
                  </a:lnTo>
                  <a:close/>
                </a:path>
                <a:path w="4003675" h="10160">
                  <a:moveTo>
                    <a:pt x="3318916" y="0"/>
                  </a:moveTo>
                  <a:lnTo>
                    <a:pt x="3309416" y="0"/>
                  </a:lnTo>
                  <a:lnTo>
                    <a:pt x="3309416" y="9537"/>
                  </a:lnTo>
                  <a:lnTo>
                    <a:pt x="3318916" y="9537"/>
                  </a:lnTo>
                  <a:lnTo>
                    <a:pt x="3318916" y="0"/>
                  </a:lnTo>
                  <a:close/>
                </a:path>
                <a:path w="4003675" h="10160">
                  <a:moveTo>
                    <a:pt x="3375977" y="0"/>
                  </a:moveTo>
                  <a:lnTo>
                    <a:pt x="3366465" y="0"/>
                  </a:lnTo>
                  <a:lnTo>
                    <a:pt x="3366465" y="9537"/>
                  </a:lnTo>
                  <a:lnTo>
                    <a:pt x="3375977" y="9537"/>
                  </a:lnTo>
                  <a:lnTo>
                    <a:pt x="3375977" y="0"/>
                  </a:lnTo>
                  <a:close/>
                </a:path>
                <a:path w="4003675" h="10160">
                  <a:moveTo>
                    <a:pt x="3433038" y="0"/>
                  </a:moveTo>
                  <a:lnTo>
                    <a:pt x="3423526" y="0"/>
                  </a:lnTo>
                  <a:lnTo>
                    <a:pt x="3423526" y="9537"/>
                  </a:lnTo>
                  <a:lnTo>
                    <a:pt x="3433038" y="9537"/>
                  </a:lnTo>
                  <a:lnTo>
                    <a:pt x="3433038" y="0"/>
                  </a:lnTo>
                  <a:close/>
                </a:path>
                <a:path w="4003675" h="10160">
                  <a:moveTo>
                    <a:pt x="3490099" y="0"/>
                  </a:moveTo>
                  <a:lnTo>
                    <a:pt x="3480587" y="0"/>
                  </a:lnTo>
                  <a:lnTo>
                    <a:pt x="3480587" y="9537"/>
                  </a:lnTo>
                  <a:lnTo>
                    <a:pt x="3490099" y="9537"/>
                  </a:lnTo>
                  <a:lnTo>
                    <a:pt x="3490099" y="0"/>
                  </a:lnTo>
                  <a:close/>
                </a:path>
                <a:path w="4003675" h="10160">
                  <a:moveTo>
                    <a:pt x="3547160" y="0"/>
                  </a:moveTo>
                  <a:lnTo>
                    <a:pt x="3537648" y="0"/>
                  </a:lnTo>
                  <a:lnTo>
                    <a:pt x="3537648" y="9537"/>
                  </a:lnTo>
                  <a:lnTo>
                    <a:pt x="3547160" y="9537"/>
                  </a:lnTo>
                  <a:lnTo>
                    <a:pt x="3547160" y="0"/>
                  </a:lnTo>
                  <a:close/>
                </a:path>
                <a:path w="4003675" h="10160">
                  <a:moveTo>
                    <a:pt x="3604222" y="0"/>
                  </a:moveTo>
                  <a:lnTo>
                    <a:pt x="3594709" y="0"/>
                  </a:lnTo>
                  <a:lnTo>
                    <a:pt x="3594709" y="9537"/>
                  </a:lnTo>
                  <a:lnTo>
                    <a:pt x="3604222" y="9537"/>
                  </a:lnTo>
                  <a:lnTo>
                    <a:pt x="3604222" y="0"/>
                  </a:lnTo>
                  <a:close/>
                </a:path>
                <a:path w="4003675" h="10160">
                  <a:moveTo>
                    <a:pt x="3661270" y="0"/>
                  </a:moveTo>
                  <a:lnTo>
                    <a:pt x="3651770" y="0"/>
                  </a:lnTo>
                  <a:lnTo>
                    <a:pt x="3651770" y="9537"/>
                  </a:lnTo>
                  <a:lnTo>
                    <a:pt x="3661270" y="9537"/>
                  </a:lnTo>
                  <a:lnTo>
                    <a:pt x="3661270" y="0"/>
                  </a:lnTo>
                  <a:close/>
                </a:path>
                <a:path w="4003675" h="10160">
                  <a:moveTo>
                    <a:pt x="3718331" y="0"/>
                  </a:moveTo>
                  <a:lnTo>
                    <a:pt x="3708819" y="0"/>
                  </a:lnTo>
                  <a:lnTo>
                    <a:pt x="3708819" y="9537"/>
                  </a:lnTo>
                  <a:lnTo>
                    <a:pt x="3718331" y="9537"/>
                  </a:lnTo>
                  <a:lnTo>
                    <a:pt x="3718331" y="0"/>
                  </a:lnTo>
                  <a:close/>
                </a:path>
                <a:path w="4003675" h="10160">
                  <a:moveTo>
                    <a:pt x="3775392" y="0"/>
                  </a:moveTo>
                  <a:lnTo>
                    <a:pt x="3765880" y="0"/>
                  </a:lnTo>
                  <a:lnTo>
                    <a:pt x="3765880" y="9537"/>
                  </a:lnTo>
                  <a:lnTo>
                    <a:pt x="3775392" y="9537"/>
                  </a:lnTo>
                  <a:lnTo>
                    <a:pt x="3775392" y="0"/>
                  </a:lnTo>
                  <a:close/>
                </a:path>
                <a:path w="4003675" h="10160">
                  <a:moveTo>
                    <a:pt x="3832453" y="0"/>
                  </a:moveTo>
                  <a:lnTo>
                    <a:pt x="3822941" y="0"/>
                  </a:lnTo>
                  <a:lnTo>
                    <a:pt x="3822941" y="9537"/>
                  </a:lnTo>
                  <a:lnTo>
                    <a:pt x="3832453" y="9537"/>
                  </a:lnTo>
                  <a:lnTo>
                    <a:pt x="3832453" y="0"/>
                  </a:lnTo>
                  <a:close/>
                </a:path>
                <a:path w="4003675" h="10160">
                  <a:moveTo>
                    <a:pt x="3889514" y="0"/>
                  </a:moveTo>
                  <a:lnTo>
                    <a:pt x="3880002" y="0"/>
                  </a:lnTo>
                  <a:lnTo>
                    <a:pt x="3880002" y="9537"/>
                  </a:lnTo>
                  <a:lnTo>
                    <a:pt x="3889514" y="9537"/>
                  </a:lnTo>
                  <a:lnTo>
                    <a:pt x="3889514" y="0"/>
                  </a:lnTo>
                  <a:close/>
                </a:path>
                <a:path w="4003675" h="10160">
                  <a:moveTo>
                    <a:pt x="3946575" y="0"/>
                  </a:moveTo>
                  <a:lnTo>
                    <a:pt x="3937063" y="0"/>
                  </a:lnTo>
                  <a:lnTo>
                    <a:pt x="3937063" y="9537"/>
                  </a:lnTo>
                  <a:lnTo>
                    <a:pt x="3946575" y="9537"/>
                  </a:lnTo>
                  <a:lnTo>
                    <a:pt x="3946575" y="0"/>
                  </a:lnTo>
                  <a:close/>
                </a:path>
                <a:path w="4003675" h="10160">
                  <a:moveTo>
                    <a:pt x="4003624" y="0"/>
                  </a:moveTo>
                  <a:lnTo>
                    <a:pt x="3994124" y="0"/>
                  </a:lnTo>
                  <a:lnTo>
                    <a:pt x="3994124" y="9537"/>
                  </a:lnTo>
                  <a:lnTo>
                    <a:pt x="4003624" y="9537"/>
                  </a:lnTo>
                  <a:lnTo>
                    <a:pt x="400362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09599" y="2655531"/>
              <a:ext cx="5145405" cy="947419"/>
            </a:xfrm>
            <a:custGeom>
              <a:avLst/>
              <a:gdLst/>
              <a:ahLst/>
              <a:cxnLst/>
              <a:rect l="l" t="t" r="r" b="b"/>
              <a:pathLst>
                <a:path w="5145405" h="947420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5145405" h="947420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5145405" h="947420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5145405" h="947420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5145405" h="947420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5145405" h="947420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5145405" h="947420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5145405" h="947420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5145405" h="947420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5145405" h="947420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5145405" h="947420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5145405" h="947420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5145405" h="947420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5145405" h="947420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5145405" h="947420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5145405" h="947420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5145405" h="947420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5145405" h="947420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5145405" h="947420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5145405" h="947420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5145405" h="947420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5145405" h="947420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5145405" h="947420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5145405" h="947420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5145405" h="947420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5145405" h="947420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5145405" h="947420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5145405" h="947420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5145405" h="947420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5145405" h="947420">
                  <a:moveTo>
                    <a:pt x="1664208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08" y="9537"/>
                  </a:lnTo>
                  <a:lnTo>
                    <a:pt x="1664208" y="0"/>
                  </a:lnTo>
                  <a:close/>
                </a:path>
                <a:path w="5145405" h="947420">
                  <a:moveTo>
                    <a:pt x="1721269" y="0"/>
                  </a:moveTo>
                  <a:lnTo>
                    <a:pt x="1711756" y="0"/>
                  </a:lnTo>
                  <a:lnTo>
                    <a:pt x="1711756" y="9537"/>
                  </a:lnTo>
                  <a:lnTo>
                    <a:pt x="1721269" y="9537"/>
                  </a:lnTo>
                  <a:lnTo>
                    <a:pt x="1721269" y="0"/>
                  </a:lnTo>
                  <a:close/>
                </a:path>
                <a:path w="5145405" h="947420">
                  <a:moveTo>
                    <a:pt x="1778330" y="0"/>
                  </a:moveTo>
                  <a:lnTo>
                    <a:pt x="1768817" y="0"/>
                  </a:lnTo>
                  <a:lnTo>
                    <a:pt x="1768817" y="9537"/>
                  </a:lnTo>
                  <a:lnTo>
                    <a:pt x="1778330" y="9537"/>
                  </a:lnTo>
                  <a:lnTo>
                    <a:pt x="1778330" y="0"/>
                  </a:lnTo>
                  <a:close/>
                </a:path>
                <a:path w="5145405" h="947420">
                  <a:moveTo>
                    <a:pt x="1835391" y="0"/>
                  </a:moveTo>
                  <a:lnTo>
                    <a:pt x="1825879" y="0"/>
                  </a:lnTo>
                  <a:lnTo>
                    <a:pt x="1825879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5145405" h="947420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5145405" h="947420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5145405" h="947420">
                  <a:moveTo>
                    <a:pt x="2006561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61" y="9537"/>
                  </a:lnTo>
                  <a:lnTo>
                    <a:pt x="2006561" y="0"/>
                  </a:lnTo>
                  <a:close/>
                </a:path>
                <a:path w="5145405" h="947420">
                  <a:moveTo>
                    <a:pt x="2063623" y="0"/>
                  </a:moveTo>
                  <a:lnTo>
                    <a:pt x="2054110" y="0"/>
                  </a:lnTo>
                  <a:lnTo>
                    <a:pt x="2054110" y="9537"/>
                  </a:lnTo>
                  <a:lnTo>
                    <a:pt x="2063623" y="9537"/>
                  </a:lnTo>
                  <a:lnTo>
                    <a:pt x="2063623" y="0"/>
                  </a:lnTo>
                  <a:close/>
                </a:path>
                <a:path w="5145405" h="947420">
                  <a:moveTo>
                    <a:pt x="2120684" y="0"/>
                  </a:moveTo>
                  <a:lnTo>
                    <a:pt x="2111171" y="0"/>
                  </a:lnTo>
                  <a:lnTo>
                    <a:pt x="2111171" y="9537"/>
                  </a:lnTo>
                  <a:lnTo>
                    <a:pt x="2120684" y="9537"/>
                  </a:lnTo>
                  <a:lnTo>
                    <a:pt x="2120684" y="0"/>
                  </a:lnTo>
                  <a:close/>
                </a:path>
                <a:path w="5145405" h="947420">
                  <a:moveTo>
                    <a:pt x="2177745" y="0"/>
                  </a:moveTo>
                  <a:lnTo>
                    <a:pt x="2168233" y="0"/>
                  </a:lnTo>
                  <a:lnTo>
                    <a:pt x="2168233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5145405" h="947420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5145405" h="947420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5145405" h="947420">
                  <a:moveTo>
                    <a:pt x="2348915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15" y="9537"/>
                  </a:lnTo>
                  <a:lnTo>
                    <a:pt x="2348915" y="0"/>
                  </a:lnTo>
                  <a:close/>
                </a:path>
                <a:path w="5145405" h="947420">
                  <a:moveTo>
                    <a:pt x="2405977" y="0"/>
                  </a:moveTo>
                  <a:lnTo>
                    <a:pt x="2396464" y="0"/>
                  </a:lnTo>
                  <a:lnTo>
                    <a:pt x="2396464" y="9537"/>
                  </a:lnTo>
                  <a:lnTo>
                    <a:pt x="2405977" y="9537"/>
                  </a:lnTo>
                  <a:lnTo>
                    <a:pt x="2405977" y="0"/>
                  </a:lnTo>
                  <a:close/>
                </a:path>
                <a:path w="5145405" h="947420">
                  <a:moveTo>
                    <a:pt x="2463038" y="0"/>
                  </a:moveTo>
                  <a:lnTo>
                    <a:pt x="2453525" y="0"/>
                  </a:lnTo>
                  <a:lnTo>
                    <a:pt x="2453525" y="9537"/>
                  </a:lnTo>
                  <a:lnTo>
                    <a:pt x="2463038" y="9537"/>
                  </a:lnTo>
                  <a:lnTo>
                    <a:pt x="2463038" y="0"/>
                  </a:lnTo>
                  <a:close/>
                </a:path>
                <a:path w="5145405" h="947420">
                  <a:moveTo>
                    <a:pt x="2520099" y="0"/>
                  </a:moveTo>
                  <a:lnTo>
                    <a:pt x="2510586" y="0"/>
                  </a:lnTo>
                  <a:lnTo>
                    <a:pt x="2510586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5145405" h="947420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5145405" h="947420">
                  <a:moveTo>
                    <a:pt x="2634208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08" y="9537"/>
                  </a:lnTo>
                  <a:lnTo>
                    <a:pt x="2634208" y="0"/>
                  </a:lnTo>
                  <a:close/>
                </a:path>
                <a:path w="5145405" h="947420">
                  <a:moveTo>
                    <a:pt x="2691269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69" y="9537"/>
                  </a:lnTo>
                  <a:lnTo>
                    <a:pt x="2691269" y="0"/>
                  </a:lnTo>
                  <a:close/>
                </a:path>
                <a:path w="5145405" h="947420">
                  <a:moveTo>
                    <a:pt x="2748330" y="0"/>
                  </a:moveTo>
                  <a:lnTo>
                    <a:pt x="2738818" y="0"/>
                  </a:lnTo>
                  <a:lnTo>
                    <a:pt x="2738818" y="9537"/>
                  </a:lnTo>
                  <a:lnTo>
                    <a:pt x="2748330" y="9537"/>
                  </a:lnTo>
                  <a:lnTo>
                    <a:pt x="2748330" y="0"/>
                  </a:lnTo>
                  <a:close/>
                </a:path>
                <a:path w="5145405" h="947420">
                  <a:moveTo>
                    <a:pt x="2805392" y="0"/>
                  </a:moveTo>
                  <a:lnTo>
                    <a:pt x="2795879" y="0"/>
                  </a:lnTo>
                  <a:lnTo>
                    <a:pt x="2795879" y="9537"/>
                  </a:lnTo>
                  <a:lnTo>
                    <a:pt x="2805392" y="9537"/>
                  </a:lnTo>
                  <a:lnTo>
                    <a:pt x="2805392" y="0"/>
                  </a:lnTo>
                  <a:close/>
                </a:path>
                <a:path w="5145405" h="947420">
                  <a:moveTo>
                    <a:pt x="4003624" y="937806"/>
                  </a:moveTo>
                  <a:lnTo>
                    <a:pt x="3994124" y="937806"/>
                  </a:lnTo>
                  <a:lnTo>
                    <a:pt x="3994124" y="947343"/>
                  </a:lnTo>
                  <a:lnTo>
                    <a:pt x="4003624" y="947343"/>
                  </a:lnTo>
                  <a:lnTo>
                    <a:pt x="4003624" y="937806"/>
                  </a:lnTo>
                  <a:close/>
                </a:path>
                <a:path w="5145405" h="947420">
                  <a:moveTo>
                    <a:pt x="4060685" y="937806"/>
                  </a:moveTo>
                  <a:lnTo>
                    <a:pt x="4051173" y="937806"/>
                  </a:lnTo>
                  <a:lnTo>
                    <a:pt x="4051173" y="947343"/>
                  </a:lnTo>
                  <a:lnTo>
                    <a:pt x="4060685" y="947343"/>
                  </a:lnTo>
                  <a:lnTo>
                    <a:pt x="4060685" y="937806"/>
                  </a:lnTo>
                  <a:close/>
                </a:path>
                <a:path w="5145405" h="947420">
                  <a:moveTo>
                    <a:pt x="4117746" y="937806"/>
                  </a:moveTo>
                  <a:lnTo>
                    <a:pt x="4108234" y="937806"/>
                  </a:lnTo>
                  <a:lnTo>
                    <a:pt x="4108234" y="947343"/>
                  </a:lnTo>
                  <a:lnTo>
                    <a:pt x="4117746" y="947343"/>
                  </a:lnTo>
                  <a:lnTo>
                    <a:pt x="4117746" y="937806"/>
                  </a:lnTo>
                  <a:close/>
                </a:path>
                <a:path w="5145405" h="947420">
                  <a:moveTo>
                    <a:pt x="4174807" y="937806"/>
                  </a:moveTo>
                  <a:lnTo>
                    <a:pt x="4165295" y="937806"/>
                  </a:lnTo>
                  <a:lnTo>
                    <a:pt x="4165295" y="947343"/>
                  </a:lnTo>
                  <a:lnTo>
                    <a:pt x="4174807" y="947343"/>
                  </a:lnTo>
                  <a:lnTo>
                    <a:pt x="4174807" y="937806"/>
                  </a:lnTo>
                  <a:close/>
                </a:path>
                <a:path w="5145405" h="947420">
                  <a:moveTo>
                    <a:pt x="4231868" y="937806"/>
                  </a:moveTo>
                  <a:lnTo>
                    <a:pt x="4222356" y="937806"/>
                  </a:lnTo>
                  <a:lnTo>
                    <a:pt x="4222356" y="947343"/>
                  </a:lnTo>
                  <a:lnTo>
                    <a:pt x="4231868" y="947343"/>
                  </a:lnTo>
                  <a:lnTo>
                    <a:pt x="4231868" y="937806"/>
                  </a:lnTo>
                  <a:close/>
                </a:path>
                <a:path w="5145405" h="947420">
                  <a:moveTo>
                    <a:pt x="4288929" y="937806"/>
                  </a:moveTo>
                  <a:lnTo>
                    <a:pt x="4279417" y="937806"/>
                  </a:lnTo>
                  <a:lnTo>
                    <a:pt x="4279417" y="947343"/>
                  </a:lnTo>
                  <a:lnTo>
                    <a:pt x="4288929" y="947343"/>
                  </a:lnTo>
                  <a:lnTo>
                    <a:pt x="4288929" y="937806"/>
                  </a:lnTo>
                  <a:close/>
                </a:path>
                <a:path w="5145405" h="947420">
                  <a:moveTo>
                    <a:pt x="4345978" y="937806"/>
                  </a:moveTo>
                  <a:lnTo>
                    <a:pt x="4336478" y="937806"/>
                  </a:lnTo>
                  <a:lnTo>
                    <a:pt x="4336478" y="947343"/>
                  </a:lnTo>
                  <a:lnTo>
                    <a:pt x="4345978" y="947343"/>
                  </a:lnTo>
                  <a:lnTo>
                    <a:pt x="4345978" y="937806"/>
                  </a:lnTo>
                  <a:close/>
                </a:path>
                <a:path w="5145405" h="947420">
                  <a:moveTo>
                    <a:pt x="4403039" y="937806"/>
                  </a:moveTo>
                  <a:lnTo>
                    <a:pt x="4393527" y="937806"/>
                  </a:lnTo>
                  <a:lnTo>
                    <a:pt x="4393527" y="947343"/>
                  </a:lnTo>
                  <a:lnTo>
                    <a:pt x="4403039" y="947343"/>
                  </a:lnTo>
                  <a:lnTo>
                    <a:pt x="4403039" y="937806"/>
                  </a:lnTo>
                  <a:close/>
                </a:path>
                <a:path w="5145405" h="947420">
                  <a:moveTo>
                    <a:pt x="4460100" y="937806"/>
                  </a:moveTo>
                  <a:lnTo>
                    <a:pt x="4450588" y="937806"/>
                  </a:lnTo>
                  <a:lnTo>
                    <a:pt x="4450588" y="947343"/>
                  </a:lnTo>
                  <a:lnTo>
                    <a:pt x="4460100" y="947343"/>
                  </a:lnTo>
                  <a:lnTo>
                    <a:pt x="4460100" y="937806"/>
                  </a:lnTo>
                  <a:close/>
                </a:path>
                <a:path w="5145405" h="947420">
                  <a:moveTo>
                    <a:pt x="4517161" y="937806"/>
                  </a:moveTo>
                  <a:lnTo>
                    <a:pt x="4507649" y="937806"/>
                  </a:lnTo>
                  <a:lnTo>
                    <a:pt x="4507649" y="947343"/>
                  </a:lnTo>
                  <a:lnTo>
                    <a:pt x="4517161" y="947343"/>
                  </a:lnTo>
                  <a:lnTo>
                    <a:pt x="4517161" y="937806"/>
                  </a:lnTo>
                  <a:close/>
                </a:path>
                <a:path w="5145405" h="947420">
                  <a:moveTo>
                    <a:pt x="4574222" y="937806"/>
                  </a:moveTo>
                  <a:lnTo>
                    <a:pt x="4564710" y="937806"/>
                  </a:lnTo>
                  <a:lnTo>
                    <a:pt x="4564710" y="947343"/>
                  </a:lnTo>
                  <a:lnTo>
                    <a:pt x="4574222" y="947343"/>
                  </a:lnTo>
                  <a:lnTo>
                    <a:pt x="4574222" y="937806"/>
                  </a:lnTo>
                  <a:close/>
                </a:path>
                <a:path w="5145405" h="947420">
                  <a:moveTo>
                    <a:pt x="4631283" y="937806"/>
                  </a:moveTo>
                  <a:lnTo>
                    <a:pt x="4621771" y="937806"/>
                  </a:lnTo>
                  <a:lnTo>
                    <a:pt x="4621771" y="947343"/>
                  </a:lnTo>
                  <a:lnTo>
                    <a:pt x="4631283" y="947343"/>
                  </a:lnTo>
                  <a:lnTo>
                    <a:pt x="4631283" y="937806"/>
                  </a:lnTo>
                  <a:close/>
                </a:path>
                <a:path w="5145405" h="947420">
                  <a:moveTo>
                    <a:pt x="4688332" y="937806"/>
                  </a:moveTo>
                  <a:lnTo>
                    <a:pt x="4678832" y="937806"/>
                  </a:lnTo>
                  <a:lnTo>
                    <a:pt x="4678832" y="947343"/>
                  </a:lnTo>
                  <a:lnTo>
                    <a:pt x="4688332" y="947343"/>
                  </a:lnTo>
                  <a:lnTo>
                    <a:pt x="4688332" y="937806"/>
                  </a:lnTo>
                  <a:close/>
                </a:path>
                <a:path w="5145405" h="947420">
                  <a:moveTo>
                    <a:pt x="4745393" y="937806"/>
                  </a:moveTo>
                  <a:lnTo>
                    <a:pt x="4735881" y="937806"/>
                  </a:lnTo>
                  <a:lnTo>
                    <a:pt x="4735881" y="947343"/>
                  </a:lnTo>
                  <a:lnTo>
                    <a:pt x="4745393" y="947343"/>
                  </a:lnTo>
                  <a:lnTo>
                    <a:pt x="4745393" y="937806"/>
                  </a:lnTo>
                  <a:close/>
                </a:path>
                <a:path w="5145405" h="947420">
                  <a:moveTo>
                    <a:pt x="4802454" y="937806"/>
                  </a:moveTo>
                  <a:lnTo>
                    <a:pt x="4792942" y="937806"/>
                  </a:lnTo>
                  <a:lnTo>
                    <a:pt x="4792942" y="947343"/>
                  </a:lnTo>
                  <a:lnTo>
                    <a:pt x="4802454" y="947343"/>
                  </a:lnTo>
                  <a:lnTo>
                    <a:pt x="4802454" y="937806"/>
                  </a:lnTo>
                  <a:close/>
                </a:path>
                <a:path w="5145405" h="947420">
                  <a:moveTo>
                    <a:pt x="4859515" y="937806"/>
                  </a:moveTo>
                  <a:lnTo>
                    <a:pt x="4850003" y="937806"/>
                  </a:lnTo>
                  <a:lnTo>
                    <a:pt x="4850003" y="947343"/>
                  </a:lnTo>
                  <a:lnTo>
                    <a:pt x="4859515" y="947343"/>
                  </a:lnTo>
                  <a:lnTo>
                    <a:pt x="4859515" y="937806"/>
                  </a:lnTo>
                  <a:close/>
                </a:path>
                <a:path w="5145405" h="947420">
                  <a:moveTo>
                    <a:pt x="4916576" y="937806"/>
                  </a:moveTo>
                  <a:lnTo>
                    <a:pt x="4907064" y="937806"/>
                  </a:lnTo>
                  <a:lnTo>
                    <a:pt x="4907064" y="947343"/>
                  </a:lnTo>
                  <a:lnTo>
                    <a:pt x="4916576" y="947343"/>
                  </a:lnTo>
                  <a:lnTo>
                    <a:pt x="4916576" y="937806"/>
                  </a:lnTo>
                  <a:close/>
                </a:path>
                <a:path w="5145405" h="947420">
                  <a:moveTo>
                    <a:pt x="4973625" y="937806"/>
                  </a:moveTo>
                  <a:lnTo>
                    <a:pt x="4964125" y="937806"/>
                  </a:lnTo>
                  <a:lnTo>
                    <a:pt x="4964125" y="947343"/>
                  </a:lnTo>
                  <a:lnTo>
                    <a:pt x="4973625" y="947343"/>
                  </a:lnTo>
                  <a:lnTo>
                    <a:pt x="4973625" y="937806"/>
                  </a:lnTo>
                  <a:close/>
                </a:path>
                <a:path w="5145405" h="947420">
                  <a:moveTo>
                    <a:pt x="5030686" y="937806"/>
                  </a:moveTo>
                  <a:lnTo>
                    <a:pt x="5021186" y="937806"/>
                  </a:lnTo>
                  <a:lnTo>
                    <a:pt x="5021186" y="947343"/>
                  </a:lnTo>
                  <a:lnTo>
                    <a:pt x="5030686" y="947343"/>
                  </a:lnTo>
                  <a:lnTo>
                    <a:pt x="5030686" y="937806"/>
                  </a:lnTo>
                  <a:close/>
                </a:path>
                <a:path w="5145405" h="947420">
                  <a:moveTo>
                    <a:pt x="5087747" y="937806"/>
                  </a:moveTo>
                  <a:lnTo>
                    <a:pt x="5078234" y="937806"/>
                  </a:lnTo>
                  <a:lnTo>
                    <a:pt x="5078234" y="947343"/>
                  </a:lnTo>
                  <a:lnTo>
                    <a:pt x="5087747" y="947343"/>
                  </a:lnTo>
                  <a:lnTo>
                    <a:pt x="5087747" y="937806"/>
                  </a:lnTo>
                  <a:close/>
                </a:path>
                <a:path w="5145405" h="947420">
                  <a:moveTo>
                    <a:pt x="5144808" y="937806"/>
                  </a:moveTo>
                  <a:lnTo>
                    <a:pt x="5135296" y="937806"/>
                  </a:lnTo>
                  <a:lnTo>
                    <a:pt x="5135296" y="947343"/>
                  </a:lnTo>
                  <a:lnTo>
                    <a:pt x="5144808" y="947343"/>
                  </a:lnTo>
                  <a:lnTo>
                    <a:pt x="5144808" y="9378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09599" y="1717725"/>
              <a:ext cx="5145405" cy="947419"/>
            </a:xfrm>
            <a:custGeom>
              <a:avLst/>
              <a:gdLst/>
              <a:ahLst/>
              <a:cxnLst/>
              <a:rect l="l" t="t" r="r" b="b"/>
              <a:pathLst>
                <a:path w="5145405" h="947419">
                  <a:moveTo>
                    <a:pt x="9499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499" y="9537"/>
                  </a:lnTo>
                  <a:lnTo>
                    <a:pt x="9499" y="0"/>
                  </a:lnTo>
                  <a:close/>
                </a:path>
                <a:path w="5145405" h="947419">
                  <a:moveTo>
                    <a:pt x="66560" y="0"/>
                  </a:moveTo>
                  <a:lnTo>
                    <a:pt x="57048" y="0"/>
                  </a:lnTo>
                  <a:lnTo>
                    <a:pt x="57048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5145405" h="947419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5145405" h="947419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5145405" h="947419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5145405" h="947419">
                  <a:moveTo>
                    <a:pt x="294792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792" y="9537"/>
                  </a:lnTo>
                  <a:lnTo>
                    <a:pt x="294792" y="0"/>
                  </a:lnTo>
                  <a:close/>
                </a:path>
                <a:path w="5145405" h="947419">
                  <a:moveTo>
                    <a:pt x="351853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53" y="9537"/>
                  </a:lnTo>
                  <a:lnTo>
                    <a:pt x="351853" y="0"/>
                  </a:lnTo>
                  <a:close/>
                </a:path>
                <a:path w="5145405" h="947419">
                  <a:moveTo>
                    <a:pt x="408914" y="0"/>
                  </a:moveTo>
                  <a:lnTo>
                    <a:pt x="399402" y="0"/>
                  </a:lnTo>
                  <a:lnTo>
                    <a:pt x="399402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5145405" h="947419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5145405" h="947419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5145405" h="947419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5145405" h="947419">
                  <a:moveTo>
                    <a:pt x="637146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46" y="9537"/>
                  </a:lnTo>
                  <a:lnTo>
                    <a:pt x="637146" y="0"/>
                  </a:lnTo>
                  <a:close/>
                </a:path>
                <a:path w="5145405" h="947419">
                  <a:moveTo>
                    <a:pt x="694207" y="0"/>
                  </a:moveTo>
                  <a:lnTo>
                    <a:pt x="684695" y="0"/>
                  </a:lnTo>
                  <a:lnTo>
                    <a:pt x="684695" y="9537"/>
                  </a:lnTo>
                  <a:lnTo>
                    <a:pt x="694207" y="9537"/>
                  </a:lnTo>
                  <a:lnTo>
                    <a:pt x="694207" y="0"/>
                  </a:lnTo>
                  <a:close/>
                </a:path>
                <a:path w="5145405" h="947419">
                  <a:moveTo>
                    <a:pt x="751268" y="0"/>
                  </a:moveTo>
                  <a:lnTo>
                    <a:pt x="741756" y="0"/>
                  </a:lnTo>
                  <a:lnTo>
                    <a:pt x="741756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5145405" h="947419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5145405" h="947419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5145405" h="947419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5145405" h="947419">
                  <a:moveTo>
                    <a:pt x="979500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00" y="9537"/>
                  </a:lnTo>
                  <a:lnTo>
                    <a:pt x="979500" y="0"/>
                  </a:lnTo>
                  <a:close/>
                </a:path>
                <a:path w="5145405" h="947419">
                  <a:moveTo>
                    <a:pt x="1036561" y="0"/>
                  </a:moveTo>
                  <a:lnTo>
                    <a:pt x="1027049" y="0"/>
                  </a:lnTo>
                  <a:lnTo>
                    <a:pt x="1027049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5145405" h="947419">
                  <a:moveTo>
                    <a:pt x="1093622" y="0"/>
                  </a:moveTo>
                  <a:lnTo>
                    <a:pt x="1084110" y="0"/>
                  </a:lnTo>
                  <a:lnTo>
                    <a:pt x="1084110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5145405" h="947419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5145405" h="947419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5145405" h="947419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5145405" h="947419">
                  <a:moveTo>
                    <a:pt x="1321854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54" y="9537"/>
                  </a:lnTo>
                  <a:lnTo>
                    <a:pt x="1321854" y="0"/>
                  </a:lnTo>
                  <a:close/>
                </a:path>
                <a:path w="5145405" h="947419">
                  <a:moveTo>
                    <a:pt x="1378915" y="0"/>
                  </a:moveTo>
                  <a:lnTo>
                    <a:pt x="1369402" y="0"/>
                  </a:lnTo>
                  <a:lnTo>
                    <a:pt x="1369402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5145405" h="947419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5145405" h="947419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5145405" h="947419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5145405" h="947419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5145405" h="947419">
                  <a:moveTo>
                    <a:pt x="2805392" y="937806"/>
                  </a:moveTo>
                  <a:lnTo>
                    <a:pt x="2795879" y="937806"/>
                  </a:lnTo>
                  <a:lnTo>
                    <a:pt x="2795879" y="947343"/>
                  </a:lnTo>
                  <a:lnTo>
                    <a:pt x="2805392" y="947343"/>
                  </a:lnTo>
                  <a:lnTo>
                    <a:pt x="2805392" y="937806"/>
                  </a:lnTo>
                  <a:close/>
                </a:path>
                <a:path w="5145405" h="947419">
                  <a:moveTo>
                    <a:pt x="2862453" y="937806"/>
                  </a:moveTo>
                  <a:lnTo>
                    <a:pt x="2852940" y="937806"/>
                  </a:lnTo>
                  <a:lnTo>
                    <a:pt x="2852940" y="947343"/>
                  </a:lnTo>
                  <a:lnTo>
                    <a:pt x="2862453" y="947343"/>
                  </a:lnTo>
                  <a:lnTo>
                    <a:pt x="2862453" y="937806"/>
                  </a:lnTo>
                  <a:close/>
                </a:path>
                <a:path w="5145405" h="947419">
                  <a:moveTo>
                    <a:pt x="2919514" y="937806"/>
                  </a:moveTo>
                  <a:lnTo>
                    <a:pt x="2910001" y="937806"/>
                  </a:lnTo>
                  <a:lnTo>
                    <a:pt x="2910001" y="947343"/>
                  </a:lnTo>
                  <a:lnTo>
                    <a:pt x="2919514" y="947343"/>
                  </a:lnTo>
                  <a:lnTo>
                    <a:pt x="2919514" y="937806"/>
                  </a:lnTo>
                  <a:close/>
                </a:path>
                <a:path w="5145405" h="947419">
                  <a:moveTo>
                    <a:pt x="2976562" y="937806"/>
                  </a:moveTo>
                  <a:lnTo>
                    <a:pt x="2967063" y="937806"/>
                  </a:lnTo>
                  <a:lnTo>
                    <a:pt x="2967063" y="947343"/>
                  </a:lnTo>
                  <a:lnTo>
                    <a:pt x="2976562" y="947343"/>
                  </a:lnTo>
                  <a:lnTo>
                    <a:pt x="2976562" y="937806"/>
                  </a:lnTo>
                  <a:close/>
                </a:path>
                <a:path w="5145405" h="947419">
                  <a:moveTo>
                    <a:pt x="3033623" y="937806"/>
                  </a:moveTo>
                  <a:lnTo>
                    <a:pt x="3024111" y="937806"/>
                  </a:lnTo>
                  <a:lnTo>
                    <a:pt x="3024111" y="947343"/>
                  </a:lnTo>
                  <a:lnTo>
                    <a:pt x="3033623" y="947343"/>
                  </a:lnTo>
                  <a:lnTo>
                    <a:pt x="3033623" y="937806"/>
                  </a:lnTo>
                  <a:close/>
                </a:path>
                <a:path w="5145405" h="947419">
                  <a:moveTo>
                    <a:pt x="3090684" y="937806"/>
                  </a:moveTo>
                  <a:lnTo>
                    <a:pt x="3081172" y="937806"/>
                  </a:lnTo>
                  <a:lnTo>
                    <a:pt x="3081172" y="947343"/>
                  </a:lnTo>
                  <a:lnTo>
                    <a:pt x="3090684" y="947343"/>
                  </a:lnTo>
                  <a:lnTo>
                    <a:pt x="3090684" y="937806"/>
                  </a:lnTo>
                  <a:close/>
                </a:path>
                <a:path w="5145405" h="947419">
                  <a:moveTo>
                    <a:pt x="3147745" y="937806"/>
                  </a:moveTo>
                  <a:lnTo>
                    <a:pt x="3138233" y="937806"/>
                  </a:lnTo>
                  <a:lnTo>
                    <a:pt x="3138233" y="947343"/>
                  </a:lnTo>
                  <a:lnTo>
                    <a:pt x="3147745" y="947343"/>
                  </a:lnTo>
                  <a:lnTo>
                    <a:pt x="3147745" y="937806"/>
                  </a:lnTo>
                  <a:close/>
                </a:path>
                <a:path w="5145405" h="947419">
                  <a:moveTo>
                    <a:pt x="3204807" y="937806"/>
                  </a:moveTo>
                  <a:lnTo>
                    <a:pt x="3195294" y="937806"/>
                  </a:lnTo>
                  <a:lnTo>
                    <a:pt x="3195294" y="947343"/>
                  </a:lnTo>
                  <a:lnTo>
                    <a:pt x="3204807" y="947343"/>
                  </a:lnTo>
                  <a:lnTo>
                    <a:pt x="3204807" y="937806"/>
                  </a:lnTo>
                  <a:close/>
                </a:path>
                <a:path w="5145405" h="947419">
                  <a:moveTo>
                    <a:pt x="3261868" y="937806"/>
                  </a:moveTo>
                  <a:lnTo>
                    <a:pt x="3252355" y="937806"/>
                  </a:lnTo>
                  <a:lnTo>
                    <a:pt x="3252355" y="947343"/>
                  </a:lnTo>
                  <a:lnTo>
                    <a:pt x="3261868" y="947343"/>
                  </a:lnTo>
                  <a:lnTo>
                    <a:pt x="3261868" y="937806"/>
                  </a:lnTo>
                  <a:close/>
                </a:path>
                <a:path w="5145405" h="947419">
                  <a:moveTo>
                    <a:pt x="3318916" y="937806"/>
                  </a:moveTo>
                  <a:lnTo>
                    <a:pt x="3309416" y="937806"/>
                  </a:lnTo>
                  <a:lnTo>
                    <a:pt x="3309416" y="947343"/>
                  </a:lnTo>
                  <a:lnTo>
                    <a:pt x="3318916" y="947343"/>
                  </a:lnTo>
                  <a:lnTo>
                    <a:pt x="3318916" y="937806"/>
                  </a:lnTo>
                  <a:close/>
                </a:path>
                <a:path w="5145405" h="947419">
                  <a:moveTo>
                    <a:pt x="3375977" y="937806"/>
                  </a:moveTo>
                  <a:lnTo>
                    <a:pt x="3366465" y="937806"/>
                  </a:lnTo>
                  <a:lnTo>
                    <a:pt x="3366465" y="947343"/>
                  </a:lnTo>
                  <a:lnTo>
                    <a:pt x="3375977" y="947343"/>
                  </a:lnTo>
                  <a:lnTo>
                    <a:pt x="3375977" y="937806"/>
                  </a:lnTo>
                  <a:close/>
                </a:path>
                <a:path w="5145405" h="947419">
                  <a:moveTo>
                    <a:pt x="3433038" y="937806"/>
                  </a:moveTo>
                  <a:lnTo>
                    <a:pt x="3423526" y="937806"/>
                  </a:lnTo>
                  <a:lnTo>
                    <a:pt x="3423526" y="947343"/>
                  </a:lnTo>
                  <a:lnTo>
                    <a:pt x="3433038" y="947343"/>
                  </a:lnTo>
                  <a:lnTo>
                    <a:pt x="3433038" y="937806"/>
                  </a:lnTo>
                  <a:close/>
                </a:path>
                <a:path w="5145405" h="947419">
                  <a:moveTo>
                    <a:pt x="3490099" y="937806"/>
                  </a:moveTo>
                  <a:lnTo>
                    <a:pt x="3480587" y="937806"/>
                  </a:lnTo>
                  <a:lnTo>
                    <a:pt x="3480587" y="947343"/>
                  </a:lnTo>
                  <a:lnTo>
                    <a:pt x="3490099" y="947343"/>
                  </a:lnTo>
                  <a:lnTo>
                    <a:pt x="3490099" y="937806"/>
                  </a:lnTo>
                  <a:close/>
                </a:path>
                <a:path w="5145405" h="947419">
                  <a:moveTo>
                    <a:pt x="3547160" y="937806"/>
                  </a:moveTo>
                  <a:lnTo>
                    <a:pt x="3537648" y="937806"/>
                  </a:lnTo>
                  <a:lnTo>
                    <a:pt x="3537648" y="947343"/>
                  </a:lnTo>
                  <a:lnTo>
                    <a:pt x="3547160" y="947343"/>
                  </a:lnTo>
                  <a:lnTo>
                    <a:pt x="3547160" y="937806"/>
                  </a:lnTo>
                  <a:close/>
                </a:path>
                <a:path w="5145405" h="947419">
                  <a:moveTo>
                    <a:pt x="3604222" y="937806"/>
                  </a:moveTo>
                  <a:lnTo>
                    <a:pt x="3594709" y="937806"/>
                  </a:lnTo>
                  <a:lnTo>
                    <a:pt x="3594709" y="947343"/>
                  </a:lnTo>
                  <a:lnTo>
                    <a:pt x="3604222" y="947343"/>
                  </a:lnTo>
                  <a:lnTo>
                    <a:pt x="3604222" y="937806"/>
                  </a:lnTo>
                  <a:close/>
                </a:path>
                <a:path w="5145405" h="947419">
                  <a:moveTo>
                    <a:pt x="3661270" y="937806"/>
                  </a:moveTo>
                  <a:lnTo>
                    <a:pt x="3651770" y="937806"/>
                  </a:lnTo>
                  <a:lnTo>
                    <a:pt x="3651770" y="947343"/>
                  </a:lnTo>
                  <a:lnTo>
                    <a:pt x="3661270" y="947343"/>
                  </a:lnTo>
                  <a:lnTo>
                    <a:pt x="3661270" y="937806"/>
                  </a:lnTo>
                  <a:close/>
                </a:path>
                <a:path w="5145405" h="947419">
                  <a:moveTo>
                    <a:pt x="3718331" y="937806"/>
                  </a:moveTo>
                  <a:lnTo>
                    <a:pt x="3708819" y="937806"/>
                  </a:lnTo>
                  <a:lnTo>
                    <a:pt x="3708819" y="947343"/>
                  </a:lnTo>
                  <a:lnTo>
                    <a:pt x="3718331" y="947343"/>
                  </a:lnTo>
                  <a:lnTo>
                    <a:pt x="3718331" y="937806"/>
                  </a:lnTo>
                  <a:close/>
                </a:path>
                <a:path w="5145405" h="947419">
                  <a:moveTo>
                    <a:pt x="3775392" y="937806"/>
                  </a:moveTo>
                  <a:lnTo>
                    <a:pt x="3765880" y="937806"/>
                  </a:lnTo>
                  <a:lnTo>
                    <a:pt x="3765880" y="947343"/>
                  </a:lnTo>
                  <a:lnTo>
                    <a:pt x="3775392" y="947343"/>
                  </a:lnTo>
                  <a:lnTo>
                    <a:pt x="3775392" y="937806"/>
                  </a:lnTo>
                  <a:close/>
                </a:path>
                <a:path w="5145405" h="947419">
                  <a:moveTo>
                    <a:pt x="3832453" y="937806"/>
                  </a:moveTo>
                  <a:lnTo>
                    <a:pt x="3822941" y="937806"/>
                  </a:lnTo>
                  <a:lnTo>
                    <a:pt x="3822941" y="947343"/>
                  </a:lnTo>
                  <a:lnTo>
                    <a:pt x="3832453" y="947343"/>
                  </a:lnTo>
                  <a:lnTo>
                    <a:pt x="3832453" y="937806"/>
                  </a:lnTo>
                  <a:close/>
                </a:path>
                <a:path w="5145405" h="947419">
                  <a:moveTo>
                    <a:pt x="3889514" y="937806"/>
                  </a:moveTo>
                  <a:lnTo>
                    <a:pt x="3880002" y="937806"/>
                  </a:lnTo>
                  <a:lnTo>
                    <a:pt x="3880002" y="947343"/>
                  </a:lnTo>
                  <a:lnTo>
                    <a:pt x="3889514" y="947343"/>
                  </a:lnTo>
                  <a:lnTo>
                    <a:pt x="3889514" y="937806"/>
                  </a:lnTo>
                  <a:close/>
                </a:path>
                <a:path w="5145405" h="947419">
                  <a:moveTo>
                    <a:pt x="3946575" y="937806"/>
                  </a:moveTo>
                  <a:lnTo>
                    <a:pt x="3937063" y="937806"/>
                  </a:lnTo>
                  <a:lnTo>
                    <a:pt x="3937063" y="947343"/>
                  </a:lnTo>
                  <a:lnTo>
                    <a:pt x="3946575" y="947343"/>
                  </a:lnTo>
                  <a:lnTo>
                    <a:pt x="3946575" y="937806"/>
                  </a:lnTo>
                  <a:close/>
                </a:path>
                <a:path w="5145405" h="947419">
                  <a:moveTo>
                    <a:pt x="4003624" y="937806"/>
                  </a:moveTo>
                  <a:lnTo>
                    <a:pt x="3994124" y="937806"/>
                  </a:lnTo>
                  <a:lnTo>
                    <a:pt x="3994124" y="947343"/>
                  </a:lnTo>
                  <a:lnTo>
                    <a:pt x="4003624" y="947343"/>
                  </a:lnTo>
                  <a:lnTo>
                    <a:pt x="4003624" y="937806"/>
                  </a:lnTo>
                  <a:close/>
                </a:path>
                <a:path w="5145405" h="947419">
                  <a:moveTo>
                    <a:pt x="4060685" y="937806"/>
                  </a:moveTo>
                  <a:lnTo>
                    <a:pt x="4051173" y="937806"/>
                  </a:lnTo>
                  <a:lnTo>
                    <a:pt x="4051173" y="947343"/>
                  </a:lnTo>
                  <a:lnTo>
                    <a:pt x="4060685" y="947343"/>
                  </a:lnTo>
                  <a:lnTo>
                    <a:pt x="4060685" y="937806"/>
                  </a:lnTo>
                  <a:close/>
                </a:path>
                <a:path w="5145405" h="947419">
                  <a:moveTo>
                    <a:pt x="4117746" y="937806"/>
                  </a:moveTo>
                  <a:lnTo>
                    <a:pt x="4108234" y="937806"/>
                  </a:lnTo>
                  <a:lnTo>
                    <a:pt x="4108234" y="947343"/>
                  </a:lnTo>
                  <a:lnTo>
                    <a:pt x="4117746" y="947343"/>
                  </a:lnTo>
                  <a:lnTo>
                    <a:pt x="4117746" y="937806"/>
                  </a:lnTo>
                  <a:close/>
                </a:path>
                <a:path w="5145405" h="947419">
                  <a:moveTo>
                    <a:pt x="4174807" y="937806"/>
                  </a:moveTo>
                  <a:lnTo>
                    <a:pt x="4165295" y="937806"/>
                  </a:lnTo>
                  <a:lnTo>
                    <a:pt x="4165295" y="947343"/>
                  </a:lnTo>
                  <a:lnTo>
                    <a:pt x="4174807" y="947343"/>
                  </a:lnTo>
                  <a:lnTo>
                    <a:pt x="4174807" y="937806"/>
                  </a:lnTo>
                  <a:close/>
                </a:path>
                <a:path w="5145405" h="947419">
                  <a:moveTo>
                    <a:pt x="4231868" y="937806"/>
                  </a:moveTo>
                  <a:lnTo>
                    <a:pt x="4222356" y="937806"/>
                  </a:lnTo>
                  <a:lnTo>
                    <a:pt x="4222356" y="947343"/>
                  </a:lnTo>
                  <a:lnTo>
                    <a:pt x="4231868" y="947343"/>
                  </a:lnTo>
                  <a:lnTo>
                    <a:pt x="4231868" y="937806"/>
                  </a:lnTo>
                  <a:close/>
                </a:path>
                <a:path w="5145405" h="947419">
                  <a:moveTo>
                    <a:pt x="4288929" y="937806"/>
                  </a:moveTo>
                  <a:lnTo>
                    <a:pt x="4279417" y="937806"/>
                  </a:lnTo>
                  <a:lnTo>
                    <a:pt x="4279417" y="947343"/>
                  </a:lnTo>
                  <a:lnTo>
                    <a:pt x="4288929" y="947343"/>
                  </a:lnTo>
                  <a:lnTo>
                    <a:pt x="4288929" y="937806"/>
                  </a:lnTo>
                  <a:close/>
                </a:path>
                <a:path w="5145405" h="947419">
                  <a:moveTo>
                    <a:pt x="4345978" y="937806"/>
                  </a:moveTo>
                  <a:lnTo>
                    <a:pt x="4336478" y="937806"/>
                  </a:lnTo>
                  <a:lnTo>
                    <a:pt x="4336478" y="947343"/>
                  </a:lnTo>
                  <a:lnTo>
                    <a:pt x="4345978" y="947343"/>
                  </a:lnTo>
                  <a:lnTo>
                    <a:pt x="4345978" y="937806"/>
                  </a:lnTo>
                  <a:close/>
                </a:path>
                <a:path w="5145405" h="947419">
                  <a:moveTo>
                    <a:pt x="4403039" y="937806"/>
                  </a:moveTo>
                  <a:lnTo>
                    <a:pt x="4393527" y="937806"/>
                  </a:lnTo>
                  <a:lnTo>
                    <a:pt x="4393527" y="947343"/>
                  </a:lnTo>
                  <a:lnTo>
                    <a:pt x="4403039" y="947343"/>
                  </a:lnTo>
                  <a:lnTo>
                    <a:pt x="4403039" y="937806"/>
                  </a:lnTo>
                  <a:close/>
                </a:path>
                <a:path w="5145405" h="947419">
                  <a:moveTo>
                    <a:pt x="4460100" y="937806"/>
                  </a:moveTo>
                  <a:lnTo>
                    <a:pt x="4450588" y="937806"/>
                  </a:lnTo>
                  <a:lnTo>
                    <a:pt x="4450588" y="947343"/>
                  </a:lnTo>
                  <a:lnTo>
                    <a:pt x="4460100" y="947343"/>
                  </a:lnTo>
                  <a:lnTo>
                    <a:pt x="4460100" y="937806"/>
                  </a:lnTo>
                  <a:close/>
                </a:path>
                <a:path w="5145405" h="947419">
                  <a:moveTo>
                    <a:pt x="4517161" y="937806"/>
                  </a:moveTo>
                  <a:lnTo>
                    <a:pt x="4507649" y="937806"/>
                  </a:lnTo>
                  <a:lnTo>
                    <a:pt x="4507649" y="947343"/>
                  </a:lnTo>
                  <a:lnTo>
                    <a:pt x="4517161" y="947343"/>
                  </a:lnTo>
                  <a:lnTo>
                    <a:pt x="4517161" y="937806"/>
                  </a:lnTo>
                  <a:close/>
                </a:path>
                <a:path w="5145405" h="947419">
                  <a:moveTo>
                    <a:pt x="4574222" y="937806"/>
                  </a:moveTo>
                  <a:lnTo>
                    <a:pt x="4564710" y="937806"/>
                  </a:lnTo>
                  <a:lnTo>
                    <a:pt x="4564710" y="947343"/>
                  </a:lnTo>
                  <a:lnTo>
                    <a:pt x="4574222" y="947343"/>
                  </a:lnTo>
                  <a:lnTo>
                    <a:pt x="4574222" y="937806"/>
                  </a:lnTo>
                  <a:close/>
                </a:path>
                <a:path w="5145405" h="947419">
                  <a:moveTo>
                    <a:pt x="4631283" y="937806"/>
                  </a:moveTo>
                  <a:lnTo>
                    <a:pt x="4621771" y="937806"/>
                  </a:lnTo>
                  <a:lnTo>
                    <a:pt x="4621771" y="947343"/>
                  </a:lnTo>
                  <a:lnTo>
                    <a:pt x="4631283" y="947343"/>
                  </a:lnTo>
                  <a:lnTo>
                    <a:pt x="4631283" y="937806"/>
                  </a:lnTo>
                  <a:close/>
                </a:path>
                <a:path w="5145405" h="947419">
                  <a:moveTo>
                    <a:pt x="4688332" y="937806"/>
                  </a:moveTo>
                  <a:lnTo>
                    <a:pt x="4678832" y="937806"/>
                  </a:lnTo>
                  <a:lnTo>
                    <a:pt x="4678832" y="947343"/>
                  </a:lnTo>
                  <a:lnTo>
                    <a:pt x="4688332" y="947343"/>
                  </a:lnTo>
                  <a:lnTo>
                    <a:pt x="4688332" y="937806"/>
                  </a:lnTo>
                  <a:close/>
                </a:path>
                <a:path w="5145405" h="947419">
                  <a:moveTo>
                    <a:pt x="4745393" y="937806"/>
                  </a:moveTo>
                  <a:lnTo>
                    <a:pt x="4735881" y="937806"/>
                  </a:lnTo>
                  <a:lnTo>
                    <a:pt x="4735881" y="947343"/>
                  </a:lnTo>
                  <a:lnTo>
                    <a:pt x="4745393" y="947343"/>
                  </a:lnTo>
                  <a:lnTo>
                    <a:pt x="4745393" y="937806"/>
                  </a:lnTo>
                  <a:close/>
                </a:path>
                <a:path w="5145405" h="947419">
                  <a:moveTo>
                    <a:pt x="4802454" y="937806"/>
                  </a:moveTo>
                  <a:lnTo>
                    <a:pt x="4792942" y="937806"/>
                  </a:lnTo>
                  <a:lnTo>
                    <a:pt x="4792942" y="947343"/>
                  </a:lnTo>
                  <a:lnTo>
                    <a:pt x="4802454" y="947343"/>
                  </a:lnTo>
                  <a:lnTo>
                    <a:pt x="4802454" y="937806"/>
                  </a:lnTo>
                  <a:close/>
                </a:path>
                <a:path w="5145405" h="947419">
                  <a:moveTo>
                    <a:pt x="4859515" y="937806"/>
                  </a:moveTo>
                  <a:lnTo>
                    <a:pt x="4850003" y="937806"/>
                  </a:lnTo>
                  <a:lnTo>
                    <a:pt x="4850003" y="947343"/>
                  </a:lnTo>
                  <a:lnTo>
                    <a:pt x="4859515" y="947343"/>
                  </a:lnTo>
                  <a:lnTo>
                    <a:pt x="4859515" y="937806"/>
                  </a:lnTo>
                  <a:close/>
                </a:path>
                <a:path w="5145405" h="947419">
                  <a:moveTo>
                    <a:pt x="4916576" y="937806"/>
                  </a:moveTo>
                  <a:lnTo>
                    <a:pt x="4907064" y="937806"/>
                  </a:lnTo>
                  <a:lnTo>
                    <a:pt x="4907064" y="947343"/>
                  </a:lnTo>
                  <a:lnTo>
                    <a:pt x="4916576" y="947343"/>
                  </a:lnTo>
                  <a:lnTo>
                    <a:pt x="4916576" y="937806"/>
                  </a:lnTo>
                  <a:close/>
                </a:path>
                <a:path w="5145405" h="947419">
                  <a:moveTo>
                    <a:pt x="4973625" y="937806"/>
                  </a:moveTo>
                  <a:lnTo>
                    <a:pt x="4964125" y="937806"/>
                  </a:lnTo>
                  <a:lnTo>
                    <a:pt x="4964125" y="947343"/>
                  </a:lnTo>
                  <a:lnTo>
                    <a:pt x="4973625" y="947343"/>
                  </a:lnTo>
                  <a:lnTo>
                    <a:pt x="4973625" y="937806"/>
                  </a:lnTo>
                  <a:close/>
                </a:path>
                <a:path w="5145405" h="947419">
                  <a:moveTo>
                    <a:pt x="5030686" y="937806"/>
                  </a:moveTo>
                  <a:lnTo>
                    <a:pt x="5021186" y="937806"/>
                  </a:lnTo>
                  <a:lnTo>
                    <a:pt x="5021186" y="947343"/>
                  </a:lnTo>
                  <a:lnTo>
                    <a:pt x="5030686" y="947343"/>
                  </a:lnTo>
                  <a:lnTo>
                    <a:pt x="5030686" y="937806"/>
                  </a:lnTo>
                  <a:close/>
                </a:path>
                <a:path w="5145405" h="947419">
                  <a:moveTo>
                    <a:pt x="5087747" y="937806"/>
                  </a:moveTo>
                  <a:lnTo>
                    <a:pt x="5078234" y="937806"/>
                  </a:lnTo>
                  <a:lnTo>
                    <a:pt x="5078234" y="947343"/>
                  </a:lnTo>
                  <a:lnTo>
                    <a:pt x="5087747" y="947343"/>
                  </a:lnTo>
                  <a:lnTo>
                    <a:pt x="5087747" y="937806"/>
                  </a:lnTo>
                  <a:close/>
                </a:path>
                <a:path w="5145405" h="947419">
                  <a:moveTo>
                    <a:pt x="5144808" y="937806"/>
                  </a:moveTo>
                  <a:lnTo>
                    <a:pt x="5135296" y="937806"/>
                  </a:lnTo>
                  <a:lnTo>
                    <a:pt x="5135296" y="947343"/>
                  </a:lnTo>
                  <a:lnTo>
                    <a:pt x="5144808" y="947343"/>
                  </a:lnTo>
                  <a:lnTo>
                    <a:pt x="5144808" y="9378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007246" y="1717725"/>
              <a:ext cx="3547745" cy="10160"/>
            </a:xfrm>
            <a:custGeom>
              <a:avLst/>
              <a:gdLst/>
              <a:ahLst/>
              <a:cxnLst/>
              <a:rect l="l" t="t" r="r" b="b"/>
              <a:pathLst>
                <a:path w="3547745" h="10160">
                  <a:moveTo>
                    <a:pt x="9512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12" y="9537"/>
                  </a:lnTo>
                  <a:lnTo>
                    <a:pt x="9512" y="0"/>
                  </a:lnTo>
                  <a:close/>
                </a:path>
                <a:path w="3547745" h="10160">
                  <a:moveTo>
                    <a:pt x="66560" y="0"/>
                  </a:moveTo>
                  <a:lnTo>
                    <a:pt x="57061" y="0"/>
                  </a:lnTo>
                  <a:lnTo>
                    <a:pt x="57061" y="9537"/>
                  </a:lnTo>
                  <a:lnTo>
                    <a:pt x="66560" y="9537"/>
                  </a:lnTo>
                  <a:lnTo>
                    <a:pt x="66560" y="0"/>
                  </a:lnTo>
                  <a:close/>
                </a:path>
                <a:path w="3547745" h="10160">
                  <a:moveTo>
                    <a:pt x="123621" y="0"/>
                  </a:moveTo>
                  <a:lnTo>
                    <a:pt x="114109" y="0"/>
                  </a:lnTo>
                  <a:lnTo>
                    <a:pt x="114109" y="9537"/>
                  </a:lnTo>
                  <a:lnTo>
                    <a:pt x="123621" y="9537"/>
                  </a:lnTo>
                  <a:lnTo>
                    <a:pt x="123621" y="0"/>
                  </a:lnTo>
                  <a:close/>
                </a:path>
                <a:path w="3547745" h="10160">
                  <a:moveTo>
                    <a:pt x="180682" y="0"/>
                  </a:moveTo>
                  <a:lnTo>
                    <a:pt x="171170" y="0"/>
                  </a:lnTo>
                  <a:lnTo>
                    <a:pt x="171170" y="9537"/>
                  </a:lnTo>
                  <a:lnTo>
                    <a:pt x="180682" y="9537"/>
                  </a:lnTo>
                  <a:lnTo>
                    <a:pt x="180682" y="0"/>
                  </a:lnTo>
                  <a:close/>
                </a:path>
                <a:path w="3547745" h="10160">
                  <a:moveTo>
                    <a:pt x="237744" y="0"/>
                  </a:moveTo>
                  <a:lnTo>
                    <a:pt x="228231" y="0"/>
                  </a:lnTo>
                  <a:lnTo>
                    <a:pt x="228231" y="9537"/>
                  </a:lnTo>
                  <a:lnTo>
                    <a:pt x="237744" y="9537"/>
                  </a:lnTo>
                  <a:lnTo>
                    <a:pt x="237744" y="0"/>
                  </a:lnTo>
                  <a:close/>
                </a:path>
                <a:path w="3547745" h="10160">
                  <a:moveTo>
                    <a:pt x="294805" y="0"/>
                  </a:moveTo>
                  <a:lnTo>
                    <a:pt x="285292" y="0"/>
                  </a:lnTo>
                  <a:lnTo>
                    <a:pt x="285292" y="9537"/>
                  </a:lnTo>
                  <a:lnTo>
                    <a:pt x="294805" y="9537"/>
                  </a:lnTo>
                  <a:lnTo>
                    <a:pt x="294805" y="0"/>
                  </a:lnTo>
                  <a:close/>
                </a:path>
                <a:path w="3547745" h="10160">
                  <a:moveTo>
                    <a:pt x="351866" y="0"/>
                  </a:moveTo>
                  <a:lnTo>
                    <a:pt x="342353" y="0"/>
                  </a:lnTo>
                  <a:lnTo>
                    <a:pt x="342353" y="9537"/>
                  </a:lnTo>
                  <a:lnTo>
                    <a:pt x="351866" y="9537"/>
                  </a:lnTo>
                  <a:lnTo>
                    <a:pt x="351866" y="0"/>
                  </a:lnTo>
                  <a:close/>
                </a:path>
                <a:path w="3547745" h="10160">
                  <a:moveTo>
                    <a:pt x="408914" y="0"/>
                  </a:moveTo>
                  <a:lnTo>
                    <a:pt x="399415" y="0"/>
                  </a:lnTo>
                  <a:lnTo>
                    <a:pt x="399415" y="9537"/>
                  </a:lnTo>
                  <a:lnTo>
                    <a:pt x="408914" y="9537"/>
                  </a:lnTo>
                  <a:lnTo>
                    <a:pt x="408914" y="0"/>
                  </a:lnTo>
                  <a:close/>
                </a:path>
                <a:path w="3547745" h="10160">
                  <a:moveTo>
                    <a:pt x="465975" y="0"/>
                  </a:moveTo>
                  <a:lnTo>
                    <a:pt x="456463" y="0"/>
                  </a:lnTo>
                  <a:lnTo>
                    <a:pt x="456463" y="9537"/>
                  </a:lnTo>
                  <a:lnTo>
                    <a:pt x="465975" y="9537"/>
                  </a:lnTo>
                  <a:lnTo>
                    <a:pt x="465975" y="0"/>
                  </a:lnTo>
                  <a:close/>
                </a:path>
                <a:path w="3547745" h="10160">
                  <a:moveTo>
                    <a:pt x="523036" y="0"/>
                  </a:moveTo>
                  <a:lnTo>
                    <a:pt x="513524" y="0"/>
                  </a:lnTo>
                  <a:lnTo>
                    <a:pt x="513524" y="9537"/>
                  </a:lnTo>
                  <a:lnTo>
                    <a:pt x="523036" y="9537"/>
                  </a:lnTo>
                  <a:lnTo>
                    <a:pt x="523036" y="0"/>
                  </a:lnTo>
                  <a:close/>
                </a:path>
                <a:path w="3547745" h="10160">
                  <a:moveTo>
                    <a:pt x="580097" y="0"/>
                  </a:moveTo>
                  <a:lnTo>
                    <a:pt x="570585" y="0"/>
                  </a:lnTo>
                  <a:lnTo>
                    <a:pt x="570585" y="9537"/>
                  </a:lnTo>
                  <a:lnTo>
                    <a:pt x="580097" y="9537"/>
                  </a:lnTo>
                  <a:lnTo>
                    <a:pt x="580097" y="0"/>
                  </a:lnTo>
                  <a:close/>
                </a:path>
                <a:path w="3547745" h="10160">
                  <a:moveTo>
                    <a:pt x="637159" y="0"/>
                  </a:moveTo>
                  <a:lnTo>
                    <a:pt x="627646" y="0"/>
                  </a:lnTo>
                  <a:lnTo>
                    <a:pt x="627646" y="9537"/>
                  </a:lnTo>
                  <a:lnTo>
                    <a:pt x="637159" y="9537"/>
                  </a:lnTo>
                  <a:lnTo>
                    <a:pt x="637159" y="0"/>
                  </a:lnTo>
                  <a:close/>
                </a:path>
                <a:path w="3547745" h="10160">
                  <a:moveTo>
                    <a:pt x="694220" y="0"/>
                  </a:moveTo>
                  <a:lnTo>
                    <a:pt x="684707" y="0"/>
                  </a:lnTo>
                  <a:lnTo>
                    <a:pt x="684707" y="9537"/>
                  </a:lnTo>
                  <a:lnTo>
                    <a:pt x="694220" y="9537"/>
                  </a:lnTo>
                  <a:lnTo>
                    <a:pt x="694220" y="0"/>
                  </a:lnTo>
                  <a:close/>
                </a:path>
                <a:path w="3547745" h="10160">
                  <a:moveTo>
                    <a:pt x="751268" y="0"/>
                  </a:moveTo>
                  <a:lnTo>
                    <a:pt x="741768" y="0"/>
                  </a:lnTo>
                  <a:lnTo>
                    <a:pt x="741768" y="9537"/>
                  </a:lnTo>
                  <a:lnTo>
                    <a:pt x="751268" y="9537"/>
                  </a:lnTo>
                  <a:lnTo>
                    <a:pt x="751268" y="0"/>
                  </a:lnTo>
                  <a:close/>
                </a:path>
                <a:path w="3547745" h="10160">
                  <a:moveTo>
                    <a:pt x="808329" y="0"/>
                  </a:moveTo>
                  <a:lnTo>
                    <a:pt x="798817" y="0"/>
                  </a:lnTo>
                  <a:lnTo>
                    <a:pt x="798817" y="9537"/>
                  </a:lnTo>
                  <a:lnTo>
                    <a:pt x="808329" y="9537"/>
                  </a:lnTo>
                  <a:lnTo>
                    <a:pt x="808329" y="0"/>
                  </a:lnTo>
                  <a:close/>
                </a:path>
                <a:path w="3547745" h="10160">
                  <a:moveTo>
                    <a:pt x="865390" y="0"/>
                  </a:moveTo>
                  <a:lnTo>
                    <a:pt x="855878" y="0"/>
                  </a:lnTo>
                  <a:lnTo>
                    <a:pt x="855878" y="9537"/>
                  </a:lnTo>
                  <a:lnTo>
                    <a:pt x="865390" y="9537"/>
                  </a:lnTo>
                  <a:lnTo>
                    <a:pt x="865390" y="0"/>
                  </a:lnTo>
                  <a:close/>
                </a:path>
                <a:path w="3547745" h="10160">
                  <a:moveTo>
                    <a:pt x="922451" y="0"/>
                  </a:moveTo>
                  <a:lnTo>
                    <a:pt x="912939" y="0"/>
                  </a:lnTo>
                  <a:lnTo>
                    <a:pt x="912939" y="9537"/>
                  </a:lnTo>
                  <a:lnTo>
                    <a:pt x="922451" y="9537"/>
                  </a:lnTo>
                  <a:lnTo>
                    <a:pt x="922451" y="0"/>
                  </a:lnTo>
                  <a:close/>
                </a:path>
                <a:path w="3547745" h="10160">
                  <a:moveTo>
                    <a:pt x="979512" y="0"/>
                  </a:moveTo>
                  <a:lnTo>
                    <a:pt x="970000" y="0"/>
                  </a:lnTo>
                  <a:lnTo>
                    <a:pt x="970000" y="9537"/>
                  </a:lnTo>
                  <a:lnTo>
                    <a:pt x="979512" y="9537"/>
                  </a:lnTo>
                  <a:lnTo>
                    <a:pt x="979512" y="0"/>
                  </a:lnTo>
                  <a:close/>
                </a:path>
                <a:path w="3547745" h="10160">
                  <a:moveTo>
                    <a:pt x="1036561" y="0"/>
                  </a:moveTo>
                  <a:lnTo>
                    <a:pt x="1027061" y="0"/>
                  </a:lnTo>
                  <a:lnTo>
                    <a:pt x="1027061" y="9537"/>
                  </a:lnTo>
                  <a:lnTo>
                    <a:pt x="1036561" y="9537"/>
                  </a:lnTo>
                  <a:lnTo>
                    <a:pt x="1036561" y="0"/>
                  </a:lnTo>
                  <a:close/>
                </a:path>
                <a:path w="3547745" h="10160">
                  <a:moveTo>
                    <a:pt x="1093622" y="0"/>
                  </a:moveTo>
                  <a:lnTo>
                    <a:pt x="1084122" y="0"/>
                  </a:lnTo>
                  <a:lnTo>
                    <a:pt x="1084122" y="9537"/>
                  </a:lnTo>
                  <a:lnTo>
                    <a:pt x="1093622" y="9537"/>
                  </a:lnTo>
                  <a:lnTo>
                    <a:pt x="1093622" y="0"/>
                  </a:lnTo>
                  <a:close/>
                </a:path>
                <a:path w="3547745" h="10160">
                  <a:moveTo>
                    <a:pt x="1150683" y="0"/>
                  </a:moveTo>
                  <a:lnTo>
                    <a:pt x="1141171" y="0"/>
                  </a:lnTo>
                  <a:lnTo>
                    <a:pt x="1141171" y="9537"/>
                  </a:lnTo>
                  <a:lnTo>
                    <a:pt x="1150683" y="9537"/>
                  </a:lnTo>
                  <a:lnTo>
                    <a:pt x="1150683" y="0"/>
                  </a:lnTo>
                  <a:close/>
                </a:path>
                <a:path w="3547745" h="10160">
                  <a:moveTo>
                    <a:pt x="1207744" y="0"/>
                  </a:moveTo>
                  <a:lnTo>
                    <a:pt x="1198232" y="0"/>
                  </a:lnTo>
                  <a:lnTo>
                    <a:pt x="1198232" y="9537"/>
                  </a:lnTo>
                  <a:lnTo>
                    <a:pt x="1207744" y="9537"/>
                  </a:lnTo>
                  <a:lnTo>
                    <a:pt x="1207744" y="0"/>
                  </a:lnTo>
                  <a:close/>
                </a:path>
                <a:path w="3547745" h="10160">
                  <a:moveTo>
                    <a:pt x="1264805" y="0"/>
                  </a:moveTo>
                  <a:lnTo>
                    <a:pt x="1255293" y="0"/>
                  </a:lnTo>
                  <a:lnTo>
                    <a:pt x="1255293" y="9537"/>
                  </a:lnTo>
                  <a:lnTo>
                    <a:pt x="1264805" y="9537"/>
                  </a:lnTo>
                  <a:lnTo>
                    <a:pt x="1264805" y="0"/>
                  </a:lnTo>
                  <a:close/>
                </a:path>
                <a:path w="3547745" h="10160">
                  <a:moveTo>
                    <a:pt x="1321866" y="0"/>
                  </a:moveTo>
                  <a:lnTo>
                    <a:pt x="1312354" y="0"/>
                  </a:lnTo>
                  <a:lnTo>
                    <a:pt x="1312354" y="9537"/>
                  </a:lnTo>
                  <a:lnTo>
                    <a:pt x="1321866" y="9537"/>
                  </a:lnTo>
                  <a:lnTo>
                    <a:pt x="1321866" y="0"/>
                  </a:lnTo>
                  <a:close/>
                </a:path>
                <a:path w="3547745" h="10160">
                  <a:moveTo>
                    <a:pt x="1378915" y="0"/>
                  </a:moveTo>
                  <a:lnTo>
                    <a:pt x="1369415" y="0"/>
                  </a:lnTo>
                  <a:lnTo>
                    <a:pt x="1369415" y="9537"/>
                  </a:lnTo>
                  <a:lnTo>
                    <a:pt x="1378915" y="9537"/>
                  </a:lnTo>
                  <a:lnTo>
                    <a:pt x="1378915" y="0"/>
                  </a:lnTo>
                  <a:close/>
                </a:path>
                <a:path w="3547745" h="10160">
                  <a:moveTo>
                    <a:pt x="1435976" y="0"/>
                  </a:moveTo>
                  <a:lnTo>
                    <a:pt x="1426464" y="0"/>
                  </a:lnTo>
                  <a:lnTo>
                    <a:pt x="1426464" y="9537"/>
                  </a:lnTo>
                  <a:lnTo>
                    <a:pt x="1435976" y="9537"/>
                  </a:lnTo>
                  <a:lnTo>
                    <a:pt x="1435976" y="0"/>
                  </a:lnTo>
                  <a:close/>
                </a:path>
                <a:path w="3547745" h="10160">
                  <a:moveTo>
                    <a:pt x="1493037" y="0"/>
                  </a:moveTo>
                  <a:lnTo>
                    <a:pt x="1483525" y="0"/>
                  </a:lnTo>
                  <a:lnTo>
                    <a:pt x="1483525" y="9537"/>
                  </a:lnTo>
                  <a:lnTo>
                    <a:pt x="1493037" y="9537"/>
                  </a:lnTo>
                  <a:lnTo>
                    <a:pt x="1493037" y="0"/>
                  </a:lnTo>
                  <a:close/>
                </a:path>
                <a:path w="3547745" h="10160">
                  <a:moveTo>
                    <a:pt x="1550098" y="0"/>
                  </a:moveTo>
                  <a:lnTo>
                    <a:pt x="1540586" y="0"/>
                  </a:lnTo>
                  <a:lnTo>
                    <a:pt x="1540586" y="9537"/>
                  </a:lnTo>
                  <a:lnTo>
                    <a:pt x="1550098" y="9537"/>
                  </a:lnTo>
                  <a:lnTo>
                    <a:pt x="1550098" y="0"/>
                  </a:lnTo>
                  <a:close/>
                </a:path>
                <a:path w="3547745" h="10160">
                  <a:moveTo>
                    <a:pt x="1607159" y="0"/>
                  </a:moveTo>
                  <a:lnTo>
                    <a:pt x="1597647" y="0"/>
                  </a:lnTo>
                  <a:lnTo>
                    <a:pt x="1597647" y="9537"/>
                  </a:lnTo>
                  <a:lnTo>
                    <a:pt x="1607159" y="9537"/>
                  </a:lnTo>
                  <a:lnTo>
                    <a:pt x="1607159" y="0"/>
                  </a:lnTo>
                  <a:close/>
                </a:path>
                <a:path w="3547745" h="10160">
                  <a:moveTo>
                    <a:pt x="1664220" y="0"/>
                  </a:moveTo>
                  <a:lnTo>
                    <a:pt x="1654708" y="0"/>
                  </a:lnTo>
                  <a:lnTo>
                    <a:pt x="1654708" y="9537"/>
                  </a:lnTo>
                  <a:lnTo>
                    <a:pt x="1664220" y="9537"/>
                  </a:lnTo>
                  <a:lnTo>
                    <a:pt x="1664220" y="0"/>
                  </a:lnTo>
                  <a:close/>
                </a:path>
                <a:path w="3547745" h="10160">
                  <a:moveTo>
                    <a:pt x="1721269" y="0"/>
                  </a:moveTo>
                  <a:lnTo>
                    <a:pt x="1711769" y="0"/>
                  </a:lnTo>
                  <a:lnTo>
                    <a:pt x="1711769" y="9537"/>
                  </a:lnTo>
                  <a:lnTo>
                    <a:pt x="1721269" y="9537"/>
                  </a:lnTo>
                  <a:lnTo>
                    <a:pt x="1721269" y="0"/>
                  </a:lnTo>
                  <a:close/>
                </a:path>
                <a:path w="3547745" h="10160">
                  <a:moveTo>
                    <a:pt x="1778330" y="0"/>
                  </a:moveTo>
                  <a:lnTo>
                    <a:pt x="1768817" y="0"/>
                  </a:lnTo>
                  <a:lnTo>
                    <a:pt x="1768817" y="9537"/>
                  </a:lnTo>
                  <a:lnTo>
                    <a:pt x="1778330" y="9537"/>
                  </a:lnTo>
                  <a:lnTo>
                    <a:pt x="1778330" y="0"/>
                  </a:lnTo>
                  <a:close/>
                </a:path>
                <a:path w="3547745" h="10160">
                  <a:moveTo>
                    <a:pt x="1835391" y="0"/>
                  </a:moveTo>
                  <a:lnTo>
                    <a:pt x="1825879" y="0"/>
                  </a:lnTo>
                  <a:lnTo>
                    <a:pt x="1825879" y="9537"/>
                  </a:lnTo>
                  <a:lnTo>
                    <a:pt x="1835391" y="9537"/>
                  </a:lnTo>
                  <a:lnTo>
                    <a:pt x="1835391" y="0"/>
                  </a:lnTo>
                  <a:close/>
                </a:path>
                <a:path w="3547745" h="10160">
                  <a:moveTo>
                    <a:pt x="1892452" y="0"/>
                  </a:moveTo>
                  <a:lnTo>
                    <a:pt x="1882940" y="0"/>
                  </a:lnTo>
                  <a:lnTo>
                    <a:pt x="1882940" y="9537"/>
                  </a:lnTo>
                  <a:lnTo>
                    <a:pt x="1892452" y="9537"/>
                  </a:lnTo>
                  <a:lnTo>
                    <a:pt x="1892452" y="0"/>
                  </a:lnTo>
                  <a:close/>
                </a:path>
                <a:path w="3547745" h="10160">
                  <a:moveTo>
                    <a:pt x="1949513" y="0"/>
                  </a:moveTo>
                  <a:lnTo>
                    <a:pt x="1940001" y="0"/>
                  </a:lnTo>
                  <a:lnTo>
                    <a:pt x="1940001" y="9537"/>
                  </a:lnTo>
                  <a:lnTo>
                    <a:pt x="1949513" y="9537"/>
                  </a:lnTo>
                  <a:lnTo>
                    <a:pt x="1949513" y="0"/>
                  </a:lnTo>
                  <a:close/>
                </a:path>
                <a:path w="3547745" h="10160">
                  <a:moveTo>
                    <a:pt x="2006574" y="0"/>
                  </a:moveTo>
                  <a:lnTo>
                    <a:pt x="1997062" y="0"/>
                  </a:lnTo>
                  <a:lnTo>
                    <a:pt x="1997062" y="9537"/>
                  </a:lnTo>
                  <a:lnTo>
                    <a:pt x="2006574" y="9537"/>
                  </a:lnTo>
                  <a:lnTo>
                    <a:pt x="2006574" y="0"/>
                  </a:lnTo>
                  <a:close/>
                </a:path>
                <a:path w="3547745" h="10160">
                  <a:moveTo>
                    <a:pt x="2063623" y="0"/>
                  </a:moveTo>
                  <a:lnTo>
                    <a:pt x="2054123" y="0"/>
                  </a:lnTo>
                  <a:lnTo>
                    <a:pt x="2054123" y="9537"/>
                  </a:lnTo>
                  <a:lnTo>
                    <a:pt x="2063623" y="9537"/>
                  </a:lnTo>
                  <a:lnTo>
                    <a:pt x="2063623" y="0"/>
                  </a:lnTo>
                  <a:close/>
                </a:path>
                <a:path w="3547745" h="10160">
                  <a:moveTo>
                    <a:pt x="2120684" y="0"/>
                  </a:moveTo>
                  <a:lnTo>
                    <a:pt x="2111171" y="0"/>
                  </a:lnTo>
                  <a:lnTo>
                    <a:pt x="2111171" y="9537"/>
                  </a:lnTo>
                  <a:lnTo>
                    <a:pt x="2120684" y="9537"/>
                  </a:lnTo>
                  <a:lnTo>
                    <a:pt x="2120684" y="0"/>
                  </a:lnTo>
                  <a:close/>
                </a:path>
                <a:path w="3547745" h="10160">
                  <a:moveTo>
                    <a:pt x="2177745" y="0"/>
                  </a:moveTo>
                  <a:lnTo>
                    <a:pt x="2168233" y="0"/>
                  </a:lnTo>
                  <a:lnTo>
                    <a:pt x="2168233" y="9537"/>
                  </a:lnTo>
                  <a:lnTo>
                    <a:pt x="2177745" y="9537"/>
                  </a:lnTo>
                  <a:lnTo>
                    <a:pt x="2177745" y="0"/>
                  </a:lnTo>
                  <a:close/>
                </a:path>
                <a:path w="3547745" h="10160">
                  <a:moveTo>
                    <a:pt x="2234806" y="0"/>
                  </a:moveTo>
                  <a:lnTo>
                    <a:pt x="2225294" y="0"/>
                  </a:lnTo>
                  <a:lnTo>
                    <a:pt x="2225294" y="9537"/>
                  </a:lnTo>
                  <a:lnTo>
                    <a:pt x="2234806" y="9537"/>
                  </a:lnTo>
                  <a:lnTo>
                    <a:pt x="2234806" y="0"/>
                  </a:lnTo>
                  <a:close/>
                </a:path>
                <a:path w="3547745" h="10160">
                  <a:moveTo>
                    <a:pt x="2291867" y="0"/>
                  </a:moveTo>
                  <a:lnTo>
                    <a:pt x="2282355" y="0"/>
                  </a:lnTo>
                  <a:lnTo>
                    <a:pt x="2282355" y="9537"/>
                  </a:lnTo>
                  <a:lnTo>
                    <a:pt x="2291867" y="9537"/>
                  </a:lnTo>
                  <a:lnTo>
                    <a:pt x="2291867" y="0"/>
                  </a:lnTo>
                  <a:close/>
                </a:path>
                <a:path w="3547745" h="10160">
                  <a:moveTo>
                    <a:pt x="2348928" y="0"/>
                  </a:moveTo>
                  <a:lnTo>
                    <a:pt x="2339416" y="0"/>
                  </a:lnTo>
                  <a:lnTo>
                    <a:pt x="2339416" y="9537"/>
                  </a:lnTo>
                  <a:lnTo>
                    <a:pt x="2348928" y="9537"/>
                  </a:lnTo>
                  <a:lnTo>
                    <a:pt x="2348928" y="0"/>
                  </a:lnTo>
                  <a:close/>
                </a:path>
                <a:path w="3547745" h="10160">
                  <a:moveTo>
                    <a:pt x="2405977" y="0"/>
                  </a:moveTo>
                  <a:lnTo>
                    <a:pt x="2396477" y="0"/>
                  </a:lnTo>
                  <a:lnTo>
                    <a:pt x="2396477" y="9537"/>
                  </a:lnTo>
                  <a:lnTo>
                    <a:pt x="2405977" y="9537"/>
                  </a:lnTo>
                  <a:lnTo>
                    <a:pt x="2405977" y="0"/>
                  </a:lnTo>
                  <a:close/>
                </a:path>
                <a:path w="3547745" h="10160">
                  <a:moveTo>
                    <a:pt x="2463038" y="0"/>
                  </a:moveTo>
                  <a:lnTo>
                    <a:pt x="2453525" y="0"/>
                  </a:lnTo>
                  <a:lnTo>
                    <a:pt x="2453525" y="9537"/>
                  </a:lnTo>
                  <a:lnTo>
                    <a:pt x="2463038" y="9537"/>
                  </a:lnTo>
                  <a:lnTo>
                    <a:pt x="2463038" y="0"/>
                  </a:lnTo>
                  <a:close/>
                </a:path>
                <a:path w="3547745" h="10160">
                  <a:moveTo>
                    <a:pt x="2520099" y="0"/>
                  </a:moveTo>
                  <a:lnTo>
                    <a:pt x="2510586" y="0"/>
                  </a:lnTo>
                  <a:lnTo>
                    <a:pt x="2510586" y="9537"/>
                  </a:lnTo>
                  <a:lnTo>
                    <a:pt x="2520099" y="9537"/>
                  </a:lnTo>
                  <a:lnTo>
                    <a:pt x="2520099" y="0"/>
                  </a:lnTo>
                  <a:close/>
                </a:path>
                <a:path w="3547745" h="10160">
                  <a:moveTo>
                    <a:pt x="2577160" y="0"/>
                  </a:moveTo>
                  <a:lnTo>
                    <a:pt x="2567648" y="0"/>
                  </a:lnTo>
                  <a:lnTo>
                    <a:pt x="2567648" y="9537"/>
                  </a:lnTo>
                  <a:lnTo>
                    <a:pt x="2577160" y="9537"/>
                  </a:lnTo>
                  <a:lnTo>
                    <a:pt x="2577160" y="0"/>
                  </a:lnTo>
                  <a:close/>
                </a:path>
                <a:path w="3547745" h="10160">
                  <a:moveTo>
                    <a:pt x="2634221" y="0"/>
                  </a:moveTo>
                  <a:lnTo>
                    <a:pt x="2624709" y="0"/>
                  </a:lnTo>
                  <a:lnTo>
                    <a:pt x="2624709" y="9537"/>
                  </a:lnTo>
                  <a:lnTo>
                    <a:pt x="2634221" y="9537"/>
                  </a:lnTo>
                  <a:lnTo>
                    <a:pt x="2634221" y="0"/>
                  </a:lnTo>
                  <a:close/>
                </a:path>
                <a:path w="3547745" h="10160">
                  <a:moveTo>
                    <a:pt x="2691282" y="0"/>
                  </a:moveTo>
                  <a:lnTo>
                    <a:pt x="2681770" y="0"/>
                  </a:lnTo>
                  <a:lnTo>
                    <a:pt x="2681770" y="9537"/>
                  </a:lnTo>
                  <a:lnTo>
                    <a:pt x="2691282" y="9537"/>
                  </a:lnTo>
                  <a:lnTo>
                    <a:pt x="2691282" y="0"/>
                  </a:lnTo>
                  <a:close/>
                </a:path>
                <a:path w="3547745" h="10160">
                  <a:moveTo>
                    <a:pt x="2748330" y="0"/>
                  </a:moveTo>
                  <a:lnTo>
                    <a:pt x="2738831" y="0"/>
                  </a:lnTo>
                  <a:lnTo>
                    <a:pt x="2738831" y="9537"/>
                  </a:lnTo>
                  <a:lnTo>
                    <a:pt x="2748330" y="9537"/>
                  </a:lnTo>
                  <a:lnTo>
                    <a:pt x="2748330" y="0"/>
                  </a:lnTo>
                  <a:close/>
                </a:path>
                <a:path w="3547745" h="10160">
                  <a:moveTo>
                    <a:pt x="2805392" y="0"/>
                  </a:moveTo>
                  <a:lnTo>
                    <a:pt x="2795879" y="0"/>
                  </a:lnTo>
                  <a:lnTo>
                    <a:pt x="2795879" y="9537"/>
                  </a:lnTo>
                  <a:lnTo>
                    <a:pt x="2805392" y="9537"/>
                  </a:lnTo>
                  <a:lnTo>
                    <a:pt x="2805392" y="0"/>
                  </a:lnTo>
                  <a:close/>
                </a:path>
                <a:path w="3547745" h="10160">
                  <a:moveTo>
                    <a:pt x="2862453" y="0"/>
                  </a:moveTo>
                  <a:lnTo>
                    <a:pt x="2852940" y="0"/>
                  </a:lnTo>
                  <a:lnTo>
                    <a:pt x="2852940" y="9537"/>
                  </a:lnTo>
                  <a:lnTo>
                    <a:pt x="2862453" y="9537"/>
                  </a:lnTo>
                  <a:lnTo>
                    <a:pt x="2862453" y="0"/>
                  </a:lnTo>
                  <a:close/>
                </a:path>
                <a:path w="3547745" h="10160">
                  <a:moveTo>
                    <a:pt x="2919514" y="0"/>
                  </a:moveTo>
                  <a:lnTo>
                    <a:pt x="2910001" y="0"/>
                  </a:lnTo>
                  <a:lnTo>
                    <a:pt x="2910001" y="9537"/>
                  </a:lnTo>
                  <a:lnTo>
                    <a:pt x="2919514" y="9537"/>
                  </a:lnTo>
                  <a:lnTo>
                    <a:pt x="2919514" y="0"/>
                  </a:lnTo>
                  <a:close/>
                </a:path>
                <a:path w="3547745" h="10160">
                  <a:moveTo>
                    <a:pt x="2976575" y="0"/>
                  </a:moveTo>
                  <a:lnTo>
                    <a:pt x="2967063" y="0"/>
                  </a:lnTo>
                  <a:lnTo>
                    <a:pt x="2967063" y="9537"/>
                  </a:lnTo>
                  <a:lnTo>
                    <a:pt x="2976575" y="9537"/>
                  </a:lnTo>
                  <a:lnTo>
                    <a:pt x="2976575" y="0"/>
                  </a:lnTo>
                  <a:close/>
                </a:path>
                <a:path w="3547745" h="10160">
                  <a:moveTo>
                    <a:pt x="3033636" y="0"/>
                  </a:moveTo>
                  <a:lnTo>
                    <a:pt x="3024124" y="0"/>
                  </a:lnTo>
                  <a:lnTo>
                    <a:pt x="3024124" y="9537"/>
                  </a:lnTo>
                  <a:lnTo>
                    <a:pt x="3033636" y="9537"/>
                  </a:lnTo>
                  <a:lnTo>
                    <a:pt x="3033636" y="0"/>
                  </a:lnTo>
                  <a:close/>
                </a:path>
                <a:path w="3547745" h="10160">
                  <a:moveTo>
                    <a:pt x="3090684" y="0"/>
                  </a:moveTo>
                  <a:lnTo>
                    <a:pt x="3081185" y="0"/>
                  </a:lnTo>
                  <a:lnTo>
                    <a:pt x="3081185" y="9537"/>
                  </a:lnTo>
                  <a:lnTo>
                    <a:pt x="3090684" y="9537"/>
                  </a:lnTo>
                  <a:lnTo>
                    <a:pt x="3090684" y="0"/>
                  </a:lnTo>
                  <a:close/>
                </a:path>
                <a:path w="3547745" h="10160">
                  <a:moveTo>
                    <a:pt x="3147745" y="0"/>
                  </a:moveTo>
                  <a:lnTo>
                    <a:pt x="3138233" y="0"/>
                  </a:lnTo>
                  <a:lnTo>
                    <a:pt x="3138233" y="9537"/>
                  </a:lnTo>
                  <a:lnTo>
                    <a:pt x="3147745" y="9537"/>
                  </a:lnTo>
                  <a:lnTo>
                    <a:pt x="3147745" y="0"/>
                  </a:lnTo>
                  <a:close/>
                </a:path>
                <a:path w="3547745" h="10160">
                  <a:moveTo>
                    <a:pt x="3204807" y="0"/>
                  </a:moveTo>
                  <a:lnTo>
                    <a:pt x="3195294" y="0"/>
                  </a:lnTo>
                  <a:lnTo>
                    <a:pt x="3195294" y="9537"/>
                  </a:lnTo>
                  <a:lnTo>
                    <a:pt x="3204807" y="9537"/>
                  </a:lnTo>
                  <a:lnTo>
                    <a:pt x="3204807" y="0"/>
                  </a:lnTo>
                  <a:close/>
                </a:path>
                <a:path w="3547745" h="10160">
                  <a:moveTo>
                    <a:pt x="3261868" y="0"/>
                  </a:moveTo>
                  <a:lnTo>
                    <a:pt x="3252355" y="0"/>
                  </a:lnTo>
                  <a:lnTo>
                    <a:pt x="3252355" y="9537"/>
                  </a:lnTo>
                  <a:lnTo>
                    <a:pt x="3261868" y="9537"/>
                  </a:lnTo>
                  <a:lnTo>
                    <a:pt x="3261868" y="0"/>
                  </a:lnTo>
                  <a:close/>
                </a:path>
                <a:path w="3547745" h="10160">
                  <a:moveTo>
                    <a:pt x="3318929" y="0"/>
                  </a:moveTo>
                  <a:lnTo>
                    <a:pt x="3309416" y="0"/>
                  </a:lnTo>
                  <a:lnTo>
                    <a:pt x="3309416" y="9537"/>
                  </a:lnTo>
                  <a:lnTo>
                    <a:pt x="3318929" y="9537"/>
                  </a:lnTo>
                  <a:lnTo>
                    <a:pt x="3318929" y="0"/>
                  </a:lnTo>
                  <a:close/>
                </a:path>
                <a:path w="3547745" h="10160">
                  <a:moveTo>
                    <a:pt x="3375977" y="0"/>
                  </a:moveTo>
                  <a:lnTo>
                    <a:pt x="3366478" y="0"/>
                  </a:lnTo>
                  <a:lnTo>
                    <a:pt x="3366478" y="9537"/>
                  </a:lnTo>
                  <a:lnTo>
                    <a:pt x="3375977" y="9537"/>
                  </a:lnTo>
                  <a:lnTo>
                    <a:pt x="3375977" y="0"/>
                  </a:lnTo>
                  <a:close/>
                </a:path>
                <a:path w="3547745" h="10160">
                  <a:moveTo>
                    <a:pt x="3433038" y="0"/>
                  </a:moveTo>
                  <a:lnTo>
                    <a:pt x="3423539" y="0"/>
                  </a:lnTo>
                  <a:lnTo>
                    <a:pt x="3423539" y="9537"/>
                  </a:lnTo>
                  <a:lnTo>
                    <a:pt x="3433038" y="9537"/>
                  </a:lnTo>
                  <a:lnTo>
                    <a:pt x="3433038" y="0"/>
                  </a:lnTo>
                  <a:close/>
                </a:path>
                <a:path w="3547745" h="10160">
                  <a:moveTo>
                    <a:pt x="3490099" y="0"/>
                  </a:moveTo>
                  <a:lnTo>
                    <a:pt x="3480587" y="0"/>
                  </a:lnTo>
                  <a:lnTo>
                    <a:pt x="3480587" y="9537"/>
                  </a:lnTo>
                  <a:lnTo>
                    <a:pt x="3490099" y="9537"/>
                  </a:lnTo>
                  <a:lnTo>
                    <a:pt x="3490099" y="0"/>
                  </a:lnTo>
                  <a:close/>
                </a:path>
                <a:path w="3547745" h="10160">
                  <a:moveTo>
                    <a:pt x="3547160" y="0"/>
                  </a:moveTo>
                  <a:lnTo>
                    <a:pt x="3537648" y="0"/>
                  </a:lnTo>
                  <a:lnTo>
                    <a:pt x="3537648" y="9537"/>
                  </a:lnTo>
                  <a:lnTo>
                    <a:pt x="3547160" y="9537"/>
                  </a:lnTo>
                  <a:lnTo>
                    <a:pt x="354716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47638" y="1696739"/>
              <a:ext cx="5082540" cy="2354580"/>
            </a:xfrm>
            <a:custGeom>
              <a:avLst/>
              <a:gdLst/>
              <a:ahLst/>
              <a:cxnLst/>
              <a:rect l="l" t="t" r="r" b="b"/>
              <a:pathLst>
                <a:path w="5082540" h="2354579">
                  <a:moveTo>
                    <a:pt x="0" y="671715"/>
                  </a:moveTo>
                  <a:lnTo>
                    <a:pt x="471704" y="1487490"/>
                  </a:lnTo>
                  <a:lnTo>
                    <a:pt x="897759" y="1292574"/>
                  </a:lnTo>
                  <a:lnTo>
                    <a:pt x="1369463" y="1399243"/>
                  </a:lnTo>
                  <a:lnTo>
                    <a:pt x="1825951" y="1326847"/>
                  </a:lnTo>
                  <a:lnTo>
                    <a:pt x="2297656" y="1833180"/>
                  </a:lnTo>
                  <a:lnTo>
                    <a:pt x="2754143" y="0"/>
                  </a:lnTo>
                  <a:lnTo>
                    <a:pt x="3225848" y="545585"/>
                  </a:lnTo>
                  <a:lnTo>
                    <a:pt x="3697552" y="1921583"/>
                  </a:lnTo>
                  <a:lnTo>
                    <a:pt x="4154040" y="1574229"/>
                  </a:lnTo>
                  <a:lnTo>
                    <a:pt x="4625744" y="1596381"/>
                  </a:lnTo>
                  <a:lnTo>
                    <a:pt x="5082232" y="2354532"/>
                  </a:lnTo>
                </a:path>
              </a:pathLst>
            </a:custGeom>
            <a:ln w="28592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957758" y="3507609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₹25M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52540" y="265552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601962" y="265552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957758" y="2569803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352540" y="1717723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601962" y="1717723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09" y="9535"/>
                </a:moveTo>
                <a:lnTo>
                  <a:pt x="0" y="9535"/>
                </a:lnTo>
                <a:lnTo>
                  <a:pt x="0" y="0"/>
                </a:lnTo>
                <a:lnTo>
                  <a:pt x="9509" y="0"/>
                </a:lnTo>
                <a:lnTo>
                  <a:pt x="9509" y="953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957758" y="1631997"/>
            <a:ext cx="312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₹35M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19371" y="4181475"/>
            <a:ext cx="466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98718" y="4181475"/>
            <a:ext cx="5029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019137" y="4181475"/>
            <a:ext cx="5187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988725" y="4181475"/>
            <a:ext cx="436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904918" y="4181475"/>
            <a:ext cx="4902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Sep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823359" y="4181475"/>
            <a:ext cx="5099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Nov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6297" y="1962765"/>
            <a:ext cx="24765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enu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Contr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b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252423"/>
                </a:solidFill>
                <a:latin typeface="Trebuchet MS"/>
                <a:cs typeface="Trebuchet MS"/>
              </a:rPr>
              <a:t>ti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on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b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k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8354" y="3855548"/>
            <a:ext cx="375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Bhopal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6009" y="4287283"/>
            <a:ext cx="4083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Nagpur</a:t>
            </a:r>
            <a:endParaRPr sz="900">
              <a:latin typeface="Segoe UI"/>
              <a:cs typeface="Segoe UI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384964" y="2477958"/>
          <a:ext cx="2541268" cy="1203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496570"/>
                <a:gridCol w="52069"/>
                <a:gridCol w="630554"/>
                <a:gridCol w="630555"/>
              </a:tblGrid>
              <a:tr h="340381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Delhi</a:t>
                      </a:r>
                      <a:r>
                        <a:rPr sz="900" spc="-3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NCR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51.0%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>
                    <a:solidFill>
                      <a:srgbClr val="094680"/>
                    </a:solidFill>
                  </a:tcPr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Mumbai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15.5%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Ahmedabad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14.0%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1116670" y="3773161"/>
            <a:ext cx="241300" cy="340995"/>
          </a:xfrm>
          <a:custGeom>
            <a:avLst/>
            <a:gdLst/>
            <a:ahLst/>
            <a:cxnLst/>
            <a:rect l="l" t="t" r="r" b="b"/>
            <a:pathLst>
              <a:path w="241300" h="340995">
                <a:moveTo>
                  <a:pt x="241282" y="340381"/>
                </a:moveTo>
                <a:lnTo>
                  <a:pt x="0" y="340381"/>
                </a:lnTo>
                <a:lnTo>
                  <a:pt x="0" y="0"/>
                </a:lnTo>
                <a:lnTo>
                  <a:pt x="241282" y="0"/>
                </a:lnTo>
                <a:lnTo>
                  <a:pt x="241282" y="340381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16670" y="4204895"/>
            <a:ext cx="217804" cy="340995"/>
          </a:xfrm>
          <a:custGeom>
            <a:avLst/>
            <a:gdLst/>
            <a:ahLst/>
            <a:cxnLst/>
            <a:rect l="l" t="t" r="r" b="b"/>
            <a:pathLst>
              <a:path w="217805" h="340995">
                <a:moveTo>
                  <a:pt x="217188" y="340381"/>
                </a:moveTo>
                <a:lnTo>
                  <a:pt x="0" y="340381"/>
                </a:lnTo>
                <a:lnTo>
                  <a:pt x="0" y="0"/>
                </a:lnTo>
                <a:lnTo>
                  <a:pt x="217188" y="0"/>
                </a:lnTo>
                <a:lnTo>
                  <a:pt x="217188" y="340381"/>
                </a:lnTo>
                <a:close/>
              </a:path>
            </a:pathLst>
          </a:custGeom>
          <a:solidFill>
            <a:srgbClr val="094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421514" y="3850471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6.8%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97420" y="4282206"/>
            <a:ext cx="347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605D5C"/>
                </a:solidFill>
                <a:latin typeface="Segoe UI"/>
                <a:cs typeface="Segoe UI"/>
              </a:rPr>
              <a:t>6.1%</a:t>
            </a:r>
            <a:endParaRPr sz="1200">
              <a:latin typeface="Segoe UI"/>
              <a:cs typeface="Segoe UI"/>
            </a:endParaRPr>
          </a:p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358083" y="4636629"/>
          <a:ext cx="3825874" cy="3362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/>
                <a:gridCol w="32384"/>
                <a:gridCol w="1347470"/>
                <a:gridCol w="1682115"/>
              </a:tblGrid>
              <a:tr h="340381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Kochi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94680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2.1%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Kochi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3980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762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1.5%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Chennai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7790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Kanpur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5397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1.2%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Kanpur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02235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Hyderabad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381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0.8%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06680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Patna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127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0.3%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900" spc="-1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Patna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0489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Lucknow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12700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0.3%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Bhubaneshwar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4935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Surat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952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0.2%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Surat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8745" marB="0"/>
                </a:tc>
              </a:tr>
              <a:tr h="91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381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Bhubanesh…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4615" marB="0">
                    <a:lnR w="9525">
                      <a:solidFill>
                        <a:srgbClr val="09468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946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0.1%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Hyderabad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3189" marB="0"/>
                </a:tc>
              </a:tr>
            </a:tbl>
          </a:graphicData>
        </a:graphic>
      </p:graphicFrame>
      <p:sp>
        <p:nvSpPr>
          <p:cNvPr id="81" name="object 81"/>
          <p:cNvSpPr txBox="1"/>
          <p:nvPr/>
        </p:nvSpPr>
        <p:spPr>
          <a:xfrm>
            <a:off x="3361685" y="645643"/>
            <a:ext cx="1275080" cy="90296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3500" spc="-75" dirty="0">
                <a:solidFill>
                  <a:srgbClr val="252423"/>
                </a:solidFill>
                <a:latin typeface="Microsoft Sans Serif"/>
                <a:cs typeface="Microsoft Sans Serif"/>
              </a:rPr>
              <a:t>₹</a:t>
            </a:r>
            <a:r>
              <a:rPr sz="3500" spc="-75" dirty="0">
                <a:solidFill>
                  <a:srgbClr val="252423"/>
                </a:solidFill>
                <a:latin typeface="Trebuchet MS"/>
                <a:cs typeface="Trebuchet MS"/>
              </a:rPr>
              <a:t>10M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200" spc="-25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r>
              <a:rPr sz="12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605D5C"/>
                </a:solidFill>
                <a:latin typeface="Segoe UI"/>
                <a:cs typeface="Segoe UI"/>
              </a:rPr>
              <a:t>Margin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1785</Words>
  <Application>Microsoft Office PowerPoint</Application>
  <PresentationFormat>Custom</PresentationFormat>
  <Paragraphs>1062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SALES ANALYSIS OF OMNITRIX HARDWARE</vt:lpstr>
      <vt:lpstr>TODAY'S  AGENDA</vt:lpstr>
      <vt:lpstr>₹985M Revenue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OF OMNITRIX HARDWARE</dc:title>
  <cp:lastModifiedBy>Kushagra Mishra</cp:lastModifiedBy>
  <cp:revision>3</cp:revision>
  <dcterms:created xsi:type="dcterms:W3CDTF">2022-12-07T16:46:46Z</dcterms:created>
  <dcterms:modified xsi:type="dcterms:W3CDTF">2022-12-07T17:06:56Z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2022-12-07T00:00:00Z</vt:filetime>
  </property>
  <property fmtid="{D5CDD505-2E9C-101B-9397-08002B2CF9AE}" pid="3" name="Creator">
    <vt:lpwstr>PDFium</vt:lpwstr>
  </property>
  <property fmtid="{D5CDD505-2E9C-101B-9397-08002B2CF9AE}" pid="4" name="LastSaved">
    <vt:filetime>2022-12-07T00:00:00Z</vt:filetime>
  </property>
</Properties>
</file>