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0d0f539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0d0f539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0d0f53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0d0f53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0d0f5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0d0f5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d0f53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d0f53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0d0f53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0d0f53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90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369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02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91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0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038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44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19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47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340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539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14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0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951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545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759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4FF2-E21B-4174-833C-9C36B25E055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78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0" y="77263"/>
            <a:ext cx="9144000" cy="108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u="sng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PARKING MANAGEMENT SYSTEM</a:t>
            </a:r>
            <a:endParaRPr sz="3200" b="1" u="sng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51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99668" y="2913369"/>
            <a:ext cx="3610595" cy="2062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Deepti Singhal 		- 2115000330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Kushagra Sharma 	- 2115000576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Naman Agarwal   	- 2115000644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Vedansh Gautam  	- 2115001104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38DE4-F902-A77B-0796-76AD45439F34}"/>
              </a:ext>
            </a:extLst>
          </p:cNvPr>
          <p:cNvSpPr txBox="1"/>
          <p:nvPr/>
        </p:nvSpPr>
        <p:spPr>
          <a:xfrm>
            <a:off x="0" y="1546338"/>
            <a:ext cx="9144000" cy="83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2"/>
                </a:solidFill>
              </a:rPr>
              <a:t>GLA UNIVERSITY , MATHURA</a:t>
            </a:r>
          </a:p>
          <a:p>
            <a:pPr algn="ctr"/>
            <a:r>
              <a:rPr lang="en-US" sz="2400" b="1" u="sng" dirty="0">
                <a:solidFill>
                  <a:schemeClr val="accent2"/>
                </a:solidFill>
              </a:rPr>
              <a:t>DEPT. OF COMPUTER SCIENCE &amp; ENGINEERING</a:t>
            </a:r>
            <a:endParaRPr lang="en-IN" sz="2400" b="1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0" y="2530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" sz="3200" b="1" u="sng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3040" b="1" u="sng" dirty="0">
              <a:solidFill>
                <a:schemeClr val="accent2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243914"/>
            <a:ext cx="7688700" cy="369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IN" sz="28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FB4C8-0AF0-7618-B987-5EDCEA92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0" y="813681"/>
            <a:ext cx="4407243" cy="2417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D45F59-FCD5-4E40-0195-9EF61AB1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804" y="2036291"/>
            <a:ext cx="4290071" cy="23956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3578B4-10EE-BFEB-017C-E9627A87AD1F}"/>
              </a:ext>
            </a:extLst>
          </p:cNvPr>
          <p:cNvSpPr txBox="1"/>
          <p:nvPr/>
        </p:nvSpPr>
        <p:spPr>
          <a:xfrm>
            <a:off x="520824" y="3217389"/>
            <a:ext cx="152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Login Page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760E4-70FF-6A0B-9A06-8D6A2F4D1AF6}"/>
              </a:ext>
            </a:extLst>
          </p:cNvPr>
          <p:cNvSpPr txBox="1"/>
          <p:nvPr/>
        </p:nvSpPr>
        <p:spPr>
          <a:xfrm>
            <a:off x="4347804" y="4431957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User Interface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590871" y="192126"/>
            <a:ext cx="354631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400"/>
              </a:spcBef>
              <a:buSzPts val="990"/>
            </a:pPr>
            <a:r>
              <a:rPr lang="en-I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Challenges Faced</a:t>
            </a:r>
            <a:br>
              <a:rPr lang="en-IN" sz="3200" b="1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</a:br>
            <a:endParaRPr sz="3040"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84282" y="1441199"/>
            <a:ext cx="7355771" cy="3094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Safeguarding user data from potential security threats.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Ensuring thorough testing of the system's functionalities.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Coordinating and managing contributions from multiple team members.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0" y="195556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400"/>
              </a:spcBef>
              <a:buSzPts val="990"/>
            </a:pPr>
            <a:r>
              <a:rPr lang="en-I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Future Work</a:t>
            </a:r>
            <a:br>
              <a:rPr lang="en-IN" sz="3200" b="1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</a:br>
            <a:endParaRPr sz="3140"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500850" y="125268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</a:rPr>
              <a:t>Mobile App Integration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</a:rPr>
              <a:t>Predictive Analytics</a:t>
            </a:r>
            <a:endParaRPr lang="en-IN" sz="2000" dirty="0"/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i="0" dirty="0">
                <a:effectLst/>
              </a:rPr>
              <a:t>Automated Valet Services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0" y="230225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Conclusion</a:t>
            </a:r>
            <a:endParaRPr sz="3140" u="sng"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23050" y="1380375"/>
            <a:ext cx="7144550" cy="3763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Urban parking inefficiencies: congestion, delays, and user frustration.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Importance: Efficient parking crucial for traffic reduction and enhanced urban living.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Project significance: Real-time monitoring, user-friendly interfaces, scalability.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Goal: Revolutionize urban parking standards for future mobility and quality of life.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0" y="204825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400"/>
              </a:spcBef>
              <a:buSzPts val="990"/>
            </a:pPr>
            <a:r>
              <a:rPr lang="en-I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Acknowledgment</a:t>
            </a:r>
            <a:br>
              <a:rPr lang="en-I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</a:br>
            <a:endParaRPr sz="2940" u="sng"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76253" y="1481974"/>
            <a:ext cx="6801650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We express sincere gratitude to our mentor for his invaluable guidance, shaping our project's direction.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 Special thanks to our peers for their collaborative efforts, constructive feedback, and shared enthusiasm.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 Additionally, we acknowledge the support of friends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who contributed to our journey. 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0A42-4955-0A5E-B2AC-157798E0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7460"/>
            <a:ext cx="9144000" cy="823188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err="1">
                <a:solidFill>
                  <a:schemeClr val="accent2"/>
                </a:solidFill>
              </a:rPr>
              <a:t>ThankYou</a:t>
            </a:r>
            <a:endParaRPr lang="en-IN" sz="48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6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38823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400"/>
              </a:spcBef>
              <a:buSzPts val="990"/>
            </a:pPr>
            <a:r>
              <a:rPr lang="en-I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Introduction</a:t>
            </a:r>
            <a:br>
              <a:rPr lang="en-IN" sz="3200" b="1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</a:br>
            <a:endParaRPr sz="314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28317" y="1672476"/>
            <a:ext cx="7212283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200" i="0" dirty="0">
                <a:solidFill>
                  <a:schemeClr val="tx1"/>
                </a:solidFill>
                <a:effectLst/>
              </a:rPr>
              <a:t>Welcome to our Parking Management System project, where smart solutions meet urban challenges head-on.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" sz="2200" dirty="0">
              <a:solidFill>
                <a:schemeClr val="tx1"/>
              </a:solidFill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200" b="0" i="0" dirty="0">
                <a:effectLst/>
              </a:rPr>
              <a:t>Motivated by urbanization's impact on parking inefficiencies, we aim to revolutionize the way parking spaces are managed.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200" b="0" i="0" dirty="0">
              <a:effectLst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Traditional systems struggle with congestion and delays. Our motivation is to streamline this process, making urban parking efficient and user-friendly.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endParaRPr lang="en-US" sz="2000" b="0" i="0" dirty="0">
              <a:effectLst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326759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Objectives</a:t>
            </a:r>
            <a:endParaRPr sz="3040" u="sng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42732" y="1329673"/>
            <a:ext cx="7688700" cy="3347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900" dirty="0"/>
              <a:t>Streamlined Parking Processes</a:t>
            </a:r>
          </a:p>
          <a:p>
            <a:pPr marL="342900" indent="-34290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900" dirty="0"/>
              <a:t>Real-time Monitoring</a:t>
            </a:r>
          </a:p>
          <a:p>
            <a:pPr marL="342900" indent="-34290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900" dirty="0"/>
              <a:t>Improved and Fast Entry Management</a:t>
            </a:r>
          </a:p>
          <a:p>
            <a:pPr marL="342900" indent="-34290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900" dirty="0"/>
              <a:t>Data Security</a:t>
            </a:r>
          </a:p>
          <a:p>
            <a:pPr marL="342900" indent="-34290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1900" dirty="0"/>
              <a:t>Scalability</a:t>
            </a:r>
            <a:endParaRPr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" y="284513"/>
            <a:ext cx="9144000" cy="646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-IN" sz="2800" b="1" u="sng" dirty="0">
                <a:solidFill>
                  <a:schemeClr val="accent2"/>
                </a:solidFill>
              </a:rPr>
              <a:t>Problem Statement</a:t>
            </a:r>
            <a:endParaRPr sz="2800" b="1" u="sng" dirty="0">
              <a:solidFill>
                <a:schemeClr val="accent2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03200" y="990600"/>
            <a:ext cx="7035800" cy="3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/>
                </a:solidFill>
                <a:effectLst/>
              </a:rPr>
              <a:t>Traditional urban parking systems suffer from congestion and delays, creating frustration for users and inefficiencies in overall city management.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b="0" i="0" dirty="0">
                <a:effectLst/>
              </a:rPr>
              <a:t>Efficient parking is crucial for reducing traffic, optimizing urban mobility, and enhancing the quality of life in rapidly growing urban spaces.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b="0" i="0" dirty="0">
                <a:effectLst/>
              </a:rPr>
              <a:t>In the face of urbanization, our project addresses these challenges, offering a solution that goes beyond convenience – it's a necessity for the future of urban living.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0" y="65904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Literature Review</a:t>
            </a:r>
            <a:endParaRPr sz="2840" u="sng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84950" y="1041400"/>
            <a:ext cx="7088616" cy="4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Existing solutions often lack user-friendly interfaces and struggle with scalability in the face of increasing urbanization.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The current gap lies in the absence of a comprehensive, real-time Parking Management System that seamlessly integrates user convenience, efficient space utilization, and scalability to meet the dynamic demands of urban environments.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Our project introduces a sophisticated Parking Management System with real-time monitoring, user-friendly interfaces, and scalability, addressing the limitations of existing solutions and setting a new standard for urban parking efficiency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" y="395325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Methodology</a:t>
            </a:r>
            <a:endParaRPr sz="3040" u="sng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45250" y="16089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HTML, CSS,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Js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for the user interface.</a:t>
            </a:r>
          </a:p>
          <a:p>
            <a:pPr marL="146050" indent="0" algn="l">
              <a:buNone/>
            </a:pPr>
            <a:endParaRPr lang="en-US" sz="2800" b="0" i="0" dirty="0">
              <a:solidFill>
                <a:srgbClr val="ECECF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JavaScript for server-side scripting.</a:t>
            </a:r>
          </a:p>
          <a:p>
            <a:pPr marL="14605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Employed Git for version control.</a:t>
            </a:r>
          </a:p>
          <a:p>
            <a:pPr marL="14605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MongoDB for database handling.</a:t>
            </a:r>
          </a:p>
          <a:p>
            <a:pPr marL="14605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Currently working on local server.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450850" indent="-342900">
              <a:buClr>
                <a:srgbClr val="000000"/>
              </a:buClr>
              <a:buSzPts val="1900"/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0" y="300995"/>
            <a:ext cx="914399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" sz="36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System Architecture</a:t>
            </a:r>
            <a:endParaRPr sz="324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EEAD48-E675-1137-4C0A-5BEC950E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94" y="1198296"/>
            <a:ext cx="7731209" cy="3644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883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400"/>
              </a:spcBef>
              <a:buSzPts val="990"/>
            </a:pPr>
            <a:r>
              <a:rPr lang="en-I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Implementation</a:t>
            </a:r>
            <a:br>
              <a:rPr lang="en-IN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04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722DD-3FC0-E807-D4D6-9871992E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9" y="708455"/>
            <a:ext cx="6928021" cy="3967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58A25A-32BC-A705-6AC7-B3945AB0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88" y="1260147"/>
            <a:ext cx="6928021" cy="3415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" y="268324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lang="en" sz="3200" b="1" u="sng" dirty="0">
                <a:solidFill>
                  <a:schemeClr val="accent2"/>
                </a:solidFill>
                <a:ea typeface="Roboto"/>
                <a:cs typeface="Roboto"/>
                <a:sym typeface="Roboto"/>
              </a:rPr>
              <a:t>Features</a:t>
            </a:r>
            <a:endParaRPr sz="2940" u="sng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37350" y="1354974"/>
            <a:ext cx="7688700" cy="391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b="1" i="0" dirty="0">
                <a:effectLst/>
              </a:rPr>
              <a:t>Real-time Monitoring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b="1" i="0" dirty="0">
                <a:effectLst/>
              </a:rPr>
              <a:t>User-friendly Interface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b="1" i="0" dirty="0">
                <a:effectLst/>
              </a:rPr>
              <a:t>Dynamic Slot Allocation</a:t>
            </a:r>
          </a:p>
          <a:p>
            <a:pPr marL="342900" indent="-34290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b="1" dirty="0"/>
              <a:t>Improved and Fast Entry Management</a:t>
            </a:r>
          </a:p>
          <a:p>
            <a:pPr marL="342900" lvl="0" indent="-342900" algn="l" rtl="0">
              <a:spcBef>
                <a:spcPts val="15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b="1" i="0" dirty="0">
                <a:effectLst/>
              </a:rPr>
              <a:t>Data Security Measures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475</Words>
  <Application>Microsoft Office PowerPoint</Application>
  <PresentationFormat>On-screen Show (16:9)</PresentationFormat>
  <Paragraphs>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Trebuchet MS</vt:lpstr>
      <vt:lpstr>Roboto</vt:lpstr>
      <vt:lpstr>Wingdings</vt:lpstr>
      <vt:lpstr>Algerian</vt:lpstr>
      <vt:lpstr>Wingdings 3</vt:lpstr>
      <vt:lpstr>Arial</vt:lpstr>
      <vt:lpstr>Facet</vt:lpstr>
      <vt:lpstr>PARKING MANAGEMENT SYSTEM </vt:lpstr>
      <vt:lpstr>Introduction </vt:lpstr>
      <vt:lpstr>Objectives</vt:lpstr>
      <vt:lpstr>Problem Statement</vt:lpstr>
      <vt:lpstr>Literature Review</vt:lpstr>
      <vt:lpstr>Methodology</vt:lpstr>
      <vt:lpstr>System Architecture</vt:lpstr>
      <vt:lpstr>Implementation </vt:lpstr>
      <vt:lpstr>Features</vt:lpstr>
      <vt:lpstr>Results</vt:lpstr>
      <vt:lpstr>Challenges Faced </vt:lpstr>
      <vt:lpstr>Future Work </vt:lpstr>
      <vt:lpstr>Conclusion</vt:lpstr>
      <vt:lpstr>Acknowledgment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 </dc:title>
  <cp:lastModifiedBy>Naman Agarwal</cp:lastModifiedBy>
  <cp:revision>6</cp:revision>
  <dcterms:modified xsi:type="dcterms:W3CDTF">2023-11-30T21:36:03Z</dcterms:modified>
</cp:coreProperties>
</file>