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00" y="100"/>
            <a:ext cx="400" cy="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slide has no hyperlinks.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