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32918400" cx="43891200"/>
  <p:notesSz cx="6858000" cy="9144000"/>
  <p:embeddedFontLst>
    <p:embeddedFont>
      <p:font typeface="Abyssinica SIL"/>
      <p:regular r:id="rId7"/>
    </p:embeddedFon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98">
          <p15:clr>
            <a:srgbClr val="A4A3A4"/>
          </p15:clr>
        </p15:guide>
        <p15:guide id="2" pos="288">
          <p15:clr>
            <a:srgbClr val="A4A3A4"/>
          </p15:clr>
        </p15:guide>
        <p15:guide id="3" pos="2736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98" orient="horz"/>
        <p:guide pos="288"/>
        <p:guide pos="2736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byssinicaSIL-regular.fntdata"/><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17b3f1438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17b3f143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717b3f1438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flipH="1">
            <a:off x="39582600" y="27173920"/>
            <a:ext cx="4308600" cy="5744700"/>
          </a:xfrm>
          <a:prstGeom prst="rtTriangle">
            <a:avLst/>
          </a:prstGeom>
          <a:solidFill>
            <a:schemeClr val="lt1"/>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15" name="Google Shape;15;p2"/>
          <p:cNvSpPr/>
          <p:nvPr/>
        </p:nvSpPr>
        <p:spPr>
          <a:xfrm flipH="1">
            <a:off x="39582600" y="27173600"/>
            <a:ext cx="4308600" cy="5744700"/>
          </a:xfrm>
          <a:prstGeom prst="round1Rect">
            <a:avLst>
              <a:gd fmla="val 16667" name="adj"/>
            </a:avLst>
          </a:prstGeom>
          <a:solidFill>
            <a:schemeClr val="lt1">
              <a:alpha val="68080"/>
            </a:schemeClr>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874520" y="11643360"/>
            <a:ext cx="39466200" cy="5975100"/>
          </a:xfrm>
          <a:prstGeom prst="rect">
            <a:avLst/>
          </a:prstGeom>
        </p:spPr>
        <p:txBody>
          <a:bodyPr anchorCtr="0" anchor="b"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17" name="Google Shape;17;p2"/>
          <p:cNvSpPr txBox="1"/>
          <p:nvPr>
            <p:ph idx="1" type="subTitle"/>
          </p:nvPr>
        </p:nvSpPr>
        <p:spPr>
          <a:xfrm>
            <a:off x="1874520" y="17850434"/>
            <a:ext cx="39466200" cy="2770500"/>
          </a:xfrm>
          <a:prstGeom prst="rect">
            <a:avLst/>
          </a:prstGeom>
        </p:spPr>
        <p:txBody>
          <a:bodyPr anchorCtr="0" anchor="t" bIns="487600" lIns="487600" spcFirstLastPara="1" rIns="487600" wrap="square" tIns="487600">
            <a:normAutofit/>
          </a:bodyPr>
          <a:lstStyle>
            <a:lvl1pPr lvl="0">
              <a:lnSpc>
                <a:spcPct val="100000"/>
              </a:lnSpc>
              <a:spcBef>
                <a:spcPts val="0"/>
              </a:spcBef>
              <a:spcAft>
                <a:spcPts val="0"/>
              </a:spcAft>
              <a:buClr>
                <a:schemeClr val="lt1"/>
              </a:buClr>
              <a:buSzPts val="9600"/>
              <a:buNone/>
              <a:defRPr>
                <a:solidFill>
                  <a:schemeClr val="lt1"/>
                </a:solidFill>
              </a:defRPr>
            </a:lvl1pPr>
            <a:lvl2pPr lvl="1">
              <a:lnSpc>
                <a:spcPct val="100000"/>
              </a:lnSpc>
              <a:spcBef>
                <a:spcPts val="0"/>
              </a:spcBef>
              <a:spcAft>
                <a:spcPts val="0"/>
              </a:spcAft>
              <a:buClr>
                <a:schemeClr val="lt1"/>
              </a:buClr>
              <a:buSzPts val="9600"/>
              <a:buNone/>
              <a:defRPr sz="9600">
                <a:solidFill>
                  <a:schemeClr val="lt1"/>
                </a:solidFill>
              </a:defRPr>
            </a:lvl2pPr>
            <a:lvl3pPr lvl="2">
              <a:lnSpc>
                <a:spcPct val="100000"/>
              </a:lnSpc>
              <a:spcBef>
                <a:spcPts val="0"/>
              </a:spcBef>
              <a:spcAft>
                <a:spcPts val="0"/>
              </a:spcAft>
              <a:buClr>
                <a:schemeClr val="lt1"/>
              </a:buClr>
              <a:buSzPts val="9600"/>
              <a:buNone/>
              <a:defRPr sz="9600">
                <a:solidFill>
                  <a:schemeClr val="lt1"/>
                </a:solidFill>
              </a:defRPr>
            </a:lvl3pPr>
            <a:lvl4pPr lvl="3">
              <a:lnSpc>
                <a:spcPct val="100000"/>
              </a:lnSpc>
              <a:spcBef>
                <a:spcPts val="0"/>
              </a:spcBef>
              <a:spcAft>
                <a:spcPts val="0"/>
              </a:spcAft>
              <a:buClr>
                <a:schemeClr val="lt1"/>
              </a:buClr>
              <a:buSzPts val="9600"/>
              <a:buNone/>
              <a:defRPr sz="9600">
                <a:solidFill>
                  <a:schemeClr val="lt1"/>
                </a:solidFill>
              </a:defRPr>
            </a:lvl4pPr>
            <a:lvl5pPr lvl="4">
              <a:lnSpc>
                <a:spcPct val="100000"/>
              </a:lnSpc>
              <a:spcBef>
                <a:spcPts val="0"/>
              </a:spcBef>
              <a:spcAft>
                <a:spcPts val="0"/>
              </a:spcAft>
              <a:buClr>
                <a:schemeClr val="lt1"/>
              </a:buClr>
              <a:buSzPts val="9600"/>
              <a:buNone/>
              <a:defRPr sz="9600">
                <a:solidFill>
                  <a:schemeClr val="lt1"/>
                </a:solidFill>
              </a:defRPr>
            </a:lvl5pPr>
            <a:lvl6pPr lvl="5">
              <a:lnSpc>
                <a:spcPct val="100000"/>
              </a:lnSpc>
              <a:spcBef>
                <a:spcPts val="0"/>
              </a:spcBef>
              <a:spcAft>
                <a:spcPts val="0"/>
              </a:spcAft>
              <a:buClr>
                <a:schemeClr val="lt1"/>
              </a:buClr>
              <a:buSzPts val="9600"/>
              <a:buNone/>
              <a:defRPr sz="9600">
                <a:solidFill>
                  <a:schemeClr val="lt1"/>
                </a:solidFill>
              </a:defRPr>
            </a:lvl6pPr>
            <a:lvl7pPr lvl="6">
              <a:lnSpc>
                <a:spcPct val="100000"/>
              </a:lnSpc>
              <a:spcBef>
                <a:spcPts val="0"/>
              </a:spcBef>
              <a:spcAft>
                <a:spcPts val="0"/>
              </a:spcAft>
              <a:buClr>
                <a:schemeClr val="lt1"/>
              </a:buClr>
              <a:buSzPts val="9600"/>
              <a:buNone/>
              <a:defRPr sz="9600">
                <a:solidFill>
                  <a:schemeClr val="lt1"/>
                </a:solidFill>
              </a:defRPr>
            </a:lvl7pPr>
            <a:lvl8pPr lvl="7">
              <a:lnSpc>
                <a:spcPct val="100000"/>
              </a:lnSpc>
              <a:spcBef>
                <a:spcPts val="0"/>
              </a:spcBef>
              <a:spcAft>
                <a:spcPts val="0"/>
              </a:spcAft>
              <a:buClr>
                <a:schemeClr val="lt1"/>
              </a:buClr>
              <a:buSzPts val="9600"/>
              <a:buNone/>
              <a:defRPr sz="9600">
                <a:solidFill>
                  <a:schemeClr val="lt1"/>
                </a:solidFill>
              </a:defRPr>
            </a:lvl8pPr>
            <a:lvl9pPr lvl="8">
              <a:lnSpc>
                <a:spcPct val="100000"/>
              </a:lnSpc>
              <a:spcBef>
                <a:spcPts val="0"/>
              </a:spcBef>
              <a:spcAft>
                <a:spcPts val="0"/>
              </a:spcAft>
              <a:buClr>
                <a:schemeClr val="lt1"/>
              </a:buClr>
              <a:buSzPts val="9600"/>
              <a:buNone/>
              <a:defRPr sz="9600">
                <a:solidFill>
                  <a:schemeClr val="lt1"/>
                </a:solidFill>
              </a:defRPr>
            </a:lvl9pPr>
          </a:lstStyle>
          <a:p/>
        </p:txBody>
      </p:sp>
      <p:sp>
        <p:nvSpPr>
          <p:cNvPr id="18" name="Google Shape;18;p2"/>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2282400" y="8054560"/>
            <a:ext cx="394662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Clr>
                <a:schemeClr val="dk2"/>
              </a:buClr>
              <a:buSzPts val="64000"/>
              <a:buNone/>
              <a:defRPr sz="64000">
                <a:solidFill>
                  <a:schemeClr val="dk2"/>
                </a:solidFill>
              </a:defRPr>
            </a:lvl1pPr>
            <a:lvl2pPr lvl="1" algn="ctr">
              <a:spcBef>
                <a:spcPts val="0"/>
              </a:spcBef>
              <a:spcAft>
                <a:spcPts val="0"/>
              </a:spcAft>
              <a:buClr>
                <a:schemeClr val="dk2"/>
              </a:buClr>
              <a:buSzPts val="64000"/>
              <a:buNone/>
              <a:defRPr sz="64000">
                <a:solidFill>
                  <a:schemeClr val="dk2"/>
                </a:solidFill>
              </a:defRPr>
            </a:lvl2pPr>
            <a:lvl3pPr lvl="2" algn="ctr">
              <a:spcBef>
                <a:spcPts val="0"/>
              </a:spcBef>
              <a:spcAft>
                <a:spcPts val="0"/>
              </a:spcAft>
              <a:buClr>
                <a:schemeClr val="dk2"/>
              </a:buClr>
              <a:buSzPts val="64000"/>
              <a:buNone/>
              <a:defRPr sz="64000">
                <a:solidFill>
                  <a:schemeClr val="dk2"/>
                </a:solidFill>
              </a:defRPr>
            </a:lvl3pPr>
            <a:lvl4pPr lvl="3" algn="ctr">
              <a:spcBef>
                <a:spcPts val="0"/>
              </a:spcBef>
              <a:spcAft>
                <a:spcPts val="0"/>
              </a:spcAft>
              <a:buClr>
                <a:schemeClr val="dk2"/>
              </a:buClr>
              <a:buSzPts val="64000"/>
              <a:buNone/>
              <a:defRPr sz="64000">
                <a:solidFill>
                  <a:schemeClr val="dk2"/>
                </a:solidFill>
              </a:defRPr>
            </a:lvl4pPr>
            <a:lvl5pPr lvl="4" algn="ctr">
              <a:spcBef>
                <a:spcPts val="0"/>
              </a:spcBef>
              <a:spcAft>
                <a:spcPts val="0"/>
              </a:spcAft>
              <a:buClr>
                <a:schemeClr val="dk2"/>
              </a:buClr>
              <a:buSzPts val="64000"/>
              <a:buNone/>
              <a:defRPr sz="64000">
                <a:solidFill>
                  <a:schemeClr val="dk2"/>
                </a:solidFill>
              </a:defRPr>
            </a:lvl5pPr>
            <a:lvl6pPr lvl="5" algn="ctr">
              <a:spcBef>
                <a:spcPts val="0"/>
              </a:spcBef>
              <a:spcAft>
                <a:spcPts val="0"/>
              </a:spcAft>
              <a:buClr>
                <a:schemeClr val="dk2"/>
              </a:buClr>
              <a:buSzPts val="64000"/>
              <a:buNone/>
              <a:defRPr sz="64000">
                <a:solidFill>
                  <a:schemeClr val="dk2"/>
                </a:solidFill>
              </a:defRPr>
            </a:lvl6pPr>
            <a:lvl7pPr lvl="6" algn="ctr">
              <a:spcBef>
                <a:spcPts val="0"/>
              </a:spcBef>
              <a:spcAft>
                <a:spcPts val="0"/>
              </a:spcAft>
              <a:buClr>
                <a:schemeClr val="dk2"/>
              </a:buClr>
              <a:buSzPts val="64000"/>
              <a:buNone/>
              <a:defRPr sz="64000">
                <a:solidFill>
                  <a:schemeClr val="dk2"/>
                </a:solidFill>
              </a:defRPr>
            </a:lvl7pPr>
            <a:lvl8pPr lvl="7" algn="ctr">
              <a:spcBef>
                <a:spcPts val="0"/>
              </a:spcBef>
              <a:spcAft>
                <a:spcPts val="0"/>
              </a:spcAft>
              <a:buClr>
                <a:schemeClr val="dk2"/>
              </a:buClr>
              <a:buSzPts val="64000"/>
              <a:buNone/>
              <a:defRPr sz="64000">
                <a:solidFill>
                  <a:schemeClr val="dk2"/>
                </a:solidFill>
              </a:defRPr>
            </a:lvl8pPr>
            <a:lvl9pPr lvl="8" algn="ctr">
              <a:spcBef>
                <a:spcPts val="0"/>
              </a:spcBef>
              <a:spcAft>
                <a:spcPts val="0"/>
              </a:spcAft>
              <a:buClr>
                <a:schemeClr val="dk2"/>
              </a:buClr>
              <a:buSzPts val="64000"/>
              <a:buNone/>
              <a:defRPr sz="64000">
                <a:solidFill>
                  <a:schemeClr val="dk2"/>
                </a:solidFill>
              </a:defRPr>
            </a:lvl9pPr>
          </a:lstStyle>
          <a:p>
            <a:r>
              <a:t>xx%</a:t>
            </a:r>
          </a:p>
        </p:txBody>
      </p:sp>
      <p:sp>
        <p:nvSpPr>
          <p:cNvPr id="63" name="Google Shape;63;p11"/>
          <p:cNvSpPr txBox="1"/>
          <p:nvPr>
            <p:ph idx="1" type="body"/>
          </p:nvPr>
        </p:nvSpPr>
        <p:spPr>
          <a:xfrm>
            <a:off x="2282400" y="21149600"/>
            <a:ext cx="394662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64" name="Google Shape;64;p11"/>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5" name="Shape 65"/>
        <p:cNvGrpSpPr/>
        <p:nvPr/>
      </p:nvGrpSpPr>
      <p:grpSpPr>
        <a:xfrm>
          <a:off x="0" y="0"/>
          <a:ext cx="0" cy="0"/>
          <a:chOff x="0" y="0"/>
          <a:chExt cx="0" cy="0"/>
        </a:xfrm>
      </p:grpSpPr>
      <p:sp>
        <p:nvSpPr>
          <p:cNvPr id="66" name="Google Shape;66;p12"/>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Quick Guides">
  <p:cSld name="Without Quick Guides">
    <p:spTree>
      <p:nvGrpSpPr>
        <p:cNvPr id="67" name="Shape 67"/>
        <p:cNvGrpSpPr/>
        <p:nvPr/>
      </p:nvGrpSpPr>
      <p:grpSpPr>
        <a:xfrm>
          <a:off x="0" y="0"/>
          <a:ext cx="0" cy="0"/>
          <a:chOff x="0" y="0"/>
          <a:chExt cx="0" cy="0"/>
        </a:xfrm>
      </p:grpSpPr>
      <p:sp>
        <p:nvSpPr>
          <p:cNvPr id="68" name="Google Shape;68;p13"/>
          <p:cNvSpPr txBox="1"/>
          <p:nvPr>
            <p:ph idx="1" type="body"/>
          </p:nvPr>
        </p:nvSpPr>
        <p:spPr>
          <a:xfrm>
            <a:off x="459674" y="5503831"/>
            <a:ext cx="100569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13"/>
          <p:cNvSpPr txBox="1"/>
          <p:nvPr>
            <p:ph idx="2" type="body"/>
          </p:nvPr>
        </p:nvSpPr>
        <p:spPr>
          <a:xfrm>
            <a:off x="477827" y="4674099"/>
            <a:ext cx="100488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Google Shape;70;p13"/>
          <p:cNvSpPr txBox="1"/>
          <p:nvPr>
            <p:ph idx="3" type="body"/>
          </p:nvPr>
        </p:nvSpPr>
        <p:spPr>
          <a:xfrm>
            <a:off x="477825" y="13337863"/>
            <a:ext cx="100386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Google Shape;71;p13"/>
          <p:cNvSpPr txBox="1"/>
          <p:nvPr>
            <p:ph idx="4" type="body"/>
          </p:nvPr>
        </p:nvSpPr>
        <p:spPr>
          <a:xfrm>
            <a:off x="11428410" y="5503831"/>
            <a:ext cx="100488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Google Shape;72;p13"/>
          <p:cNvSpPr txBox="1"/>
          <p:nvPr>
            <p:ph idx="5" type="body"/>
          </p:nvPr>
        </p:nvSpPr>
        <p:spPr>
          <a:xfrm>
            <a:off x="11428411" y="4674099"/>
            <a:ext cx="100488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3" name="Google Shape;73;p13"/>
          <p:cNvSpPr txBox="1"/>
          <p:nvPr>
            <p:ph idx="6" type="body"/>
          </p:nvPr>
        </p:nvSpPr>
        <p:spPr>
          <a:xfrm>
            <a:off x="22448845" y="5503831"/>
            <a:ext cx="100488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Google Shape;74;p13"/>
          <p:cNvSpPr txBox="1"/>
          <p:nvPr>
            <p:ph idx="7" type="body"/>
          </p:nvPr>
        </p:nvSpPr>
        <p:spPr>
          <a:xfrm>
            <a:off x="22440906" y="4674099"/>
            <a:ext cx="100584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Google Shape;75;p13"/>
          <p:cNvSpPr txBox="1"/>
          <p:nvPr>
            <p:ph idx="8" type="body"/>
          </p:nvPr>
        </p:nvSpPr>
        <p:spPr>
          <a:xfrm>
            <a:off x="33422043" y="4674099"/>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Google Shape;76;p13"/>
          <p:cNvSpPr txBox="1"/>
          <p:nvPr>
            <p:ph idx="9" type="body"/>
          </p:nvPr>
        </p:nvSpPr>
        <p:spPr>
          <a:xfrm>
            <a:off x="33422043" y="5503831"/>
            <a:ext cx="100470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Google Shape;77;p13"/>
          <p:cNvSpPr txBox="1"/>
          <p:nvPr>
            <p:ph idx="13" type="body"/>
          </p:nvPr>
        </p:nvSpPr>
        <p:spPr>
          <a:xfrm>
            <a:off x="33422043" y="13398088"/>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Google Shape;78;p13"/>
          <p:cNvSpPr txBox="1"/>
          <p:nvPr>
            <p:ph idx="14" type="body"/>
          </p:nvPr>
        </p:nvSpPr>
        <p:spPr>
          <a:xfrm>
            <a:off x="33422043" y="14136752"/>
            <a:ext cx="100521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Google Shape;79;p13"/>
          <p:cNvSpPr txBox="1"/>
          <p:nvPr>
            <p:ph idx="15" type="body"/>
          </p:nvPr>
        </p:nvSpPr>
        <p:spPr>
          <a:xfrm>
            <a:off x="33422043" y="24804751"/>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64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640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Google Shape;80;p13"/>
          <p:cNvSpPr txBox="1"/>
          <p:nvPr>
            <p:ph idx="16" type="body"/>
          </p:nvPr>
        </p:nvSpPr>
        <p:spPr>
          <a:xfrm>
            <a:off x="33422043" y="25558796"/>
            <a:ext cx="100521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Google Shape;81;p13"/>
          <p:cNvSpPr txBox="1"/>
          <p:nvPr>
            <p:ph idx="17" type="body"/>
          </p:nvPr>
        </p:nvSpPr>
        <p:spPr>
          <a:xfrm>
            <a:off x="459674" y="14076902"/>
            <a:ext cx="100569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64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2" name="Google Shape;82;p13"/>
          <p:cNvSpPr txBox="1"/>
          <p:nvPr>
            <p:ph idx="18" type="body"/>
          </p:nvPr>
        </p:nvSpPr>
        <p:spPr>
          <a:xfrm>
            <a:off x="5932593" y="3073871"/>
            <a:ext cx="31998900" cy="8115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3" name="Google Shape;83;p13"/>
          <p:cNvSpPr txBox="1"/>
          <p:nvPr>
            <p:ph idx="19" type="body"/>
          </p:nvPr>
        </p:nvSpPr>
        <p:spPr>
          <a:xfrm>
            <a:off x="5932593" y="1864506"/>
            <a:ext cx="31998900" cy="11337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228600" lvl="1" marL="9144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4" name="Google Shape;84;p13"/>
          <p:cNvSpPr txBox="1"/>
          <p:nvPr>
            <p:ph idx="20" type="body"/>
          </p:nvPr>
        </p:nvSpPr>
        <p:spPr>
          <a:xfrm>
            <a:off x="5932593" y="389601"/>
            <a:ext cx="31998900" cy="13272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64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6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6400"/>
              </a:spcBef>
              <a:spcAft>
                <a:spcPts val="640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2212560" y="13218240"/>
            <a:ext cx="39466200" cy="6481800"/>
          </a:xfrm>
          <a:prstGeom prst="rect">
            <a:avLst/>
          </a:prstGeom>
        </p:spPr>
        <p:txBody>
          <a:bodyPr anchorCtr="0" anchor="ctr" bIns="487600" lIns="487600" spcFirstLastPara="1" rIns="487600" wrap="square" tIns="487600">
            <a:normAutofit/>
          </a:bodyPr>
          <a:lstStyle>
            <a:lvl1pPr lvl="0">
              <a:spcBef>
                <a:spcPts val="0"/>
              </a:spcBef>
              <a:spcAft>
                <a:spcPts val="0"/>
              </a:spcAft>
              <a:buSzPts val="22400"/>
              <a:buNone/>
              <a:defRPr sz="22400"/>
            </a:lvl1pPr>
            <a:lvl2pPr lvl="1">
              <a:spcBef>
                <a:spcPts val="0"/>
              </a:spcBef>
              <a:spcAft>
                <a:spcPts val="0"/>
              </a:spcAft>
              <a:buSzPts val="22400"/>
              <a:buNone/>
              <a:defRPr sz="22400"/>
            </a:lvl2pPr>
            <a:lvl3pPr lvl="2">
              <a:spcBef>
                <a:spcPts val="0"/>
              </a:spcBef>
              <a:spcAft>
                <a:spcPts val="0"/>
              </a:spcAft>
              <a:buSzPts val="22400"/>
              <a:buNone/>
              <a:defRPr sz="22400"/>
            </a:lvl3pPr>
            <a:lvl4pPr lvl="3">
              <a:spcBef>
                <a:spcPts val="0"/>
              </a:spcBef>
              <a:spcAft>
                <a:spcPts val="0"/>
              </a:spcAft>
              <a:buSzPts val="22400"/>
              <a:buNone/>
              <a:defRPr sz="22400"/>
            </a:lvl4pPr>
            <a:lvl5pPr lvl="4">
              <a:spcBef>
                <a:spcPts val="0"/>
              </a:spcBef>
              <a:spcAft>
                <a:spcPts val="0"/>
              </a:spcAft>
              <a:buSzPts val="22400"/>
              <a:buNone/>
              <a:defRPr sz="22400"/>
            </a:lvl5pPr>
            <a:lvl6pPr lvl="5">
              <a:spcBef>
                <a:spcPts val="0"/>
              </a:spcBef>
              <a:spcAft>
                <a:spcPts val="0"/>
              </a:spcAft>
              <a:buSzPts val="22400"/>
              <a:buNone/>
              <a:defRPr sz="22400"/>
            </a:lvl6pPr>
            <a:lvl7pPr lvl="6">
              <a:spcBef>
                <a:spcPts val="0"/>
              </a:spcBef>
              <a:spcAft>
                <a:spcPts val="0"/>
              </a:spcAft>
              <a:buSzPts val="22400"/>
              <a:buNone/>
              <a:defRPr sz="22400"/>
            </a:lvl7pPr>
            <a:lvl8pPr lvl="7">
              <a:spcBef>
                <a:spcPts val="0"/>
              </a:spcBef>
              <a:spcAft>
                <a:spcPts val="0"/>
              </a:spcAft>
              <a:buSzPts val="22400"/>
              <a:buNone/>
              <a:defRPr sz="22400"/>
            </a:lvl8pPr>
            <a:lvl9pPr lvl="8">
              <a:spcBef>
                <a:spcPts val="0"/>
              </a:spcBef>
              <a:spcAft>
                <a:spcPts val="0"/>
              </a:spcAft>
              <a:buSzPts val="22400"/>
              <a:buNone/>
              <a:defRPr sz="22400"/>
            </a:lvl9pPr>
          </a:lstStyle>
          <a:p/>
        </p:txBody>
      </p:sp>
      <p:sp>
        <p:nvSpPr>
          <p:cNvPr id="21" name="Google Shape;21;p3"/>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flipH="1" rot="10800000">
            <a:off x="0" y="10790400"/>
            <a:ext cx="43891200" cy="221280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24" name="Google Shape;24;p4"/>
          <p:cNvSpPr/>
          <p:nvPr/>
        </p:nvSpPr>
        <p:spPr>
          <a:xfrm>
            <a:off x="0" y="10790400"/>
            <a:ext cx="43891200" cy="695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2265120" y="4727840"/>
            <a:ext cx="39466200" cy="4913400"/>
          </a:xfrm>
          <a:prstGeom prst="rect">
            <a:avLst/>
          </a:prstGeom>
        </p:spPr>
        <p:txBody>
          <a:bodyPr anchorCtr="0" anchor="b" bIns="487600" lIns="487600" spcFirstLastPara="1" rIns="487600" wrap="square" tIns="487600">
            <a:normAutofit/>
          </a:bodyPr>
          <a:lstStyle>
            <a:lvl1pPr lvl="0">
              <a:spcBef>
                <a:spcPts val="0"/>
              </a:spcBef>
              <a:spcAft>
                <a:spcPts val="0"/>
              </a:spcAft>
              <a:buSzPts val="17100"/>
              <a:buNone/>
              <a:defRPr/>
            </a:lvl1pPr>
            <a:lvl2pPr lvl="1">
              <a:spcBef>
                <a:spcPts val="0"/>
              </a:spcBef>
              <a:spcAft>
                <a:spcPts val="0"/>
              </a:spcAft>
              <a:buSzPts val="17100"/>
              <a:buNone/>
              <a:defRPr/>
            </a:lvl2pPr>
            <a:lvl3pPr lvl="2">
              <a:spcBef>
                <a:spcPts val="0"/>
              </a:spcBef>
              <a:spcAft>
                <a:spcPts val="0"/>
              </a:spcAft>
              <a:buSzPts val="17100"/>
              <a:buNone/>
              <a:defRPr/>
            </a:lvl3pPr>
            <a:lvl4pPr lvl="3">
              <a:spcBef>
                <a:spcPts val="0"/>
              </a:spcBef>
              <a:spcAft>
                <a:spcPts val="0"/>
              </a:spcAft>
              <a:buSzPts val="17100"/>
              <a:buNone/>
              <a:defRPr/>
            </a:lvl4pPr>
            <a:lvl5pPr lvl="4">
              <a:spcBef>
                <a:spcPts val="0"/>
              </a:spcBef>
              <a:spcAft>
                <a:spcPts val="0"/>
              </a:spcAft>
              <a:buSzPts val="17100"/>
              <a:buNone/>
              <a:defRPr/>
            </a:lvl5pPr>
            <a:lvl6pPr lvl="5">
              <a:spcBef>
                <a:spcPts val="0"/>
              </a:spcBef>
              <a:spcAft>
                <a:spcPts val="0"/>
              </a:spcAft>
              <a:buSzPts val="17100"/>
              <a:buNone/>
              <a:defRPr/>
            </a:lvl6pPr>
            <a:lvl7pPr lvl="6">
              <a:spcBef>
                <a:spcPts val="0"/>
              </a:spcBef>
              <a:spcAft>
                <a:spcPts val="0"/>
              </a:spcAft>
              <a:buSzPts val="17100"/>
              <a:buNone/>
              <a:defRPr/>
            </a:lvl7pPr>
            <a:lvl8pPr lvl="7">
              <a:spcBef>
                <a:spcPts val="0"/>
              </a:spcBef>
              <a:spcAft>
                <a:spcPts val="0"/>
              </a:spcAft>
              <a:buSzPts val="17100"/>
              <a:buNone/>
              <a:defRPr/>
            </a:lvl8pPr>
            <a:lvl9pPr lvl="8">
              <a:spcBef>
                <a:spcPts val="0"/>
              </a:spcBef>
              <a:spcAft>
                <a:spcPts val="0"/>
              </a:spcAft>
              <a:buSzPts val="17100"/>
              <a:buNone/>
              <a:defRPr/>
            </a:lvl9pPr>
          </a:lstStyle>
          <a:p/>
        </p:txBody>
      </p:sp>
      <p:sp>
        <p:nvSpPr>
          <p:cNvPr id="26" name="Google Shape;26;p4"/>
          <p:cNvSpPr txBox="1"/>
          <p:nvPr>
            <p:ph idx="1" type="body"/>
          </p:nvPr>
        </p:nvSpPr>
        <p:spPr>
          <a:xfrm>
            <a:off x="2265120" y="12282080"/>
            <a:ext cx="39466200" cy="173454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27" name="Google Shape;27;p4"/>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flipH="1" rot="10800000">
            <a:off x="0" y="10790400"/>
            <a:ext cx="43891200" cy="221280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0" name="Google Shape;30;p5"/>
          <p:cNvSpPr/>
          <p:nvPr/>
        </p:nvSpPr>
        <p:spPr>
          <a:xfrm>
            <a:off x="0" y="10790400"/>
            <a:ext cx="43891200" cy="695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2265120" y="4727840"/>
            <a:ext cx="39466200" cy="4913400"/>
          </a:xfrm>
          <a:prstGeom prst="rect">
            <a:avLst/>
          </a:prstGeom>
        </p:spPr>
        <p:txBody>
          <a:bodyPr anchorCtr="0" anchor="b" bIns="487600" lIns="487600" spcFirstLastPara="1" rIns="487600" wrap="square" tIns="487600">
            <a:normAutofit/>
          </a:bodyPr>
          <a:lstStyle>
            <a:lvl1pPr lvl="0">
              <a:spcBef>
                <a:spcPts val="0"/>
              </a:spcBef>
              <a:spcAft>
                <a:spcPts val="0"/>
              </a:spcAft>
              <a:buSzPts val="17100"/>
              <a:buNone/>
              <a:defRPr/>
            </a:lvl1pPr>
            <a:lvl2pPr lvl="1">
              <a:spcBef>
                <a:spcPts val="0"/>
              </a:spcBef>
              <a:spcAft>
                <a:spcPts val="0"/>
              </a:spcAft>
              <a:buSzPts val="17100"/>
              <a:buNone/>
              <a:defRPr/>
            </a:lvl2pPr>
            <a:lvl3pPr lvl="2">
              <a:spcBef>
                <a:spcPts val="0"/>
              </a:spcBef>
              <a:spcAft>
                <a:spcPts val="0"/>
              </a:spcAft>
              <a:buSzPts val="17100"/>
              <a:buNone/>
              <a:defRPr/>
            </a:lvl3pPr>
            <a:lvl4pPr lvl="3">
              <a:spcBef>
                <a:spcPts val="0"/>
              </a:spcBef>
              <a:spcAft>
                <a:spcPts val="0"/>
              </a:spcAft>
              <a:buSzPts val="17100"/>
              <a:buNone/>
              <a:defRPr/>
            </a:lvl4pPr>
            <a:lvl5pPr lvl="4">
              <a:spcBef>
                <a:spcPts val="0"/>
              </a:spcBef>
              <a:spcAft>
                <a:spcPts val="0"/>
              </a:spcAft>
              <a:buSzPts val="17100"/>
              <a:buNone/>
              <a:defRPr/>
            </a:lvl5pPr>
            <a:lvl6pPr lvl="5">
              <a:spcBef>
                <a:spcPts val="0"/>
              </a:spcBef>
              <a:spcAft>
                <a:spcPts val="0"/>
              </a:spcAft>
              <a:buSzPts val="17100"/>
              <a:buNone/>
              <a:defRPr/>
            </a:lvl6pPr>
            <a:lvl7pPr lvl="6">
              <a:spcBef>
                <a:spcPts val="0"/>
              </a:spcBef>
              <a:spcAft>
                <a:spcPts val="0"/>
              </a:spcAft>
              <a:buSzPts val="17100"/>
              <a:buNone/>
              <a:defRPr/>
            </a:lvl7pPr>
            <a:lvl8pPr lvl="7">
              <a:spcBef>
                <a:spcPts val="0"/>
              </a:spcBef>
              <a:spcAft>
                <a:spcPts val="0"/>
              </a:spcAft>
              <a:buSzPts val="17100"/>
              <a:buNone/>
              <a:defRPr/>
            </a:lvl8pPr>
            <a:lvl9pPr lvl="8">
              <a:spcBef>
                <a:spcPts val="0"/>
              </a:spcBef>
              <a:spcAft>
                <a:spcPts val="0"/>
              </a:spcAft>
              <a:buSzPts val="17100"/>
              <a:buNone/>
              <a:defRPr/>
            </a:lvl9pPr>
          </a:lstStyle>
          <a:p/>
        </p:txBody>
      </p:sp>
      <p:sp>
        <p:nvSpPr>
          <p:cNvPr id="32" name="Google Shape;32;p5"/>
          <p:cNvSpPr txBox="1"/>
          <p:nvPr>
            <p:ph idx="1" type="body"/>
          </p:nvPr>
        </p:nvSpPr>
        <p:spPr>
          <a:xfrm>
            <a:off x="2265120" y="12282083"/>
            <a:ext cx="19199400" cy="173454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3" name="Google Shape;33;p5"/>
          <p:cNvSpPr txBox="1"/>
          <p:nvPr>
            <p:ph idx="2" type="body"/>
          </p:nvPr>
        </p:nvSpPr>
        <p:spPr>
          <a:xfrm>
            <a:off x="22532400" y="12282083"/>
            <a:ext cx="19199400" cy="173454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4" name="Google Shape;34;p5"/>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p:nvPr/>
        </p:nvSpPr>
        <p:spPr>
          <a:xfrm flipH="1" rot="10800000">
            <a:off x="0" y="4200900"/>
            <a:ext cx="43891200" cy="287175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6"/>
          <p:cNvSpPr/>
          <p:nvPr/>
        </p:nvSpPr>
        <p:spPr>
          <a:xfrm>
            <a:off x="0" y="4200640"/>
            <a:ext cx="43891200" cy="695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71600" y="104640"/>
            <a:ext cx="42367800" cy="3857400"/>
          </a:xfrm>
          <a:prstGeom prst="rect">
            <a:avLst/>
          </a:prstGeom>
        </p:spPr>
        <p:txBody>
          <a:bodyPr anchorCtr="0" anchor="ctr" bIns="487600" lIns="487600" spcFirstLastPara="1" rIns="487600" wrap="square" tIns="48760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9" name="Google Shape;39;p6"/>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nvSpPr>
        <p:spPr>
          <a:xfrm flipH="1" rot="10800000">
            <a:off x="15727680" y="160"/>
            <a:ext cx="28163400" cy="329184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42" name="Google Shape;42;p7"/>
          <p:cNvSpPr/>
          <p:nvPr/>
        </p:nvSpPr>
        <p:spPr>
          <a:xfrm rot="-5400000">
            <a:off x="-470820" y="16198500"/>
            <a:ext cx="32918400" cy="5214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43" name="Google Shape;43;p7"/>
          <p:cNvSpPr txBox="1"/>
          <p:nvPr>
            <p:ph type="title"/>
          </p:nvPr>
        </p:nvSpPr>
        <p:spPr>
          <a:xfrm>
            <a:off x="1085173" y="2289920"/>
            <a:ext cx="13478400" cy="61017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44" name="Google Shape;44;p7"/>
          <p:cNvSpPr txBox="1"/>
          <p:nvPr>
            <p:ph idx="1" type="body"/>
          </p:nvPr>
        </p:nvSpPr>
        <p:spPr>
          <a:xfrm>
            <a:off x="1085160" y="9381120"/>
            <a:ext cx="13478400" cy="202464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Clr>
                <a:schemeClr val="lt1"/>
              </a:buClr>
              <a:buSzPts val="6400"/>
              <a:buChar char="●"/>
              <a:defRPr sz="6400">
                <a:solidFill>
                  <a:schemeClr val="lt1"/>
                </a:solidFill>
              </a:defRPr>
            </a:lvl1pPr>
            <a:lvl2pPr indent="-635000" lvl="1" marL="914400">
              <a:spcBef>
                <a:spcPts val="0"/>
              </a:spcBef>
              <a:spcAft>
                <a:spcPts val="0"/>
              </a:spcAft>
              <a:buClr>
                <a:schemeClr val="lt1"/>
              </a:buClr>
              <a:buSzPts val="6400"/>
              <a:buChar char="○"/>
              <a:defRPr sz="6400">
                <a:solidFill>
                  <a:schemeClr val="lt1"/>
                </a:solidFill>
              </a:defRPr>
            </a:lvl2pPr>
            <a:lvl3pPr indent="-635000" lvl="2" marL="1371600">
              <a:spcBef>
                <a:spcPts val="0"/>
              </a:spcBef>
              <a:spcAft>
                <a:spcPts val="0"/>
              </a:spcAft>
              <a:buClr>
                <a:schemeClr val="lt1"/>
              </a:buClr>
              <a:buSzPts val="6400"/>
              <a:buChar char="■"/>
              <a:defRPr sz="6400">
                <a:solidFill>
                  <a:schemeClr val="lt1"/>
                </a:solidFill>
              </a:defRPr>
            </a:lvl3pPr>
            <a:lvl4pPr indent="-635000" lvl="3" marL="1828800">
              <a:spcBef>
                <a:spcPts val="0"/>
              </a:spcBef>
              <a:spcAft>
                <a:spcPts val="0"/>
              </a:spcAft>
              <a:buClr>
                <a:schemeClr val="lt1"/>
              </a:buClr>
              <a:buSzPts val="6400"/>
              <a:buChar char="●"/>
              <a:defRPr sz="6400">
                <a:solidFill>
                  <a:schemeClr val="lt1"/>
                </a:solidFill>
              </a:defRPr>
            </a:lvl4pPr>
            <a:lvl5pPr indent="-635000" lvl="4" marL="2286000">
              <a:spcBef>
                <a:spcPts val="0"/>
              </a:spcBef>
              <a:spcAft>
                <a:spcPts val="0"/>
              </a:spcAft>
              <a:buClr>
                <a:schemeClr val="lt1"/>
              </a:buClr>
              <a:buSzPts val="6400"/>
              <a:buChar char="○"/>
              <a:defRPr sz="6400">
                <a:solidFill>
                  <a:schemeClr val="lt1"/>
                </a:solidFill>
              </a:defRPr>
            </a:lvl5pPr>
            <a:lvl6pPr indent="-635000" lvl="5" marL="2743200">
              <a:spcBef>
                <a:spcPts val="0"/>
              </a:spcBef>
              <a:spcAft>
                <a:spcPts val="0"/>
              </a:spcAft>
              <a:buClr>
                <a:schemeClr val="lt1"/>
              </a:buClr>
              <a:buSzPts val="6400"/>
              <a:buChar char="■"/>
              <a:defRPr sz="6400">
                <a:solidFill>
                  <a:schemeClr val="lt1"/>
                </a:solidFill>
              </a:defRPr>
            </a:lvl6pPr>
            <a:lvl7pPr indent="-635000" lvl="6" marL="3200400">
              <a:spcBef>
                <a:spcPts val="0"/>
              </a:spcBef>
              <a:spcAft>
                <a:spcPts val="0"/>
              </a:spcAft>
              <a:buClr>
                <a:schemeClr val="lt1"/>
              </a:buClr>
              <a:buSzPts val="6400"/>
              <a:buChar char="●"/>
              <a:defRPr sz="6400">
                <a:solidFill>
                  <a:schemeClr val="lt1"/>
                </a:solidFill>
              </a:defRPr>
            </a:lvl7pPr>
            <a:lvl8pPr indent="-635000" lvl="7" marL="3657600">
              <a:spcBef>
                <a:spcPts val="0"/>
              </a:spcBef>
              <a:spcAft>
                <a:spcPts val="0"/>
              </a:spcAft>
              <a:buClr>
                <a:schemeClr val="lt1"/>
              </a:buClr>
              <a:buSzPts val="6400"/>
              <a:buChar char="○"/>
              <a:defRPr sz="6400">
                <a:solidFill>
                  <a:schemeClr val="lt1"/>
                </a:solidFill>
              </a:defRPr>
            </a:lvl8pPr>
            <a:lvl9pPr indent="-635000" lvl="8" marL="4114800">
              <a:spcBef>
                <a:spcPts val="0"/>
              </a:spcBef>
              <a:spcAft>
                <a:spcPts val="0"/>
              </a:spcAft>
              <a:buClr>
                <a:schemeClr val="lt1"/>
              </a:buClr>
              <a:buSzPts val="6400"/>
              <a:buChar char="■"/>
              <a:defRPr sz="6400">
                <a:solidFill>
                  <a:schemeClr val="lt1"/>
                </a:solidFill>
              </a:defRPr>
            </a:lvl9pPr>
          </a:lstStyle>
          <a:p/>
        </p:txBody>
      </p:sp>
      <p:sp>
        <p:nvSpPr>
          <p:cNvPr id="45" name="Google Shape;45;p7"/>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2353200" y="3124800"/>
            <a:ext cx="298902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32000"/>
              <a:buNone/>
              <a:defRPr sz="32000"/>
            </a:lvl1pPr>
            <a:lvl2pPr lvl="1">
              <a:spcBef>
                <a:spcPts val="0"/>
              </a:spcBef>
              <a:spcAft>
                <a:spcPts val="0"/>
              </a:spcAft>
              <a:buSzPts val="32000"/>
              <a:buNone/>
              <a:defRPr sz="32000"/>
            </a:lvl2pPr>
            <a:lvl3pPr lvl="2">
              <a:spcBef>
                <a:spcPts val="0"/>
              </a:spcBef>
              <a:spcAft>
                <a:spcPts val="0"/>
              </a:spcAft>
              <a:buSzPts val="32000"/>
              <a:buNone/>
              <a:defRPr sz="32000"/>
            </a:lvl3pPr>
            <a:lvl4pPr lvl="3">
              <a:spcBef>
                <a:spcPts val="0"/>
              </a:spcBef>
              <a:spcAft>
                <a:spcPts val="0"/>
              </a:spcAft>
              <a:buSzPts val="32000"/>
              <a:buNone/>
              <a:defRPr sz="32000"/>
            </a:lvl4pPr>
            <a:lvl5pPr lvl="4">
              <a:spcBef>
                <a:spcPts val="0"/>
              </a:spcBef>
              <a:spcAft>
                <a:spcPts val="0"/>
              </a:spcAft>
              <a:buSzPts val="32000"/>
              <a:buNone/>
              <a:defRPr sz="32000"/>
            </a:lvl5pPr>
            <a:lvl6pPr lvl="5">
              <a:spcBef>
                <a:spcPts val="0"/>
              </a:spcBef>
              <a:spcAft>
                <a:spcPts val="0"/>
              </a:spcAft>
              <a:buSzPts val="32000"/>
              <a:buNone/>
              <a:defRPr sz="32000"/>
            </a:lvl6pPr>
            <a:lvl7pPr lvl="6">
              <a:spcBef>
                <a:spcPts val="0"/>
              </a:spcBef>
              <a:spcAft>
                <a:spcPts val="0"/>
              </a:spcAft>
              <a:buSzPts val="32000"/>
              <a:buNone/>
              <a:defRPr sz="32000"/>
            </a:lvl7pPr>
            <a:lvl8pPr lvl="7">
              <a:spcBef>
                <a:spcPts val="0"/>
              </a:spcBef>
              <a:spcAft>
                <a:spcPts val="0"/>
              </a:spcAft>
              <a:buSzPts val="32000"/>
              <a:buNone/>
              <a:defRPr sz="32000"/>
            </a:lvl8pPr>
            <a:lvl9pPr lvl="8">
              <a:spcBef>
                <a:spcPts val="0"/>
              </a:spcBef>
              <a:spcAft>
                <a:spcPts val="0"/>
              </a:spcAft>
              <a:buSzPts val="32000"/>
              <a:buNone/>
              <a:defRPr sz="32000"/>
            </a:lvl9pPr>
          </a:lstStyle>
          <a:p/>
        </p:txBody>
      </p:sp>
      <p:sp>
        <p:nvSpPr>
          <p:cNvPr id="48" name="Google Shape;48;p8"/>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flipH="1">
            <a:off x="0" y="0"/>
            <a:ext cx="21945600" cy="329184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51" name="Google Shape;51;p9"/>
          <p:cNvSpPr/>
          <p:nvPr/>
        </p:nvSpPr>
        <p:spPr>
          <a:xfrm rot="5400000">
            <a:off x="5228490" y="16200390"/>
            <a:ext cx="32914500" cy="5214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Clr>
                <a:schemeClr val="dk2"/>
              </a:buClr>
              <a:buSzPts val="22400"/>
              <a:buNone/>
              <a:defRPr sz="22400">
                <a:solidFill>
                  <a:schemeClr val="dk2"/>
                </a:solidFill>
              </a:defRPr>
            </a:lvl1pPr>
            <a:lvl2pPr lvl="1" algn="ctr">
              <a:spcBef>
                <a:spcPts val="0"/>
              </a:spcBef>
              <a:spcAft>
                <a:spcPts val="0"/>
              </a:spcAft>
              <a:buClr>
                <a:schemeClr val="dk2"/>
              </a:buClr>
              <a:buSzPts val="22400"/>
              <a:buNone/>
              <a:defRPr sz="22400">
                <a:solidFill>
                  <a:schemeClr val="dk2"/>
                </a:solidFill>
              </a:defRPr>
            </a:lvl2pPr>
            <a:lvl3pPr lvl="2" algn="ctr">
              <a:spcBef>
                <a:spcPts val="0"/>
              </a:spcBef>
              <a:spcAft>
                <a:spcPts val="0"/>
              </a:spcAft>
              <a:buClr>
                <a:schemeClr val="dk2"/>
              </a:buClr>
              <a:buSzPts val="22400"/>
              <a:buNone/>
              <a:defRPr sz="22400">
                <a:solidFill>
                  <a:schemeClr val="dk2"/>
                </a:solidFill>
              </a:defRPr>
            </a:lvl3pPr>
            <a:lvl4pPr lvl="3" algn="ctr">
              <a:spcBef>
                <a:spcPts val="0"/>
              </a:spcBef>
              <a:spcAft>
                <a:spcPts val="0"/>
              </a:spcAft>
              <a:buClr>
                <a:schemeClr val="dk2"/>
              </a:buClr>
              <a:buSzPts val="22400"/>
              <a:buNone/>
              <a:defRPr sz="22400">
                <a:solidFill>
                  <a:schemeClr val="dk2"/>
                </a:solidFill>
              </a:defRPr>
            </a:lvl4pPr>
            <a:lvl5pPr lvl="4" algn="ctr">
              <a:spcBef>
                <a:spcPts val="0"/>
              </a:spcBef>
              <a:spcAft>
                <a:spcPts val="0"/>
              </a:spcAft>
              <a:buClr>
                <a:schemeClr val="dk2"/>
              </a:buClr>
              <a:buSzPts val="22400"/>
              <a:buNone/>
              <a:defRPr sz="22400">
                <a:solidFill>
                  <a:schemeClr val="dk2"/>
                </a:solidFill>
              </a:defRPr>
            </a:lvl5pPr>
            <a:lvl6pPr lvl="5" algn="ctr">
              <a:spcBef>
                <a:spcPts val="0"/>
              </a:spcBef>
              <a:spcAft>
                <a:spcPts val="0"/>
              </a:spcAft>
              <a:buClr>
                <a:schemeClr val="dk2"/>
              </a:buClr>
              <a:buSzPts val="22400"/>
              <a:buNone/>
              <a:defRPr sz="22400">
                <a:solidFill>
                  <a:schemeClr val="dk2"/>
                </a:solidFill>
              </a:defRPr>
            </a:lvl6pPr>
            <a:lvl7pPr lvl="6" algn="ctr">
              <a:spcBef>
                <a:spcPts val="0"/>
              </a:spcBef>
              <a:spcAft>
                <a:spcPts val="0"/>
              </a:spcAft>
              <a:buClr>
                <a:schemeClr val="dk2"/>
              </a:buClr>
              <a:buSzPts val="22400"/>
              <a:buNone/>
              <a:defRPr sz="22400">
                <a:solidFill>
                  <a:schemeClr val="dk2"/>
                </a:solidFill>
              </a:defRPr>
            </a:lvl7pPr>
            <a:lvl8pPr lvl="7" algn="ctr">
              <a:spcBef>
                <a:spcPts val="0"/>
              </a:spcBef>
              <a:spcAft>
                <a:spcPts val="0"/>
              </a:spcAft>
              <a:buClr>
                <a:schemeClr val="dk2"/>
              </a:buClr>
              <a:buSzPts val="22400"/>
              <a:buNone/>
              <a:defRPr sz="22400">
                <a:solidFill>
                  <a:schemeClr val="dk2"/>
                </a:solidFill>
              </a:defRPr>
            </a:lvl8pPr>
            <a:lvl9pPr lvl="8" algn="ctr">
              <a:spcBef>
                <a:spcPts val="0"/>
              </a:spcBef>
              <a:spcAft>
                <a:spcPts val="0"/>
              </a:spcAft>
              <a:buClr>
                <a:schemeClr val="dk2"/>
              </a:buClr>
              <a:buSzPts val="22400"/>
              <a:buNone/>
              <a:defRPr sz="22400">
                <a:solidFill>
                  <a:schemeClr val="dk2"/>
                </a:solidFill>
              </a:defRPr>
            </a:lvl9pPr>
          </a:lstStyle>
          <a:p/>
        </p:txBody>
      </p:sp>
      <p:sp>
        <p:nvSpPr>
          <p:cNvPr id="53" name="Google Shape;53;p9"/>
          <p:cNvSpPr txBox="1"/>
          <p:nvPr>
            <p:ph idx="1" type="subTitle"/>
          </p:nvPr>
        </p:nvSpPr>
        <p:spPr>
          <a:xfrm>
            <a:off x="1274400" y="17788589"/>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54" name="Google Shape;54;p9"/>
          <p:cNvSpPr txBox="1"/>
          <p:nvPr>
            <p:ph idx="2" type="body"/>
          </p:nvPr>
        </p:nvSpPr>
        <p:spPr>
          <a:xfrm>
            <a:off x="23709600" y="46348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Clr>
                <a:schemeClr val="lt1"/>
              </a:buClr>
              <a:buSzPts val="9600"/>
              <a:buChar char="●"/>
              <a:defRPr>
                <a:solidFill>
                  <a:schemeClr val="lt1"/>
                </a:solidFill>
              </a:defRPr>
            </a:lvl1pPr>
            <a:lvl2pPr indent="-704850" lvl="1" marL="914400">
              <a:spcBef>
                <a:spcPts val="0"/>
              </a:spcBef>
              <a:spcAft>
                <a:spcPts val="0"/>
              </a:spcAft>
              <a:buClr>
                <a:schemeClr val="lt1"/>
              </a:buClr>
              <a:buSzPts val="7500"/>
              <a:buChar char="○"/>
              <a:defRPr>
                <a:solidFill>
                  <a:schemeClr val="lt1"/>
                </a:solidFill>
              </a:defRPr>
            </a:lvl2pPr>
            <a:lvl3pPr indent="-704850" lvl="2" marL="1371600">
              <a:spcBef>
                <a:spcPts val="0"/>
              </a:spcBef>
              <a:spcAft>
                <a:spcPts val="0"/>
              </a:spcAft>
              <a:buClr>
                <a:schemeClr val="lt1"/>
              </a:buClr>
              <a:buSzPts val="7500"/>
              <a:buChar char="■"/>
              <a:defRPr>
                <a:solidFill>
                  <a:schemeClr val="lt1"/>
                </a:solidFill>
              </a:defRPr>
            </a:lvl3pPr>
            <a:lvl4pPr indent="-704850" lvl="3" marL="1828800">
              <a:spcBef>
                <a:spcPts val="0"/>
              </a:spcBef>
              <a:spcAft>
                <a:spcPts val="0"/>
              </a:spcAft>
              <a:buClr>
                <a:schemeClr val="lt1"/>
              </a:buClr>
              <a:buSzPts val="7500"/>
              <a:buChar char="●"/>
              <a:defRPr>
                <a:solidFill>
                  <a:schemeClr val="lt1"/>
                </a:solidFill>
              </a:defRPr>
            </a:lvl4pPr>
            <a:lvl5pPr indent="-704850" lvl="4" marL="2286000">
              <a:spcBef>
                <a:spcPts val="0"/>
              </a:spcBef>
              <a:spcAft>
                <a:spcPts val="0"/>
              </a:spcAft>
              <a:buClr>
                <a:schemeClr val="lt1"/>
              </a:buClr>
              <a:buSzPts val="7500"/>
              <a:buChar char="○"/>
              <a:defRPr>
                <a:solidFill>
                  <a:schemeClr val="lt1"/>
                </a:solidFill>
              </a:defRPr>
            </a:lvl5pPr>
            <a:lvl6pPr indent="-704850" lvl="5" marL="2743200">
              <a:spcBef>
                <a:spcPts val="0"/>
              </a:spcBef>
              <a:spcAft>
                <a:spcPts val="0"/>
              </a:spcAft>
              <a:buClr>
                <a:schemeClr val="lt1"/>
              </a:buClr>
              <a:buSzPts val="7500"/>
              <a:buChar char="■"/>
              <a:defRPr>
                <a:solidFill>
                  <a:schemeClr val="lt1"/>
                </a:solidFill>
              </a:defRPr>
            </a:lvl6pPr>
            <a:lvl7pPr indent="-704850" lvl="6" marL="3200400">
              <a:spcBef>
                <a:spcPts val="0"/>
              </a:spcBef>
              <a:spcAft>
                <a:spcPts val="0"/>
              </a:spcAft>
              <a:buClr>
                <a:schemeClr val="lt1"/>
              </a:buClr>
              <a:buSzPts val="7500"/>
              <a:buChar char="●"/>
              <a:defRPr>
                <a:solidFill>
                  <a:schemeClr val="lt1"/>
                </a:solidFill>
              </a:defRPr>
            </a:lvl7pPr>
            <a:lvl8pPr indent="-704850" lvl="7" marL="3657600">
              <a:spcBef>
                <a:spcPts val="0"/>
              </a:spcBef>
              <a:spcAft>
                <a:spcPts val="0"/>
              </a:spcAft>
              <a:buClr>
                <a:schemeClr val="lt1"/>
              </a:buClr>
              <a:buSzPts val="7500"/>
              <a:buChar char="○"/>
              <a:defRPr>
                <a:solidFill>
                  <a:schemeClr val="lt1"/>
                </a:solidFill>
              </a:defRPr>
            </a:lvl8pPr>
            <a:lvl9pPr indent="-704850" lvl="8" marL="4114800">
              <a:spcBef>
                <a:spcPts val="0"/>
              </a:spcBef>
              <a:spcAft>
                <a:spcPts val="0"/>
              </a:spcAft>
              <a:buClr>
                <a:schemeClr val="lt1"/>
              </a:buClr>
              <a:buSzPts val="7500"/>
              <a:buChar char="■"/>
              <a:defRPr>
                <a:solidFill>
                  <a:schemeClr val="lt1"/>
                </a:solidFill>
              </a:defRPr>
            </a:lvl9pPr>
          </a:lstStyle>
          <a:p/>
        </p:txBody>
      </p:sp>
      <p:sp>
        <p:nvSpPr>
          <p:cNvPr id="55" name="Google Shape;55;p9"/>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nvSpPr>
        <p:spPr>
          <a:xfrm flipH="1" rot="10800000">
            <a:off x="0" y="60"/>
            <a:ext cx="43891200" cy="30053700"/>
          </a:xfrm>
          <a:prstGeom prst="rect">
            <a:avLst/>
          </a:prstGeom>
          <a:solidFill>
            <a:schemeClr val="accent4"/>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58" name="Google Shape;58;p10"/>
          <p:cNvSpPr/>
          <p:nvPr/>
        </p:nvSpPr>
        <p:spPr>
          <a:xfrm flipH="1" rot="10800000">
            <a:off x="0" y="29585380"/>
            <a:ext cx="43891200" cy="4743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59" name="Google Shape;59;p10"/>
          <p:cNvSpPr txBox="1"/>
          <p:nvPr>
            <p:ph idx="1" type="body"/>
          </p:nvPr>
        </p:nvSpPr>
        <p:spPr>
          <a:xfrm>
            <a:off x="274320" y="30059680"/>
            <a:ext cx="40233600" cy="28590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Clr>
                <a:schemeClr val="lt1"/>
              </a:buClr>
              <a:buSzPts val="6400"/>
              <a:buNone/>
              <a:defRPr sz="6400">
                <a:solidFill>
                  <a:schemeClr val="lt1"/>
                </a:solidFill>
              </a:defRPr>
            </a:lvl1pPr>
          </a:lstStyle>
          <a:p/>
        </p:txBody>
      </p:sp>
      <p:sp>
        <p:nvSpPr>
          <p:cNvPr id="60" name="Google Shape;60;p10"/>
          <p:cNvSpPr txBox="1"/>
          <p:nvPr>
            <p:ph idx="12" type="sldNum"/>
          </p:nvPr>
        </p:nvSpPr>
        <p:spPr>
          <a:xfrm>
            <a:off x="40912999" y="30051988"/>
            <a:ext cx="2633700" cy="2519100"/>
          </a:xfrm>
          <a:prstGeom prst="rect">
            <a:avLst/>
          </a:prstGeom>
        </p:spPr>
        <p:txBody>
          <a:bodyPr anchorCtr="0" anchor="ctr" bIns="487600" lIns="487600" spcFirstLastPara="1" rIns="487600" wrap="square" tIns="4876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65120" y="4727840"/>
            <a:ext cx="39466200" cy="4913400"/>
          </a:xfrm>
          <a:prstGeom prst="rect">
            <a:avLst/>
          </a:prstGeom>
          <a:noFill/>
          <a:ln>
            <a:noFill/>
          </a:ln>
        </p:spPr>
        <p:txBody>
          <a:bodyPr anchorCtr="0" anchor="b" bIns="487600" lIns="487600" spcFirstLastPara="1" rIns="487600" wrap="square" tIns="487600">
            <a:normAutofit/>
          </a:bodyPr>
          <a:lstStyle>
            <a:lvl1pPr lvl="0">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1pPr>
            <a:lvl2pPr lvl="1">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2pPr>
            <a:lvl3pPr lvl="2">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3pPr>
            <a:lvl4pPr lvl="3">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4pPr>
            <a:lvl5pPr lvl="4">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5pPr>
            <a:lvl6pPr lvl="5">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6pPr>
            <a:lvl7pPr lvl="6">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7pPr>
            <a:lvl8pPr lvl="7">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8pPr>
            <a:lvl9pPr lvl="8">
              <a:spcBef>
                <a:spcPts val="0"/>
              </a:spcBef>
              <a:spcAft>
                <a:spcPts val="0"/>
              </a:spcAft>
              <a:buClr>
                <a:schemeClr val="lt1"/>
              </a:buClr>
              <a:buSzPts val="17100"/>
              <a:buFont typeface="Roboto"/>
              <a:buNone/>
              <a:defRPr sz="17100">
                <a:solidFill>
                  <a:schemeClr val="lt1"/>
                </a:solidFill>
                <a:latin typeface="Roboto"/>
                <a:ea typeface="Roboto"/>
                <a:cs typeface="Roboto"/>
                <a:sym typeface="Roboto"/>
              </a:defRPr>
            </a:lvl9pPr>
          </a:lstStyle>
          <a:p/>
        </p:txBody>
      </p:sp>
      <p:sp>
        <p:nvSpPr>
          <p:cNvPr id="11" name="Google Shape;11;p1"/>
          <p:cNvSpPr txBox="1"/>
          <p:nvPr>
            <p:ph idx="1" type="body"/>
          </p:nvPr>
        </p:nvSpPr>
        <p:spPr>
          <a:xfrm>
            <a:off x="2265120" y="12282080"/>
            <a:ext cx="39466200" cy="173454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lt2"/>
              </a:buClr>
              <a:buSzPts val="9600"/>
              <a:buFont typeface="Roboto"/>
              <a:buChar char="●"/>
              <a:defRPr sz="9600">
                <a:solidFill>
                  <a:schemeClr val="lt2"/>
                </a:solidFill>
                <a:latin typeface="Roboto"/>
                <a:ea typeface="Roboto"/>
                <a:cs typeface="Roboto"/>
                <a:sym typeface="Roboto"/>
              </a:defRPr>
            </a:lvl1pPr>
            <a:lvl2pPr indent="-704850" lvl="1" marL="9144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2pPr>
            <a:lvl3pPr indent="-704850" lvl="2" marL="13716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3pPr>
            <a:lvl4pPr indent="-704850" lvl="3" marL="18288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4pPr>
            <a:lvl5pPr indent="-704850" lvl="4" marL="22860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5pPr>
            <a:lvl6pPr indent="-704850" lvl="5" marL="27432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6pPr>
            <a:lvl7pPr indent="-704850" lvl="6" marL="32004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7pPr>
            <a:lvl8pPr indent="-704850" lvl="7" marL="36576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8pPr>
            <a:lvl9pPr indent="-704850" lvl="8" marL="4114800">
              <a:lnSpc>
                <a:spcPct val="115000"/>
              </a:lnSpc>
              <a:spcBef>
                <a:spcPts val="0"/>
              </a:spcBef>
              <a:spcAft>
                <a:spcPts val="0"/>
              </a:spcAft>
              <a:buClr>
                <a:schemeClr val="lt2"/>
              </a:buClr>
              <a:buSzPts val="7500"/>
              <a:buFont typeface="Roboto"/>
              <a:buChar char="■"/>
              <a:defRPr sz="7500">
                <a:solidFill>
                  <a:schemeClr val="lt2"/>
                </a:solidFill>
                <a:latin typeface="Roboto"/>
                <a:ea typeface="Roboto"/>
                <a:cs typeface="Roboto"/>
                <a:sym typeface="Roboto"/>
              </a:defRPr>
            </a:lvl9pPr>
          </a:lstStyle>
          <a:p/>
        </p:txBody>
      </p:sp>
      <p:sp>
        <p:nvSpPr>
          <p:cNvPr id="12" name="Google Shape;12;p1"/>
          <p:cNvSpPr txBox="1"/>
          <p:nvPr>
            <p:ph idx="12" type="sldNum"/>
          </p:nvPr>
        </p:nvSpPr>
        <p:spPr>
          <a:xfrm>
            <a:off x="40912999" y="300519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lt2"/>
                </a:solidFill>
                <a:latin typeface="Roboto"/>
                <a:ea typeface="Roboto"/>
                <a:cs typeface="Roboto"/>
                <a:sym typeface="Roboto"/>
              </a:defRPr>
            </a:lvl1pPr>
            <a:lvl2pPr lvl="1" algn="r">
              <a:buNone/>
              <a:defRPr sz="5300">
                <a:solidFill>
                  <a:schemeClr val="lt2"/>
                </a:solidFill>
                <a:latin typeface="Roboto"/>
                <a:ea typeface="Roboto"/>
                <a:cs typeface="Roboto"/>
                <a:sym typeface="Roboto"/>
              </a:defRPr>
            </a:lvl2pPr>
            <a:lvl3pPr lvl="2" algn="r">
              <a:buNone/>
              <a:defRPr sz="5300">
                <a:solidFill>
                  <a:schemeClr val="lt2"/>
                </a:solidFill>
                <a:latin typeface="Roboto"/>
                <a:ea typeface="Roboto"/>
                <a:cs typeface="Roboto"/>
                <a:sym typeface="Roboto"/>
              </a:defRPr>
            </a:lvl3pPr>
            <a:lvl4pPr lvl="3" algn="r">
              <a:buNone/>
              <a:defRPr sz="5300">
                <a:solidFill>
                  <a:schemeClr val="lt2"/>
                </a:solidFill>
                <a:latin typeface="Roboto"/>
                <a:ea typeface="Roboto"/>
                <a:cs typeface="Roboto"/>
                <a:sym typeface="Roboto"/>
              </a:defRPr>
            </a:lvl4pPr>
            <a:lvl5pPr lvl="4" algn="r">
              <a:buNone/>
              <a:defRPr sz="5300">
                <a:solidFill>
                  <a:schemeClr val="lt2"/>
                </a:solidFill>
                <a:latin typeface="Roboto"/>
                <a:ea typeface="Roboto"/>
                <a:cs typeface="Roboto"/>
                <a:sym typeface="Roboto"/>
              </a:defRPr>
            </a:lvl5pPr>
            <a:lvl6pPr lvl="5" algn="r">
              <a:buNone/>
              <a:defRPr sz="5300">
                <a:solidFill>
                  <a:schemeClr val="lt2"/>
                </a:solidFill>
                <a:latin typeface="Roboto"/>
                <a:ea typeface="Roboto"/>
                <a:cs typeface="Roboto"/>
                <a:sym typeface="Roboto"/>
              </a:defRPr>
            </a:lvl6pPr>
            <a:lvl7pPr lvl="6" algn="r">
              <a:buNone/>
              <a:defRPr sz="5300">
                <a:solidFill>
                  <a:schemeClr val="lt2"/>
                </a:solidFill>
                <a:latin typeface="Roboto"/>
                <a:ea typeface="Roboto"/>
                <a:cs typeface="Roboto"/>
                <a:sym typeface="Roboto"/>
              </a:defRPr>
            </a:lvl7pPr>
            <a:lvl8pPr lvl="7" algn="r">
              <a:buNone/>
              <a:defRPr sz="5300">
                <a:solidFill>
                  <a:schemeClr val="lt2"/>
                </a:solidFill>
                <a:latin typeface="Roboto"/>
                <a:ea typeface="Roboto"/>
                <a:cs typeface="Roboto"/>
                <a:sym typeface="Roboto"/>
              </a:defRPr>
            </a:lvl8pPr>
            <a:lvl9pPr lvl="8" algn="r">
              <a:buNone/>
              <a:defRPr sz="53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761700" y="-10"/>
            <a:ext cx="42367800" cy="3857400"/>
          </a:xfrm>
          <a:prstGeom prst="rect">
            <a:avLst/>
          </a:prstGeom>
        </p:spPr>
        <p:txBody>
          <a:bodyPr anchorCtr="0" anchor="ctr" bIns="487600" lIns="487600" spcFirstLastPara="1" rIns="487600" wrap="square" tIns="487600">
            <a:normAutofit fontScale="90000"/>
          </a:bodyPr>
          <a:lstStyle/>
          <a:p>
            <a:pPr indent="0" lvl="0" marL="0" rtl="0" algn="ctr">
              <a:lnSpc>
                <a:spcPct val="115000"/>
              </a:lnSpc>
              <a:spcBef>
                <a:spcPts val="0"/>
              </a:spcBef>
              <a:spcAft>
                <a:spcPts val="0"/>
              </a:spcAft>
              <a:buNone/>
            </a:pPr>
            <a:r>
              <a:rPr b="1" lang="en-IN" sz="7200">
                <a:latin typeface="Abyssinica SIL"/>
                <a:ea typeface="Abyssinica SIL"/>
                <a:cs typeface="Abyssinica SIL"/>
                <a:sym typeface="Abyssinica SIL"/>
              </a:rPr>
              <a:t>iPark: Intelligent Parking</a:t>
            </a:r>
            <a:endParaRPr b="1" sz="7200">
              <a:latin typeface="Abyssinica SIL"/>
              <a:ea typeface="Abyssinica SIL"/>
              <a:cs typeface="Abyssinica SIL"/>
              <a:sym typeface="Abyssinica SIL"/>
            </a:endParaRPr>
          </a:p>
          <a:p>
            <a:pPr indent="0" lvl="0" marL="0" rtl="0" algn="ctr">
              <a:lnSpc>
                <a:spcPct val="115000"/>
              </a:lnSpc>
              <a:spcBef>
                <a:spcPts val="0"/>
              </a:spcBef>
              <a:spcAft>
                <a:spcPts val="0"/>
              </a:spcAft>
              <a:buNone/>
            </a:pPr>
            <a:r>
              <a:rPr b="1" lang="en-IN" sz="6100">
                <a:latin typeface="Abyssinica SIL"/>
                <a:ea typeface="Abyssinica SIL"/>
                <a:cs typeface="Abyssinica SIL"/>
                <a:sym typeface="Abyssinica SIL"/>
              </a:rPr>
              <a:t>Kushagra, Abhinav Sajjan, Himanshu Mishra, Shreyashi Jaiswal</a:t>
            </a:r>
            <a:endParaRPr b="1" sz="6100">
              <a:latin typeface="Abyssinica SIL"/>
              <a:ea typeface="Abyssinica SIL"/>
              <a:cs typeface="Abyssinica SIL"/>
              <a:sym typeface="Abyssinica SIL"/>
            </a:endParaRPr>
          </a:p>
          <a:p>
            <a:pPr indent="0" lvl="0" marL="0" rtl="0" algn="ctr">
              <a:lnSpc>
                <a:spcPct val="115000"/>
              </a:lnSpc>
              <a:spcBef>
                <a:spcPts val="0"/>
              </a:spcBef>
              <a:spcAft>
                <a:spcPts val="0"/>
              </a:spcAft>
              <a:buNone/>
            </a:pPr>
            <a:r>
              <a:rPr lang="en-IN" sz="6100">
                <a:latin typeface="Abyssinica SIL"/>
                <a:ea typeface="Abyssinica SIL"/>
                <a:cs typeface="Abyssinica SIL"/>
                <a:sym typeface="Abyssinica SIL"/>
              </a:rPr>
              <a:t>Department of Computer Science and Engineering</a:t>
            </a:r>
            <a:endParaRPr sz="6100">
              <a:latin typeface="Abyssinica SIL"/>
              <a:ea typeface="Abyssinica SIL"/>
              <a:cs typeface="Abyssinica SIL"/>
              <a:sym typeface="Abyssinica SIL"/>
            </a:endParaRPr>
          </a:p>
          <a:p>
            <a:pPr indent="0" lvl="0" marL="0" rtl="0" algn="ctr">
              <a:lnSpc>
                <a:spcPct val="115000"/>
              </a:lnSpc>
              <a:spcBef>
                <a:spcPts val="0"/>
              </a:spcBef>
              <a:spcAft>
                <a:spcPts val="0"/>
              </a:spcAft>
              <a:buNone/>
            </a:pPr>
            <a:r>
              <a:rPr lang="en-IN" sz="6100">
                <a:latin typeface="Abyssinica SIL"/>
                <a:ea typeface="Abyssinica SIL"/>
                <a:cs typeface="Abyssinica SIL"/>
                <a:sym typeface="Abyssinica SIL"/>
              </a:rPr>
              <a:t>Dr A P J Abdul Kalam Technical University, Lucknow | </a:t>
            </a:r>
            <a:r>
              <a:rPr lang="en-IN" sz="6100">
                <a:latin typeface="Abyssinica SIL"/>
                <a:ea typeface="Abyssinica SIL"/>
                <a:cs typeface="Abyssinica SIL"/>
                <a:sym typeface="Abyssinica SIL"/>
              </a:rPr>
              <a:t>Ajay Kumar Garg Engineering College, Ghaziabad</a:t>
            </a:r>
            <a:endParaRPr sz="6100">
              <a:latin typeface="Abyssinica SIL"/>
              <a:ea typeface="Abyssinica SIL"/>
              <a:cs typeface="Abyssinica SIL"/>
              <a:sym typeface="Abyssinica SIL"/>
            </a:endParaRPr>
          </a:p>
        </p:txBody>
      </p:sp>
      <p:sp>
        <p:nvSpPr>
          <p:cNvPr id="91" name="Google Shape;91;p14"/>
          <p:cNvSpPr txBox="1"/>
          <p:nvPr>
            <p:ph idx="4294967295" type="body"/>
          </p:nvPr>
        </p:nvSpPr>
        <p:spPr>
          <a:xfrm>
            <a:off x="761700" y="4600575"/>
            <a:ext cx="16412400" cy="138555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62500" lnSpcReduction="10000"/>
          </a:bodyPr>
          <a:lstStyle/>
          <a:p>
            <a:pPr indent="0" lvl="0" marL="0" rtl="0" algn="ctr">
              <a:lnSpc>
                <a:spcPct val="100000"/>
              </a:lnSpc>
              <a:spcBef>
                <a:spcPts val="0"/>
              </a:spcBef>
              <a:spcAft>
                <a:spcPts val="0"/>
              </a:spcAft>
              <a:buNone/>
            </a:pPr>
            <a:r>
              <a:rPr b="1" lang="en-IN">
                <a:solidFill>
                  <a:schemeClr val="dk2"/>
                </a:solidFill>
                <a:latin typeface="Abyssinica SIL"/>
                <a:ea typeface="Abyssinica SIL"/>
                <a:cs typeface="Abyssinica SIL"/>
                <a:sym typeface="Abyssinica SIL"/>
              </a:rPr>
              <a:t>ABSTRACT</a:t>
            </a:r>
            <a:endParaRPr b="1">
              <a:solidFill>
                <a:schemeClr val="dk2"/>
              </a:solidFill>
              <a:latin typeface="Abyssinica SIL"/>
              <a:ea typeface="Abyssinica SIL"/>
              <a:cs typeface="Abyssinica SIL"/>
              <a:sym typeface="Abyssinica SIL"/>
            </a:endParaRPr>
          </a:p>
          <a:p>
            <a:pPr indent="0" lvl="0" marL="0" rtl="0" algn="just">
              <a:lnSpc>
                <a:spcPct val="100000"/>
              </a:lnSpc>
              <a:spcBef>
                <a:spcPts val="6400"/>
              </a:spcBef>
              <a:spcAft>
                <a:spcPts val="6400"/>
              </a:spcAft>
              <a:buNone/>
            </a:pPr>
            <a:r>
              <a:rPr lang="en-IN">
                <a:solidFill>
                  <a:schemeClr val="dk2"/>
                </a:solidFill>
                <a:latin typeface="Abyssinica SIL"/>
                <a:ea typeface="Abyssinica SIL"/>
                <a:cs typeface="Abyssinica SIL"/>
                <a:sym typeface="Abyssinica SIL"/>
              </a:rPr>
              <a:t>This project describes how RL agents in the Unity Environment can perform autonomous parking. The goal is to propose a method that uses reinforcement learning techniques offered by the Unity ML-Agents framework within Unity’s realistic 3D simulation to solve the requirement for autonomous parking solutions. The suggested solution’s design, execution, and assessment are highlighted in the project report. The system offers an adaptive and realistic system for autonomous parking in complex situations.</a:t>
            </a:r>
            <a:endParaRPr>
              <a:solidFill>
                <a:schemeClr val="dk2"/>
              </a:solidFill>
              <a:latin typeface="Abyssinica SIL"/>
              <a:ea typeface="Abyssinica SIL"/>
              <a:cs typeface="Abyssinica SIL"/>
              <a:sym typeface="Abyssinica SIL"/>
            </a:endParaRPr>
          </a:p>
        </p:txBody>
      </p:sp>
      <p:pic>
        <p:nvPicPr>
          <p:cNvPr id="92" name="Google Shape;92;p14"/>
          <p:cNvPicPr preferRelativeResize="0"/>
          <p:nvPr/>
        </p:nvPicPr>
        <p:blipFill>
          <a:blip r:embed="rId3">
            <a:alphaModFix/>
          </a:blip>
          <a:stretch>
            <a:fillRect/>
          </a:stretch>
        </p:blipFill>
        <p:spPr>
          <a:xfrm>
            <a:off x="457200" y="8926"/>
            <a:ext cx="4268550" cy="4268550"/>
          </a:xfrm>
          <a:prstGeom prst="rect">
            <a:avLst/>
          </a:prstGeom>
          <a:noFill/>
          <a:ln>
            <a:noFill/>
          </a:ln>
        </p:spPr>
      </p:pic>
      <p:pic>
        <p:nvPicPr>
          <p:cNvPr id="93" name="Google Shape;93;p14"/>
          <p:cNvPicPr preferRelativeResize="0"/>
          <p:nvPr/>
        </p:nvPicPr>
        <p:blipFill>
          <a:blip r:embed="rId4">
            <a:alphaModFix/>
          </a:blip>
          <a:stretch>
            <a:fillRect/>
          </a:stretch>
        </p:blipFill>
        <p:spPr>
          <a:xfrm>
            <a:off x="38860950" y="1"/>
            <a:ext cx="4268550" cy="4286400"/>
          </a:xfrm>
          <a:prstGeom prst="rect">
            <a:avLst/>
          </a:prstGeom>
          <a:noFill/>
          <a:ln>
            <a:noFill/>
          </a:ln>
        </p:spPr>
      </p:pic>
      <p:sp>
        <p:nvSpPr>
          <p:cNvPr id="94" name="Google Shape;94;p14"/>
          <p:cNvSpPr txBox="1"/>
          <p:nvPr>
            <p:ph idx="4294967295" type="body"/>
          </p:nvPr>
        </p:nvSpPr>
        <p:spPr>
          <a:xfrm>
            <a:off x="761700" y="18456075"/>
            <a:ext cx="16412400" cy="138897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62500" lnSpcReduction="20000"/>
          </a:bodyPr>
          <a:lstStyle/>
          <a:p>
            <a:pPr indent="0" lvl="0" marL="0" rtl="0" algn="ctr">
              <a:lnSpc>
                <a:spcPct val="100000"/>
              </a:lnSpc>
              <a:spcBef>
                <a:spcPts val="0"/>
              </a:spcBef>
              <a:spcAft>
                <a:spcPts val="0"/>
              </a:spcAft>
              <a:buNone/>
            </a:pPr>
            <a:r>
              <a:rPr b="1" lang="en-IN">
                <a:solidFill>
                  <a:schemeClr val="dk2"/>
                </a:solidFill>
                <a:latin typeface="Abyssinica SIL"/>
                <a:ea typeface="Abyssinica SIL"/>
                <a:cs typeface="Abyssinica SIL"/>
                <a:sym typeface="Abyssinica SIL"/>
              </a:rPr>
              <a:t>INTRODUCTION</a:t>
            </a:r>
            <a:endParaRPr b="1">
              <a:solidFill>
                <a:schemeClr val="dk2"/>
              </a:solidFill>
              <a:latin typeface="Abyssinica SIL"/>
              <a:ea typeface="Abyssinica SIL"/>
              <a:cs typeface="Abyssinica SIL"/>
              <a:sym typeface="Abyssinica SIL"/>
            </a:endParaRPr>
          </a:p>
          <a:p>
            <a:pPr indent="0" lvl="0" marL="0" rtl="0" algn="just">
              <a:lnSpc>
                <a:spcPct val="100000"/>
              </a:lnSpc>
              <a:spcBef>
                <a:spcPts val="6400"/>
              </a:spcBef>
              <a:spcAft>
                <a:spcPts val="6400"/>
              </a:spcAft>
              <a:buNone/>
            </a:pPr>
            <a:r>
              <a:rPr lang="en-IN">
                <a:solidFill>
                  <a:schemeClr val="dk2"/>
                </a:solidFill>
                <a:latin typeface="Abyssinica SIL"/>
                <a:ea typeface="Abyssinica SIL"/>
                <a:cs typeface="Abyssinica SIL"/>
                <a:sym typeface="Abyssinica SIL"/>
              </a:rPr>
              <a:t>This </a:t>
            </a:r>
            <a:r>
              <a:rPr lang="en-IN">
                <a:solidFill>
                  <a:schemeClr val="dk2"/>
                </a:solidFill>
                <a:latin typeface="Abyssinica SIL"/>
                <a:ea typeface="Abyssinica SIL"/>
                <a:cs typeface="Abyssinica SIL"/>
                <a:sym typeface="Abyssinica SIL"/>
              </a:rPr>
              <a:t>project encompasses the development of an autonomous car parking system using Reinforcement Learning (RL) within the Unity simulation environment. The primary focus is on training a virtual agent to autonomously navigate and park a car in diverse scenarios, emulating real-world challenges. The system will address various aspects of automated parking, including spatial awareness, trajectory planning, and real-time decision-making. Also, Evaluate the performance of the trained RL agent based on key metrics, including success rate, parking accuracy, and computational efficiency.</a:t>
            </a:r>
            <a:endParaRPr>
              <a:solidFill>
                <a:schemeClr val="dk2"/>
              </a:solidFill>
              <a:latin typeface="Abyssinica SIL"/>
              <a:ea typeface="Abyssinica SIL"/>
              <a:cs typeface="Abyssinica SIL"/>
              <a:sym typeface="Abyssinica SIL"/>
            </a:endParaRPr>
          </a:p>
        </p:txBody>
      </p:sp>
      <p:sp>
        <p:nvSpPr>
          <p:cNvPr id="95" name="Google Shape;95;p14"/>
          <p:cNvSpPr txBox="1"/>
          <p:nvPr>
            <p:ph idx="4294967295" type="body"/>
          </p:nvPr>
        </p:nvSpPr>
        <p:spPr>
          <a:xfrm>
            <a:off x="17174100" y="28488375"/>
            <a:ext cx="25955400" cy="38574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55000" lnSpcReduction="20000"/>
          </a:bodyPr>
          <a:lstStyle/>
          <a:p>
            <a:pPr indent="0" lvl="0" marL="0" rtl="0" algn="ctr">
              <a:lnSpc>
                <a:spcPct val="100000"/>
              </a:lnSpc>
              <a:spcBef>
                <a:spcPts val="0"/>
              </a:spcBef>
              <a:spcAft>
                <a:spcPts val="0"/>
              </a:spcAft>
              <a:buNone/>
            </a:pPr>
            <a:r>
              <a:rPr b="1" lang="en-IN" sz="10900">
                <a:solidFill>
                  <a:schemeClr val="dk2"/>
                </a:solidFill>
                <a:latin typeface="Abyssinica SIL"/>
                <a:ea typeface="Abyssinica SIL"/>
                <a:cs typeface="Abyssinica SIL"/>
                <a:sym typeface="Abyssinica SIL"/>
              </a:rPr>
              <a:t>ACKNOWLEDGEMENT</a:t>
            </a:r>
            <a:endParaRPr b="1" sz="10900">
              <a:solidFill>
                <a:schemeClr val="dk2"/>
              </a:solidFill>
              <a:latin typeface="Abyssinica SIL"/>
              <a:ea typeface="Abyssinica SIL"/>
              <a:cs typeface="Abyssinica SIL"/>
              <a:sym typeface="Abyssinica SIL"/>
            </a:endParaRPr>
          </a:p>
          <a:p>
            <a:pPr indent="0" lvl="0" marL="0" rtl="0" algn="just">
              <a:lnSpc>
                <a:spcPct val="100000"/>
              </a:lnSpc>
              <a:spcBef>
                <a:spcPts val="6400"/>
              </a:spcBef>
              <a:spcAft>
                <a:spcPts val="6400"/>
              </a:spcAft>
              <a:buNone/>
            </a:pPr>
            <a:r>
              <a:rPr lang="en-IN">
                <a:solidFill>
                  <a:schemeClr val="dk2"/>
                </a:solidFill>
                <a:latin typeface="Abyssinica SIL"/>
                <a:ea typeface="Abyssinica SIL"/>
                <a:cs typeface="Abyssinica SIL"/>
                <a:sym typeface="Abyssinica SIL"/>
              </a:rPr>
              <a:t>I would like to thank my project guide, Mr Samender Singh, for his invaluable guidance, patience, and encouragement.</a:t>
            </a:r>
            <a:endParaRPr>
              <a:solidFill>
                <a:schemeClr val="dk2"/>
              </a:solidFill>
              <a:latin typeface="Abyssinica SIL"/>
              <a:ea typeface="Abyssinica SIL"/>
              <a:cs typeface="Abyssinica SIL"/>
              <a:sym typeface="Abyssinica SIL"/>
            </a:endParaRPr>
          </a:p>
        </p:txBody>
      </p:sp>
      <p:sp>
        <p:nvSpPr>
          <p:cNvPr id="96" name="Google Shape;96;p14"/>
          <p:cNvSpPr txBox="1"/>
          <p:nvPr>
            <p:ph idx="4294967295" type="body"/>
          </p:nvPr>
        </p:nvSpPr>
        <p:spPr>
          <a:xfrm>
            <a:off x="17174100" y="4600575"/>
            <a:ext cx="15740700" cy="15600600"/>
          </a:xfrm>
          <a:prstGeom prst="rect">
            <a:avLst/>
          </a:prstGeom>
          <a:ln cap="flat" cmpd="sng" w="19050">
            <a:solidFill>
              <a:srgbClr val="000000"/>
            </a:solidFill>
            <a:prstDash val="solid"/>
            <a:round/>
            <a:headEnd len="sm" w="sm" type="none"/>
            <a:tailEnd len="sm" w="sm" type="none"/>
          </a:ln>
        </p:spPr>
        <p:txBody>
          <a:bodyPr anchorCtr="0" anchor="t" bIns="487600" lIns="487600" spcFirstLastPara="1" rIns="487600" wrap="square" tIns="487600">
            <a:normAutofit/>
          </a:bodyPr>
          <a:lstStyle/>
          <a:p>
            <a:pPr indent="0" lvl="0" marL="0" rtl="0" algn="ctr">
              <a:lnSpc>
                <a:spcPct val="100000"/>
              </a:lnSpc>
              <a:spcBef>
                <a:spcPts val="0"/>
              </a:spcBef>
              <a:spcAft>
                <a:spcPts val="0"/>
              </a:spcAft>
              <a:buNone/>
            </a:pPr>
            <a:r>
              <a:rPr b="1" lang="en-IN" sz="6000">
                <a:solidFill>
                  <a:schemeClr val="dk2"/>
                </a:solidFill>
                <a:latin typeface="Abyssinica SIL"/>
                <a:ea typeface="Abyssinica SIL"/>
                <a:cs typeface="Abyssinica SIL"/>
                <a:sym typeface="Abyssinica SIL"/>
              </a:rPr>
              <a:t>WORKING</a:t>
            </a:r>
            <a:endParaRPr b="1" sz="6000">
              <a:solidFill>
                <a:schemeClr val="dk2"/>
              </a:solidFill>
              <a:latin typeface="Abyssinica SIL"/>
              <a:ea typeface="Abyssinica SIL"/>
              <a:cs typeface="Abyssinica SIL"/>
              <a:sym typeface="Abyssinica SIL"/>
            </a:endParaRPr>
          </a:p>
          <a:p>
            <a:pPr indent="0" lvl="0" marL="0" rtl="0" algn="just">
              <a:lnSpc>
                <a:spcPct val="100000"/>
              </a:lnSpc>
              <a:spcBef>
                <a:spcPts val="6400"/>
              </a:spcBef>
              <a:spcAft>
                <a:spcPts val="6400"/>
              </a:spcAft>
              <a:buNone/>
            </a:pPr>
            <a:r>
              <a:t/>
            </a:r>
            <a:endParaRPr>
              <a:solidFill>
                <a:schemeClr val="dk2"/>
              </a:solidFill>
              <a:latin typeface="Abyssinica SIL"/>
              <a:ea typeface="Abyssinica SIL"/>
              <a:cs typeface="Abyssinica SIL"/>
              <a:sym typeface="Abyssinica SIL"/>
            </a:endParaRPr>
          </a:p>
        </p:txBody>
      </p:sp>
      <p:pic>
        <p:nvPicPr>
          <p:cNvPr id="97" name="Google Shape;97;p14"/>
          <p:cNvPicPr preferRelativeResize="0"/>
          <p:nvPr/>
        </p:nvPicPr>
        <p:blipFill>
          <a:blip r:embed="rId5">
            <a:alphaModFix/>
          </a:blip>
          <a:stretch>
            <a:fillRect/>
          </a:stretch>
        </p:blipFill>
        <p:spPr>
          <a:xfrm>
            <a:off x="18344550" y="6059425"/>
            <a:ext cx="13974475" cy="13855501"/>
          </a:xfrm>
          <a:prstGeom prst="rect">
            <a:avLst/>
          </a:prstGeom>
          <a:noFill/>
          <a:ln>
            <a:noFill/>
          </a:ln>
        </p:spPr>
      </p:pic>
      <p:sp>
        <p:nvSpPr>
          <p:cNvPr id="98" name="Google Shape;98;p14"/>
          <p:cNvSpPr txBox="1"/>
          <p:nvPr>
            <p:ph idx="4294967295" type="body"/>
          </p:nvPr>
        </p:nvSpPr>
        <p:spPr>
          <a:xfrm>
            <a:off x="32914825" y="4600575"/>
            <a:ext cx="10214700" cy="156006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55000"/>
          </a:bodyPr>
          <a:lstStyle/>
          <a:p>
            <a:pPr indent="0" lvl="0" marL="0" rtl="0" algn="ctr">
              <a:lnSpc>
                <a:spcPct val="100000"/>
              </a:lnSpc>
              <a:spcBef>
                <a:spcPts val="0"/>
              </a:spcBef>
              <a:spcAft>
                <a:spcPts val="0"/>
              </a:spcAft>
              <a:buNone/>
            </a:pPr>
            <a:r>
              <a:rPr b="1" lang="en-IN" sz="10872">
                <a:solidFill>
                  <a:schemeClr val="dk2"/>
                </a:solidFill>
                <a:latin typeface="Abyssinica SIL"/>
                <a:ea typeface="Abyssinica SIL"/>
                <a:cs typeface="Abyssinica SIL"/>
                <a:sym typeface="Abyssinica SIL"/>
              </a:rPr>
              <a:t>CONCLUSION</a:t>
            </a:r>
            <a:endParaRPr b="1" sz="10872">
              <a:solidFill>
                <a:schemeClr val="dk2"/>
              </a:solidFill>
              <a:latin typeface="Abyssinica SIL"/>
              <a:ea typeface="Abyssinica SIL"/>
              <a:cs typeface="Abyssinica SIL"/>
              <a:sym typeface="Abyssinica SIL"/>
            </a:endParaRPr>
          </a:p>
          <a:p>
            <a:pPr indent="0" lvl="0" marL="0" rtl="0" algn="just">
              <a:lnSpc>
                <a:spcPct val="100000"/>
              </a:lnSpc>
              <a:spcBef>
                <a:spcPts val="6400"/>
              </a:spcBef>
              <a:spcAft>
                <a:spcPts val="6400"/>
              </a:spcAft>
              <a:buNone/>
            </a:pPr>
            <a:r>
              <a:rPr lang="en-IN" sz="9571">
                <a:solidFill>
                  <a:schemeClr val="dk2"/>
                </a:solidFill>
                <a:latin typeface="Abyssinica SIL"/>
                <a:ea typeface="Abyssinica SIL"/>
                <a:cs typeface="Abyssinica SIL"/>
                <a:sym typeface="Abyssinica SIL"/>
              </a:rPr>
              <a:t>Through the integration of RL algorithms with the Unity ML-Agents framework, the iPark system can learn to navigate dynamic parking scenarios, adapt to changing environments, and make real-time decisions based on sensory inputs. By training the system on a diverse range of parking scenarios, the iPark system can learn robust policies that generalize well across different environments.</a:t>
            </a:r>
            <a:endParaRPr sz="9571">
              <a:solidFill>
                <a:schemeClr val="dk2"/>
              </a:solidFill>
              <a:latin typeface="Abyssinica SIL"/>
              <a:ea typeface="Abyssinica SIL"/>
              <a:cs typeface="Abyssinica SIL"/>
              <a:sym typeface="Abyssinica SIL"/>
            </a:endParaRPr>
          </a:p>
        </p:txBody>
      </p:sp>
      <p:sp>
        <p:nvSpPr>
          <p:cNvPr id="99" name="Google Shape;99;p14"/>
          <p:cNvSpPr txBox="1"/>
          <p:nvPr>
            <p:ph idx="4294967295" type="body"/>
          </p:nvPr>
        </p:nvSpPr>
        <p:spPr>
          <a:xfrm>
            <a:off x="17174100" y="20201225"/>
            <a:ext cx="13974600" cy="82872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77500" lnSpcReduction="20000"/>
          </a:bodyPr>
          <a:lstStyle/>
          <a:p>
            <a:pPr indent="0" lvl="0" marL="0" rtl="0" algn="ctr">
              <a:lnSpc>
                <a:spcPct val="100000"/>
              </a:lnSpc>
              <a:spcBef>
                <a:spcPts val="0"/>
              </a:spcBef>
              <a:spcAft>
                <a:spcPts val="0"/>
              </a:spcAft>
              <a:buNone/>
            </a:pPr>
            <a:r>
              <a:rPr b="1" lang="en-IN" sz="7829">
                <a:solidFill>
                  <a:schemeClr val="dk2"/>
                </a:solidFill>
                <a:latin typeface="Abyssinica SIL"/>
                <a:ea typeface="Abyssinica SIL"/>
                <a:cs typeface="Abyssinica SIL"/>
                <a:sym typeface="Abyssinica SIL"/>
              </a:rPr>
              <a:t>RESULTS</a:t>
            </a:r>
            <a:endParaRPr b="1" sz="7829">
              <a:solidFill>
                <a:schemeClr val="dk2"/>
              </a:solidFill>
              <a:latin typeface="Abyssinica SIL"/>
              <a:ea typeface="Abyssinica SIL"/>
              <a:cs typeface="Abyssinica SIL"/>
              <a:sym typeface="Abyssinica SIL"/>
            </a:endParaRPr>
          </a:p>
          <a:p>
            <a:pPr indent="0" lvl="0" marL="0" rtl="0" algn="l">
              <a:lnSpc>
                <a:spcPct val="100000"/>
              </a:lnSpc>
              <a:spcBef>
                <a:spcPts val="6400"/>
              </a:spcBef>
              <a:spcAft>
                <a:spcPts val="6400"/>
              </a:spcAft>
              <a:buNone/>
            </a:pPr>
            <a:r>
              <a:rPr lang="en-IN" sz="8593">
                <a:solidFill>
                  <a:schemeClr val="dk2"/>
                </a:solidFill>
                <a:latin typeface="Courier New"/>
                <a:ea typeface="Courier New"/>
                <a:cs typeface="Courier New"/>
                <a:sym typeface="Courier New"/>
              </a:rPr>
              <a:t>16-05-2024 14:34:04 (Testing Model "iPark Export [02] 06-05-2024")    </a:t>
            </a:r>
            <a:br>
              <a:rPr lang="en-IN" sz="8593">
                <a:solidFill>
                  <a:schemeClr val="dk2"/>
                </a:solidFill>
                <a:latin typeface="Courier New"/>
                <a:ea typeface="Courier New"/>
                <a:cs typeface="Courier New"/>
                <a:sym typeface="Courier New"/>
              </a:rPr>
            </a:br>
            <a:r>
              <a:rPr b="1" lang="en-IN" sz="8593">
                <a:solidFill>
                  <a:schemeClr val="dk2"/>
                </a:solidFill>
                <a:latin typeface="Courier New"/>
                <a:ea typeface="Courier New"/>
                <a:cs typeface="Courier New"/>
                <a:sym typeface="Courier New"/>
              </a:rPr>
              <a:t>Efficiency 89.37852%</a:t>
            </a:r>
            <a:r>
              <a:rPr lang="en-IN" sz="8593">
                <a:solidFill>
                  <a:schemeClr val="dk2"/>
                </a:solidFill>
                <a:latin typeface="Courier New"/>
                <a:ea typeface="Courier New"/>
                <a:cs typeface="Courier New"/>
                <a:sym typeface="Courier New"/>
              </a:rPr>
              <a:t>    	</a:t>
            </a:r>
            <a:br>
              <a:rPr lang="en-IN" sz="8593">
                <a:solidFill>
                  <a:schemeClr val="dk2"/>
                </a:solidFill>
                <a:latin typeface="Courier New"/>
                <a:ea typeface="Courier New"/>
                <a:cs typeface="Courier New"/>
                <a:sym typeface="Courier New"/>
              </a:rPr>
            </a:br>
            <a:r>
              <a:rPr b="1" lang="en-IN" sz="8593">
                <a:solidFill>
                  <a:schemeClr val="dk2"/>
                </a:solidFill>
                <a:latin typeface="Courier New"/>
                <a:ea typeface="Courier New"/>
                <a:cs typeface="Courier New"/>
                <a:sym typeface="Courier New"/>
              </a:rPr>
              <a:t>Total Park 31539    	</a:t>
            </a:r>
            <a:br>
              <a:rPr b="1" lang="en-IN" sz="8593">
                <a:solidFill>
                  <a:schemeClr val="dk2"/>
                </a:solidFill>
                <a:latin typeface="Courier New"/>
                <a:ea typeface="Courier New"/>
                <a:cs typeface="Courier New"/>
                <a:sym typeface="Courier New"/>
              </a:rPr>
            </a:br>
            <a:r>
              <a:rPr b="1" lang="en-IN" sz="8593">
                <a:solidFill>
                  <a:schemeClr val="dk2"/>
                </a:solidFill>
                <a:latin typeface="Courier New"/>
                <a:ea typeface="Courier New"/>
                <a:cs typeface="Courier New"/>
                <a:sym typeface="Courier New"/>
              </a:rPr>
              <a:t>Total Collision 3748    	</a:t>
            </a:r>
            <a:br>
              <a:rPr b="1" lang="en-IN" sz="8593">
                <a:solidFill>
                  <a:schemeClr val="dk2"/>
                </a:solidFill>
                <a:latin typeface="Courier New"/>
                <a:ea typeface="Courier New"/>
                <a:cs typeface="Courier New"/>
                <a:sym typeface="Courier New"/>
              </a:rPr>
            </a:br>
            <a:r>
              <a:rPr b="1" lang="en-IN" sz="8593">
                <a:solidFill>
                  <a:schemeClr val="dk2"/>
                </a:solidFill>
                <a:latin typeface="Courier New"/>
                <a:ea typeface="Courier New"/>
                <a:cs typeface="Courier New"/>
                <a:sym typeface="Courier New"/>
              </a:rPr>
              <a:t>Total Cases 35287</a:t>
            </a:r>
            <a:endParaRPr b="1" sz="8593">
              <a:solidFill>
                <a:schemeClr val="dk2"/>
              </a:solidFill>
              <a:latin typeface="Courier New"/>
              <a:ea typeface="Courier New"/>
              <a:cs typeface="Courier New"/>
              <a:sym typeface="Courier New"/>
            </a:endParaRPr>
          </a:p>
        </p:txBody>
      </p:sp>
      <p:sp>
        <p:nvSpPr>
          <p:cNvPr id="100" name="Google Shape;100;p14"/>
          <p:cNvSpPr txBox="1"/>
          <p:nvPr>
            <p:ph idx="4294967295" type="body"/>
          </p:nvPr>
        </p:nvSpPr>
        <p:spPr>
          <a:xfrm>
            <a:off x="31148700" y="20201225"/>
            <a:ext cx="11980800" cy="8287200"/>
          </a:xfrm>
          <a:prstGeom prst="rect">
            <a:avLst/>
          </a:prstGeom>
          <a:ln cap="flat" cmpd="sng" w="19050">
            <a:solidFill>
              <a:srgbClr val="000000"/>
            </a:solidFill>
            <a:prstDash val="solid"/>
            <a:round/>
            <a:headEnd len="sm" w="sm" type="none"/>
            <a:tailEnd len="sm" w="sm" type="none"/>
          </a:ln>
        </p:spPr>
        <p:txBody>
          <a:bodyPr anchorCtr="0" anchor="ctr" bIns="487600" lIns="487600" spcFirstLastPara="1" rIns="487600" wrap="square" tIns="487600">
            <a:normAutofit fontScale="77500" lnSpcReduction="20000"/>
          </a:bodyPr>
          <a:lstStyle/>
          <a:p>
            <a:pPr indent="0" lvl="0" marL="0" rtl="0" algn="ctr">
              <a:lnSpc>
                <a:spcPct val="100000"/>
              </a:lnSpc>
              <a:spcBef>
                <a:spcPts val="0"/>
              </a:spcBef>
              <a:spcAft>
                <a:spcPts val="0"/>
              </a:spcAft>
              <a:buNone/>
            </a:pPr>
            <a:r>
              <a:rPr b="1" lang="en-IN" sz="8650">
                <a:solidFill>
                  <a:schemeClr val="dk2"/>
                </a:solidFill>
                <a:latin typeface="Abyssinica SIL"/>
                <a:ea typeface="Abyssinica SIL"/>
                <a:cs typeface="Abyssinica SIL"/>
                <a:sym typeface="Abyssinica SIL"/>
              </a:rPr>
              <a:t>REFERENCES</a:t>
            </a:r>
            <a:endParaRPr b="1" sz="8650">
              <a:solidFill>
                <a:schemeClr val="dk2"/>
              </a:solidFill>
              <a:latin typeface="Abyssinica SIL"/>
              <a:ea typeface="Abyssinica SIL"/>
              <a:cs typeface="Abyssinica SIL"/>
              <a:sym typeface="Abyssinica SIL"/>
            </a:endParaRPr>
          </a:p>
          <a:p>
            <a:pPr indent="-607536" lvl="0" marL="457200" rtl="0" algn="just">
              <a:lnSpc>
                <a:spcPct val="100000"/>
              </a:lnSpc>
              <a:spcBef>
                <a:spcPts val="6400"/>
              </a:spcBef>
              <a:spcAft>
                <a:spcPts val="0"/>
              </a:spcAft>
              <a:buClr>
                <a:schemeClr val="dk2"/>
              </a:buClr>
              <a:buSzPct val="100000"/>
              <a:buFont typeface="Abyssinica SIL"/>
              <a:buChar char="-"/>
            </a:pPr>
            <a:r>
              <a:rPr lang="en-IN" sz="7700">
                <a:solidFill>
                  <a:schemeClr val="dk2"/>
                </a:solidFill>
                <a:latin typeface="Abyssinica SIL"/>
                <a:ea typeface="Abyssinica SIL"/>
                <a:cs typeface="Abyssinica SIL"/>
                <a:sym typeface="Abyssinica SIL"/>
              </a:rPr>
              <a:t>Juliani, A., Berges, V.-P., Teng, E., Cohen, A., Harper, J., Elion, C., Goy, C., Gao, Y., Henry, H., Mattar, M., Lange, D. (2020). </a:t>
            </a:r>
            <a:r>
              <a:rPr i="1" lang="en-IN" sz="7700">
                <a:solidFill>
                  <a:schemeClr val="dk2"/>
                </a:solidFill>
                <a:latin typeface="Abyssinica SIL"/>
                <a:ea typeface="Abyssinica SIL"/>
                <a:cs typeface="Abyssinica SIL"/>
                <a:sym typeface="Abyssinica SIL"/>
              </a:rPr>
              <a:t>Unity: A General Platform for Intelligent Agents</a:t>
            </a:r>
            <a:r>
              <a:rPr lang="en-IN" sz="7700">
                <a:solidFill>
                  <a:schemeClr val="dk2"/>
                </a:solidFill>
                <a:latin typeface="Abyssinica SIL"/>
                <a:ea typeface="Abyssinica SIL"/>
                <a:cs typeface="Abyssinica SIL"/>
                <a:sym typeface="Abyssinica SIL"/>
              </a:rPr>
              <a:t>.</a:t>
            </a:r>
            <a:endParaRPr sz="7700">
              <a:solidFill>
                <a:schemeClr val="dk2"/>
              </a:solidFill>
              <a:latin typeface="Abyssinica SIL"/>
              <a:ea typeface="Abyssinica SIL"/>
              <a:cs typeface="Abyssinica SIL"/>
              <a:sym typeface="Abyssinica SI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