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6"/>
            <a:ext cx="762000" cy="60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6"/>
            <a:ext cx="754379" cy="60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1435" y="1628013"/>
            <a:ext cx="5469128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6"/>
            <a:ext cx="762000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6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4897" y="1240358"/>
            <a:ext cx="69822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9050" y="2551176"/>
            <a:ext cx="10018395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533144"/>
            <a:ext cx="12192000" cy="3851275"/>
            <a:chOff x="0" y="1533144"/>
            <a:chExt cx="12192000" cy="3851275"/>
          </a:xfrm>
        </p:grpSpPr>
        <p:sp>
          <p:nvSpPr>
            <p:cNvPr id="4" name="object 4"/>
            <p:cNvSpPr/>
            <p:nvPr/>
          </p:nvSpPr>
          <p:spPr>
            <a:xfrm>
              <a:off x="2328672" y="1540764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3835908"/>
                  </a:moveTo>
                  <a:lnTo>
                    <a:pt x="7543800" y="3835908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47060"/>
              <a:ext cx="2461260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6835" y="3147060"/>
              <a:ext cx="2455163" cy="612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2907" y="3521964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4605" marR="5080" indent="-12700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Competitor</a:t>
            </a:r>
            <a:r>
              <a:rPr spc="-120" dirty="0"/>
              <a:t> </a:t>
            </a:r>
            <a:r>
              <a:rPr spc="-210" dirty="0"/>
              <a:t>Analysis  </a:t>
            </a:r>
            <a:r>
              <a:rPr spc="-225" dirty="0"/>
              <a:t>Work</a:t>
            </a:r>
            <a:r>
              <a:rPr spc="-15" dirty="0"/>
              <a:t> </a:t>
            </a:r>
            <a:r>
              <a:rPr spc="-20" dirty="0"/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99764" y="3670172"/>
            <a:ext cx="48006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Times New Roman"/>
                <a:cs typeface="Times New Roman"/>
              </a:rPr>
              <a:t>Domain </a:t>
            </a:r>
            <a:r>
              <a:rPr sz="2100" spc="-35" dirty="0">
                <a:latin typeface="Times New Roman"/>
                <a:cs typeface="Times New Roman"/>
              </a:rPr>
              <a:t>Name: </a:t>
            </a:r>
            <a:r>
              <a:rPr sz="2100" spc="-45" dirty="0">
                <a:latin typeface="Times New Roman"/>
                <a:cs typeface="Times New Roman"/>
              </a:rPr>
              <a:t>-</a:t>
            </a:r>
            <a:r>
              <a:rPr lang="en-US" sz="2100" spc="-45" dirty="0">
                <a:latin typeface="Times New Roman"/>
                <a:cs typeface="Times New Roman"/>
              </a:rPr>
              <a:t> multiverseapp.com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897" y="958976"/>
            <a:ext cx="6976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Competitor </a:t>
            </a:r>
            <a:r>
              <a:rPr spc="-170" dirty="0"/>
              <a:t>Analysis </a:t>
            </a:r>
            <a:r>
              <a:rPr spc="-180" dirty="0"/>
              <a:t>Work</a:t>
            </a:r>
            <a:r>
              <a:rPr spc="135" dirty="0"/>
              <a:t> </a:t>
            </a:r>
            <a:r>
              <a:rPr spc="-15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06949"/>
              </p:ext>
            </p:extLst>
          </p:nvPr>
        </p:nvGraphicFramePr>
        <p:xfrm>
          <a:off x="972438" y="1769236"/>
          <a:ext cx="10188574" cy="431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03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website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Competitor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Competitor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Competitor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12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1385" marR="90805" indent="-8267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https://multiverseapp.com/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864869" marR="132715" indent="-724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spc="-5" dirty="0">
                          <a:latin typeface="Times New Roman"/>
                          <a:cs typeface="Times New Roman"/>
                        </a:rPr>
                        <a:t>https://www.peerbits.com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spc="15" dirty="0">
                          <a:latin typeface="Times New Roman"/>
                          <a:cs typeface="Times New Roman"/>
                        </a:rPr>
                        <a:t>https://appinventiv.com/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766445" marR="88900" indent="-6705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spc="-5" dirty="0">
                          <a:latin typeface="Times New Roman"/>
                          <a:cs typeface="Times New Roman"/>
                        </a:rPr>
                        <a:t>https://fueled.com/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SERP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664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1490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820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Citation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Flow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39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Trust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Flow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123">
                <a:tc>
                  <a:txBody>
                    <a:bodyPr/>
                    <a:lstStyle/>
                    <a:p>
                      <a:pPr marL="405765" marR="269875" indent="-131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Site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Domain 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Authority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58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Authority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-65" dirty="0">
                          <a:latin typeface="Times New Roman"/>
                          <a:cs typeface="Times New Roman"/>
                        </a:rPr>
                        <a:t>53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18">
                <a:tc>
                  <a:txBody>
                    <a:bodyPr/>
                    <a:lstStyle/>
                    <a:p>
                      <a:pPr marL="654685" marR="269875" indent="-3797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Site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Domain 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3 Year 247 Days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-6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Year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spc="-60" dirty="0">
                          <a:latin typeface="Times New Roman"/>
                          <a:cs typeface="Times New Roman"/>
                        </a:rPr>
                        <a:t>57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Days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-6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Year </a:t>
                      </a:r>
                      <a:r>
                        <a:rPr lang="en-US" sz="1800" spc="-100" dirty="0">
                          <a:latin typeface="Times New Roman"/>
                          <a:cs typeface="Times New Roman"/>
                        </a:rPr>
                        <a:t>158</a:t>
                      </a:r>
                      <a:r>
                        <a:rPr sz="1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Days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-60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Year </a:t>
                      </a:r>
                      <a:r>
                        <a:rPr lang="en-US" sz="1800" spc="-60" dirty="0">
                          <a:latin typeface="Times New Roman"/>
                          <a:cs typeface="Times New Roman"/>
                        </a:rPr>
                        <a:t>215</a:t>
                      </a:r>
                      <a:r>
                        <a:rPr sz="1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Days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4897" y="1240358"/>
            <a:ext cx="697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Competitor </a:t>
            </a:r>
            <a:r>
              <a:rPr spc="-170" dirty="0"/>
              <a:t>Analysis </a:t>
            </a:r>
            <a:r>
              <a:rPr spc="-180" dirty="0"/>
              <a:t>Work</a:t>
            </a:r>
            <a:r>
              <a:rPr spc="160" dirty="0"/>
              <a:t> </a:t>
            </a:r>
            <a:r>
              <a:rPr spc="-15" dirty="0"/>
              <a:t>Data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29815"/>
              </p:ext>
            </p:extLst>
          </p:nvPr>
        </p:nvGraphicFramePr>
        <p:xfrm>
          <a:off x="1289050" y="2551176"/>
          <a:ext cx="9998071" cy="3484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website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Competitor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Competitor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Competitor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1385" marR="90805" indent="-8267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https://multiverseapp.com/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864869" marR="132715" indent="-724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spc="-5" dirty="0">
                          <a:latin typeface="Times New Roman"/>
                          <a:cs typeface="Times New Roman"/>
                        </a:rPr>
                        <a:t>https://www.peerbits.com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spc="15" dirty="0">
                          <a:latin typeface="Times New Roman"/>
                          <a:cs typeface="Times New Roman"/>
                        </a:rPr>
                        <a:t>https://appinventiv.com/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766445" marR="88900" indent="-6705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400" spc="-5" dirty="0">
                          <a:latin typeface="Times New Roman"/>
                          <a:cs typeface="Times New Roman"/>
                        </a:rPr>
                        <a:t>https://fueled.com/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SSL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0" spc="-1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0" spc="-1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Friendliness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0" spc="-1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b="0" spc="-1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Rating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Ref</a:t>
                      </a:r>
                      <a:r>
                        <a:rPr sz="18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Domains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1,266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2,321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2,860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Referring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Pages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8,015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146,016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17,824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Backlinks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17,037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171,614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34,701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Crawled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Pages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3,374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10,601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4,446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897" y="1240358"/>
            <a:ext cx="697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Competitor </a:t>
            </a:r>
            <a:r>
              <a:rPr sz="4400" spc="-170" dirty="0">
                <a:solidFill>
                  <a:srgbClr val="252525"/>
                </a:solidFill>
                <a:latin typeface="Times New Roman"/>
                <a:cs typeface="Times New Roman"/>
              </a:rPr>
              <a:t>Analysis </a:t>
            </a:r>
            <a:r>
              <a:rPr sz="4400" spc="-180" dirty="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r>
              <a:rPr sz="4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1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6609" y="2566161"/>
            <a:ext cx="547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Backlinks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Ratio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No-Follow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Do-follow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DD8E4-B4A1-4C68-83AF-CD570C36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09118"/>
            <a:ext cx="10591800" cy="155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897" y="1240358"/>
            <a:ext cx="697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Competitor </a:t>
            </a:r>
            <a:r>
              <a:rPr sz="4400" spc="-170" dirty="0">
                <a:solidFill>
                  <a:srgbClr val="252525"/>
                </a:solidFill>
                <a:latin typeface="Times New Roman"/>
                <a:cs typeface="Times New Roman"/>
              </a:rPr>
              <a:t>Analysis </a:t>
            </a:r>
            <a:r>
              <a:rPr sz="4400" spc="-180" dirty="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r>
              <a:rPr sz="4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1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3534" y="2566161"/>
            <a:ext cx="288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Referring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4B4B8-2E3F-4443-BF4E-C7038816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22" y="3261766"/>
            <a:ext cx="10668000" cy="2390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201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Times New Roman</vt:lpstr>
      <vt:lpstr>Office Theme</vt:lpstr>
      <vt:lpstr>Competitor Analysis  Work Data</vt:lpstr>
      <vt:lpstr>Competitor Analysis Work Data</vt:lpstr>
      <vt:lpstr>Competitor Analysis Work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Competitor Analysis</dc:title>
  <dc:creator>Shivam</dc:creator>
  <cp:lastModifiedBy>ab gauttam</cp:lastModifiedBy>
  <cp:revision>34</cp:revision>
  <dcterms:created xsi:type="dcterms:W3CDTF">2020-07-13T03:39:24Z</dcterms:created>
  <dcterms:modified xsi:type="dcterms:W3CDTF">2020-07-14T03:23:03Z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2020-07-13T00:00:00Z</vt:filetime>
  </property>
</Properties>
</file>