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4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image" Target="../media/image24.svg"/><Relationship Id="rId16" Type="http://schemas.openxmlformats.org/officeDocument/2006/relationships/image" Target="../media/image38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Relationship Id="rId14" Type="http://schemas.openxmlformats.org/officeDocument/2006/relationships/image" Target="../media/image3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image" Target="../media/image24.svg"/><Relationship Id="rId16" Type="http://schemas.openxmlformats.org/officeDocument/2006/relationships/image" Target="../media/image38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Relationship Id="rId14" Type="http://schemas.openxmlformats.org/officeDocument/2006/relationships/image" Target="../media/image3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A8DF2E-9B0F-42CF-85A6-7516BE16DFA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18F0772-3835-4709-B9C9-8E937CAC920E}">
      <dgm:prSet/>
      <dgm:spPr/>
      <dgm:t>
        <a:bodyPr/>
        <a:lstStyle/>
        <a:p>
          <a:r>
            <a:rPr lang="en-US"/>
            <a:t>Predicting salaries helps companies and job seekers make informed decisions</a:t>
          </a:r>
        </a:p>
      </dgm:t>
    </dgm:pt>
    <dgm:pt modelId="{CE0694D6-A965-47F9-A7EB-6ED763482917}" type="parTrans" cxnId="{6CC87873-0D84-4359-ACE4-7F66D4A82816}">
      <dgm:prSet/>
      <dgm:spPr/>
      <dgm:t>
        <a:bodyPr/>
        <a:lstStyle/>
        <a:p>
          <a:endParaRPr lang="en-US"/>
        </a:p>
      </dgm:t>
    </dgm:pt>
    <dgm:pt modelId="{94BC1EF3-6A6F-483F-85C6-AC0B2A03505F}" type="sibTrans" cxnId="{6CC87873-0D84-4359-ACE4-7F66D4A82816}">
      <dgm:prSet/>
      <dgm:spPr/>
      <dgm:t>
        <a:bodyPr/>
        <a:lstStyle/>
        <a:p>
          <a:endParaRPr lang="en-US"/>
        </a:p>
      </dgm:t>
    </dgm:pt>
    <dgm:pt modelId="{AC975E27-F5AD-475E-9727-E7DB07E8D674}">
      <dgm:prSet/>
      <dgm:spPr/>
      <dgm:t>
        <a:bodyPr/>
        <a:lstStyle/>
        <a:p>
          <a:r>
            <a:rPr lang="en-US"/>
            <a:t>Machine learning models can estimate salaries based on skills, experience, and other features</a:t>
          </a:r>
        </a:p>
      </dgm:t>
    </dgm:pt>
    <dgm:pt modelId="{92078C89-CC39-46C0-8486-B9BD4A5E4AAE}" type="parTrans" cxnId="{8AA5B811-F02E-4B38-9ACF-61C6D50C38A1}">
      <dgm:prSet/>
      <dgm:spPr/>
      <dgm:t>
        <a:bodyPr/>
        <a:lstStyle/>
        <a:p>
          <a:endParaRPr lang="en-US"/>
        </a:p>
      </dgm:t>
    </dgm:pt>
    <dgm:pt modelId="{B30FBCB8-8CAA-4773-B90D-F6E8A430BD11}" type="sibTrans" cxnId="{8AA5B811-F02E-4B38-9ACF-61C6D50C38A1}">
      <dgm:prSet/>
      <dgm:spPr/>
      <dgm:t>
        <a:bodyPr/>
        <a:lstStyle/>
        <a:p>
          <a:endParaRPr lang="en-US"/>
        </a:p>
      </dgm:t>
    </dgm:pt>
    <dgm:pt modelId="{51E34AD2-42AA-444C-A783-0685626A3509}">
      <dgm:prSet/>
      <dgm:spPr/>
      <dgm:t>
        <a:bodyPr/>
        <a:lstStyle/>
        <a:p>
          <a:r>
            <a:rPr lang="en-US"/>
            <a:t>Ensemble learning improves prediction accuracy by combining multiple models</a:t>
          </a:r>
        </a:p>
      </dgm:t>
    </dgm:pt>
    <dgm:pt modelId="{CF5FA1EA-983D-40E2-8920-4E7C2071B092}" type="parTrans" cxnId="{856C5CE2-6C06-4E9F-970A-7D7FEBA700C8}">
      <dgm:prSet/>
      <dgm:spPr/>
      <dgm:t>
        <a:bodyPr/>
        <a:lstStyle/>
        <a:p>
          <a:endParaRPr lang="en-US"/>
        </a:p>
      </dgm:t>
    </dgm:pt>
    <dgm:pt modelId="{039591B6-812E-4E8B-B9F1-1411C219B0F0}" type="sibTrans" cxnId="{856C5CE2-6C06-4E9F-970A-7D7FEBA700C8}">
      <dgm:prSet/>
      <dgm:spPr/>
      <dgm:t>
        <a:bodyPr/>
        <a:lstStyle/>
        <a:p>
          <a:endParaRPr lang="en-US"/>
        </a:p>
      </dgm:t>
    </dgm:pt>
    <dgm:pt modelId="{6D5C509D-EFA6-46DD-B2ED-413898DC6742}" type="pres">
      <dgm:prSet presAssocID="{C7A8DF2E-9B0F-42CF-85A6-7516BE16DFA0}" presName="root" presStyleCnt="0">
        <dgm:presLayoutVars>
          <dgm:dir/>
          <dgm:resizeHandles val="exact"/>
        </dgm:presLayoutVars>
      </dgm:prSet>
      <dgm:spPr/>
    </dgm:pt>
    <dgm:pt modelId="{F2AAD01A-777F-4E8F-B748-8B6475406127}" type="pres">
      <dgm:prSet presAssocID="{018F0772-3835-4709-B9C9-8E937CAC920E}" presName="compNode" presStyleCnt="0"/>
      <dgm:spPr/>
    </dgm:pt>
    <dgm:pt modelId="{5F046E35-CA04-4693-A324-44C532F5F75B}" type="pres">
      <dgm:prSet presAssocID="{018F0772-3835-4709-B9C9-8E937CAC920E}" presName="bgRect" presStyleLbl="bgShp" presStyleIdx="0" presStyleCnt="3"/>
      <dgm:spPr/>
    </dgm:pt>
    <dgm:pt modelId="{0F2C9F70-7A55-4E02-97DA-F9F266A91692}" type="pres">
      <dgm:prSet presAssocID="{018F0772-3835-4709-B9C9-8E937CAC920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898BDA2D-1EA3-43F7-9BB5-1575F3F081FD}" type="pres">
      <dgm:prSet presAssocID="{018F0772-3835-4709-B9C9-8E937CAC920E}" presName="spaceRect" presStyleCnt="0"/>
      <dgm:spPr/>
    </dgm:pt>
    <dgm:pt modelId="{3B7C33B9-A106-46B1-B8CB-B307C28AA3C6}" type="pres">
      <dgm:prSet presAssocID="{018F0772-3835-4709-B9C9-8E937CAC920E}" presName="parTx" presStyleLbl="revTx" presStyleIdx="0" presStyleCnt="3">
        <dgm:presLayoutVars>
          <dgm:chMax val="0"/>
          <dgm:chPref val="0"/>
        </dgm:presLayoutVars>
      </dgm:prSet>
      <dgm:spPr/>
    </dgm:pt>
    <dgm:pt modelId="{3FE0F301-2AC2-47E8-B2D9-376FB58A9ADE}" type="pres">
      <dgm:prSet presAssocID="{94BC1EF3-6A6F-483F-85C6-AC0B2A03505F}" presName="sibTrans" presStyleCnt="0"/>
      <dgm:spPr/>
    </dgm:pt>
    <dgm:pt modelId="{14D8F9DF-E114-4D6B-A993-2021F968DF1E}" type="pres">
      <dgm:prSet presAssocID="{AC975E27-F5AD-475E-9727-E7DB07E8D674}" presName="compNode" presStyleCnt="0"/>
      <dgm:spPr/>
    </dgm:pt>
    <dgm:pt modelId="{D580EA65-A1D4-4A1F-BE2D-9613571121C6}" type="pres">
      <dgm:prSet presAssocID="{AC975E27-F5AD-475E-9727-E7DB07E8D674}" presName="bgRect" presStyleLbl="bgShp" presStyleIdx="1" presStyleCnt="3"/>
      <dgm:spPr/>
    </dgm:pt>
    <dgm:pt modelId="{19599F2D-B2E7-43A2-AB75-8A52560955BE}" type="pres">
      <dgm:prSet presAssocID="{AC975E27-F5AD-475E-9727-E7DB07E8D67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lder"/>
        </a:ext>
      </dgm:extLst>
    </dgm:pt>
    <dgm:pt modelId="{A70E8EE1-F417-4C90-88EC-2423882DC7F0}" type="pres">
      <dgm:prSet presAssocID="{AC975E27-F5AD-475E-9727-E7DB07E8D674}" presName="spaceRect" presStyleCnt="0"/>
      <dgm:spPr/>
    </dgm:pt>
    <dgm:pt modelId="{89BBCB2E-3CD1-4254-830E-C33087A0EDAB}" type="pres">
      <dgm:prSet presAssocID="{AC975E27-F5AD-475E-9727-E7DB07E8D674}" presName="parTx" presStyleLbl="revTx" presStyleIdx="1" presStyleCnt="3">
        <dgm:presLayoutVars>
          <dgm:chMax val="0"/>
          <dgm:chPref val="0"/>
        </dgm:presLayoutVars>
      </dgm:prSet>
      <dgm:spPr/>
    </dgm:pt>
    <dgm:pt modelId="{4E1BDCFC-31B4-4D66-A26E-601CF8AFFF95}" type="pres">
      <dgm:prSet presAssocID="{B30FBCB8-8CAA-4773-B90D-F6E8A430BD11}" presName="sibTrans" presStyleCnt="0"/>
      <dgm:spPr/>
    </dgm:pt>
    <dgm:pt modelId="{5645B562-BADA-4F00-84E4-EA7ACD93F546}" type="pres">
      <dgm:prSet presAssocID="{51E34AD2-42AA-444C-A783-0685626A3509}" presName="compNode" presStyleCnt="0"/>
      <dgm:spPr/>
    </dgm:pt>
    <dgm:pt modelId="{F638492D-D9E7-4199-9389-526507AC59C4}" type="pres">
      <dgm:prSet presAssocID="{51E34AD2-42AA-444C-A783-0685626A3509}" presName="bgRect" presStyleLbl="bgShp" presStyleIdx="2" presStyleCnt="3"/>
      <dgm:spPr/>
    </dgm:pt>
    <dgm:pt modelId="{0F8FABCB-5D4C-4FD1-993E-B71AACA57C93}" type="pres">
      <dgm:prSet presAssocID="{51E34AD2-42AA-444C-A783-0685626A350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039FA6C-0B33-4B36-A0EB-AACF43D15411}" type="pres">
      <dgm:prSet presAssocID="{51E34AD2-42AA-444C-A783-0685626A3509}" presName="spaceRect" presStyleCnt="0"/>
      <dgm:spPr/>
    </dgm:pt>
    <dgm:pt modelId="{1B25FF23-3EF0-45AD-981C-CB474DA902FC}" type="pres">
      <dgm:prSet presAssocID="{51E34AD2-42AA-444C-A783-0685626A350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AA5B811-F02E-4B38-9ACF-61C6D50C38A1}" srcId="{C7A8DF2E-9B0F-42CF-85A6-7516BE16DFA0}" destId="{AC975E27-F5AD-475E-9727-E7DB07E8D674}" srcOrd="1" destOrd="0" parTransId="{92078C89-CC39-46C0-8486-B9BD4A5E4AAE}" sibTransId="{B30FBCB8-8CAA-4773-B90D-F6E8A430BD11}"/>
    <dgm:cxn modelId="{6CC87873-0D84-4359-ACE4-7F66D4A82816}" srcId="{C7A8DF2E-9B0F-42CF-85A6-7516BE16DFA0}" destId="{018F0772-3835-4709-B9C9-8E937CAC920E}" srcOrd="0" destOrd="0" parTransId="{CE0694D6-A965-47F9-A7EB-6ED763482917}" sibTransId="{94BC1EF3-6A6F-483F-85C6-AC0B2A03505F}"/>
    <dgm:cxn modelId="{1598019B-71D0-4291-8FDB-1BA8F662BCA2}" type="presOf" srcId="{C7A8DF2E-9B0F-42CF-85A6-7516BE16DFA0}" destId="{6D5C509D-EFA6-46DD-B2ED-413898DC6742}" srcOrd="0" destOrd="0" presId="urn:microsoft.com/office/officeart/2018/2/layout/IconVerticalSolidList"/>
    <dgm:cxn modelId="{2B9D99CF-0719-4668-8DB3-DA44F65DFE8B}" type="presOf" srcId="{018F0772-3835-4709-B9C9-8E937CAC920E}" destId="{3B7C33B9-A106-46B1-B8CB-B307C28AA3C6}" srcOrd="0" destOrd="0" presId="urn:microsoft.com/office/officeart/2018/2/layout/IconVerticalSolidList"/>
    <dgm:cxn modelId="{BC08BCD9-FFAB-4DEC-80F8-E8DAD799BBF7}" type="presOf" srcId="{AC975E27-F5AD-475E-9727-E7DB07E8D674}" destId="{89BBCB2E-3CD1-4254-830E-C33087A0EDAB}" srcOrd="0" destOrd="0" presId="urn:microsoft.com/office/officeart/2018/2/layout/IconVerticalSolidList"/>
    <dgm:cxn modelId="{683541DB-552E-4722-9CBC-320E6C6C96CC}" type="presOf" srcId="{51E34AD2-42AA-444C-A783-0685626A3509}" destId="{1B25FF23-3EF0-45AD-981C-CB474DA902FC}" srcOrd="0" destOrd="0" presId="urn:microsoft.com/office/officeart/2018/2/layout/IconVerticalSolidList"/>
    <dgm:cxn modelId="{856C5CE2-6C06-4E9F-970A-7D7FEBA700C8}" srcId="{C7A8DF2E-9B0F-42CF-85A6-7516BE16DFA0}" destId="{51E34AD2-42AA-444C-A783-0685626A3509}" srcOrd="2" destOrd="0" parTransId="{CF5FA1EA-983D-40E2-8920-4E7C2071B092}" sibTransId="{039591B6-812E-4E8B-B9F1-1411C219B0F0}"/>
    <dgm:cxn modelId="{3306E8DF-B353-4CAD-8444-02148DA8DE2D}" type="presParOf" srcId="{6D5C509D-EFA6-46DD-B2ED-413898DC6742}" destId="{F2AAD01A-777F-4E8F-B748-8B6475406127}" srcOrd="0" destOrd="0" presId="urn:microsoft.com/office/officeart/2018/2/layout/IconVerticalSolidList"/>
    <dgm:cxn modelId="{688EF006-7BA5-47C4-BC7E-B85DF104DCB1}" type="presParOf" srcId="{F2AAD01A-777F-4E8F-B748-8B6475406127}" destId="{5F046E35-CA04-4693-A324-44C532F5F75B}" srcOrd="0" destOrd="0" presId="urn:microsoft.com/office/officeart/2018/2/layout/IconVerticalSolidList"/>
    <dgm:cxn modelId="{7E2FF2A5-0B9D-436C-9CA6-E3110D24548A}" type="presParOf" srcId="{F2AAD01A-777F-4E8F-B748-8B6475406127}" destId="{0F2C9F70-7A55-4E02-97DA-F9F266A91692}" srcOrd="1" destOrd="0" presId="urn:microsoft.com/office/officeart/2018/2/layout/IconVerticalSolidList"/>
    <dgm:cxn modelId="{9EC60525-0478-4504-AD33-C8DECBDC34CC}" type="presParOf" srcId="{F2AAD01A-777F-4E8F-B748-8B6475406127}" destId="{898BDA2D-1EA3-43F7-9BB5-1575F3F081FD}" srcOrd="2" destOrd="0" presId="urn:microsoft.com/office/officeart/2018/2/layout/IconVerticalSolidList"/>
    <dgm:cxn modelId="{4AA02723-59C0-4F05-86AA-D5D6ED587A4B}" type="presParOf" srcId="{F2AAD01A-777F-4E8F-B748-8B6475406127}" destId="{3B7C33B9-A106-46B1-B8CB-B307C28AA3C6}" srcOrd="3" destOrd="0" presId="urn:microsoft.com/office/officeart/2018/2/layout/IconVerticalSolidList"/>
    <dgm:cxn modelId="{616A68E4-67EE-4CE6-9A0A-33CBAA96775E}" type="presParOf" srcId="{6D5C509D-EFA6-46DD-B2ED-413898DC6742}" destId="{3FE0F301-2AC2-47E8-B2D9-376FB58A9ADE}" srcOrd="1" destOrd="0" presId="urn:microsoft.com/office/officeart/2018/2/layout/IconVerticalSolidList"/>
    <dgm:cxn modelId="{269F066D-FF65-44A3-ABF3-5C800DEA47E5}" type="presParOf" srcId="{6D5C509D-EFA6-46DD-B2ED-413898DC6742}" destId="{14D8F9DF-E114-4D6B-A993-2021F968DF1E}" srcOrd="2" destOrd="0" presId="urn:microsoft.com/office/officeart/2018/2/layout/IconVerticalSolidList"/>
    <dgm:cxn modelId="{86106881-43BA-4B92-B9AE-651A8B25F7A3}" type="presParOf" srcId="{14D8F9DF-E114-4D6B-A993-2021F968DF1E}" destId="{D580EA65-A1D4-4A1F-BE2D-9613571121C6}" srcOrd="0" destOrd="0" presId="urn:microsoft.com/office/officeart/2018/2/layout/IconVerticalSolidList"/>
    <dgm:cxn modelId="{BC8CDF68-E951-44F8-9F94-E8F4A59B7A63}" type="presParOf" srcId="{14D8F9DF-E114-4D6B-A993-2021F968DF1E}" destId="{19599F2D-B2E7-43A2-AB75-8A52560955BE}" srcOrd="1" destOrd="0" presId="urn:microsoft.com/office/officeart/2018/2/layout/IconVerticalSolidList"/>
    <dgm:cxn modelId="{A617E620-FBAB-4E18-B17E-14F3024CFD8F}" type="presParOf" srcId="{14D8F9DF-E114-4D6B-A993-2021F968DF1E}" destId="{A70E8EE1-F417-4C90-88EC-2423882DC7F0}" srcOrd="2" destOrd="0" presId="urn:microsoft.com/office/officeart/2018/2/layout/IconVerticalSolidList"/>
    <dgm:cxn modelId="{AE3483F0-9C91-4FE3-BE39-62DA06107E83}" type="presParOf" srcId="{14D8F9DF-E114-4D6B-A993-2021F968DF1E}" destId="{89BBCB2E-3CD1-4254-830E-C33087A0EDAB}" srcOrd="3" destOrd="0" presId="urn:microsoft.com/office/officeart/2018/2/layout/IconVerticalSolidList"/>
    <dgm:cxn modelId="{CEAACAF0-3336-42A5-A3E0-63AA0754D118}" type="presParOf" srcId="{6D5C509D-EFA6-46DD-B2ED-413898DC6742}" destId="{4E1BDCFC-31B4-4D66-A26E-601CF8AFFF95}" srcOrd="3" destOrd="0" presId="urn:microsoft.com/office/officeart/2018/2/layout/IconVerticalSolidList"/>
    <dgm:cxn modelId="{68A787AE-6DE3-4EB6-B8EC-35AC80C692BB}" type="presParOf" srcId="{6D5C509D-EFA6-46DD-B2ED-413898DC6742}" destId="{5645B562-BADA-4F00-84E4-EA7ACD93F546}" srcOrd="4" destOrd="0" presId="urn:microsoft.com/office/officeart/2018/2/layout/IconVerticalSolidList"/>
    <dgm:cxn modelId="{6C351711-1D7D-4FD5-BE60-465E66647306}" type="presParOf" srcId="{5645B562-BADA-4F00-84E4-EA7ACD93F546}" destId="{F638492D-D9E7-4199-9389-526507AC59C4}" srcOrd="0" destOrd="0" presId="urn:microsoft.com/office/officeart/2018/2/layout/IconVerticalSolidList"/>
    <dgm:cxn modelId="{5A3D0D7B-6539-40D6-B3A0-7A87C1F6D864}" type="presParOf" srcId="{5645B562-BADA-4F00-84E4-EA7ACD93F546}" destId="{0F8FABCB-5D4C-4FD1-993E-B71AACA57C93}" srcOrd="1" destOrd="0" presId="urn:microsoft.com/office/officeart/2018/2/layout/IconVerticalSolidList"/>
    <dgm:cxn modelId="{9F566927-7040-42CA-AD45-17E66A505680}" type="presParOf" srcId="{5645B562-BADA-4F00-84E4-EA7ACD93F546}" destId="{B039FA6C-0B33-4B36-A0EB-AACF43D15411}" srcOrd="2" destOrd="0" presId="urn:microsoft.com/office/officeart/2018/2/layout/IconVerticalSolidList"/>
    <dgm:cxn modelId="{F647FCB0-7380-4902-917D-329AEA7F6A35}" type="presParOf" srcId="{5645B562-BADA-4F00-84E4-EA7ACD93F546}" destId="{1B25FF23-3EF0-45AD-981C-CB474DA902F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F17333-259E-49EC-95EE-06FA2F702C0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FA895A3-8078-403C-9089-7ECEB22BD014}">
      <dgm:prSet/>
      <dgm:spPr/>
      <dgm:t>
        <a:bodyPr/>
        <a:lstStyle/>
        <a:p>
          <a:r>
            <a:rPr lang="en-IN"/>
            <a:t>📌 </a:t>
          </a:r>
          <a:r>
            <a:rPr lang="en-IN" b="1"/>
            <a:t>1️⃣ Data Handling &amp; Analysis</a:t>
          </a:r>
          <a:endParaRPr lang="en-US"/>
        </a:p>
      </dgm:t>
    </dgm:pt>
    <dgm:pt modelId="{5984E4E6-9A45-48FF-8B3F-FEC52BD4B32A}" type="parTrans" cxnId="{8863A437-0F3F-43D4-9CB8-A35BFCDF84A0}">
      <dgm:prSet/>
      <dgm:spPr/>
      <dgm:t>
        <a:bodyPr/>
        <a:lstStyle/>
        <a:p>
          <a:endParaRPr lang="en-US"/>
        </a:p>
      </dgm:t>
    </dgm:pt>
    <dgm:pt modelId="{42E6036D-8F6F-44A3-9E47-528D8BED16A5}" type="sibTrans" cxnId="{8863A437-0F3F-43D4-9CB8-A35BFCDF84A0}">
      <dgm:prSet/>
      <dgm:spPr/>
      <dgm:t>
        <a:bodyPr/>
        <a:lstStyle/>
        <a:p>
          <a:endParaRPr lang="en-US"/>
        </a:p>
      </dgm:t>
    </dgm:pt>
    <dgm:pt modelId="{4AB4F795-6251-457F-9F1A-E110000590CB}">
      <dgm:prSet/>
      <dgm:spPr/>
      <dgm:t>
        <a:bodyPr/>
        <a:lstStyle/>
        <a:p>
          <a:r>
            <a:rPr lang="en-IN"/>
            <a:t>Pandas - for handling datasets (CSV, Excel, DataFrames)</a:t>
          </a:r>
          <a:endParaRPr lang="en-US"/>
        </a:p>
      </dgm:t>
    </dgm:pt>
    <dgm:pt modelId="{B66581E4-0CF7-4CA4-A8C9-1D1E7F825294}" type="parTrans" cxnId="{5BD0F29C-330F-44D7-8676-9627E3DD2772}">
      <dgm:prSet/>
      <dgm:spPr/>
      <dgm:t>
        <a:bodyPr/>
        <a:lstStyle/>
        <a:p>
          <a:endParaRPr lang="en-US"/>
        </a:p>
      </dgm:t>
    </dgm:pt>
    <dgm:pt modelId="{96278E08-9285-475C-948E-E07A6B85E404}" type="sibTrans" cxnId="{5BD0F29C-330F-44D7-8676-9627E3DD2772}">
      <dgm:prSet/>
      <dgm:spPr/>
      <dgm:t>
        <a:bodyPr/>
        <a:lstStyle/>
        <a:p>
          <a:endParaRPr lang="en-US"/>
        </a:p>
      </dgm:t>
    </dgm:pt>
    <dgm:pt modelId="{2F9A9DF7-2749-4665-A95D-CEF683921B98}">
      <dgm:prSet/>
      <dgm:spPr/>
      <dgm:t>
        <a:bodyPr/>
        <a:lstStyle/>
        <a:p>
          <a:r>
            <a:rPr lang="en-IN"/>
            <a:t>Numpy – for numerical operations</a:t>
          </a:r>
          <a:endParaRPr lang="en-US"/>
        </a:p>
      </dgm:t>
    </dgm:pt>
    <dgm:pt modelId="{18D75619-0028-40FD-894F-9ED14D8D612B}" type="parTrans" cxnId="{9856B7E8-08B6-461A-BE75-FFB27449AD53}">
      <dgm:prSet/>
      <dgm:spPr/>
      <dgm:t>
        <a:bodyPr/>
        <a:lstStyle/>
        <a:p>
          <a:endParaRPr lang="en-US"/>
        </a:p>
      </dgm:t>
    </dgm:pt>
    <dgm:pt modelId="{5C0B0AF7-93D0-4025-9591-7CF0538789FA}" type="sibTrans" cxnId="{9856B7E8-08B6-461A-BE75-FFB27449AD53}">
      <dgm:prSet/>
      <dgm:spPr/>
      <dgm:t>
        <a:bodyPr/>
        <a:lstStyle/>
        <a:p>
          <a:endParaRPr lang="en-US"/>
        </a:p>
      </dgm:t>
    </dgm:pt>
    <dgm:pt modelId="{A476F3BE-DF90-4906-9964-479C8972A736}">
      <dgm:prSet/>
      <dgm:spPr/>
      <dgm:t>
        <a:bodyPr/>
        <a:lstStyle/>
        <a:p>
          <a:r>
            <a:rPr lang="en-IN"/>
            <a:t>📌 2️⃣</a:t>
          </a:r>
          <a:r>
            <a:rPr lang="en-IN" b="1"/>
            <a:t>Machine Learning (Model Building)</a:t>
          </a:r>
          <a:endParaRPr lang="en-US"/>
        </a:p>
      </dgm:t>
    </dgm:pt>
    <dgm:pt modelId="{2728952D-232A-4479-9443-846C07E421ED}" type="parTrans" cxnId="{1589DFD5-BD18-4EBE-86A7-6D7653237077}">
      <dgm:prSet/>
      <dgm:spPr/>
      <dgm:t>
        <a:bodyPr/>
        <a:lstStyle/>
        <a:p>
          <a:endParaRPr lang="en-US"/>
        </a:p>
      </dgm:t>
    </dgm:pt>
    <dgm:pt modelId="{28B28968-4A5D-4E9E-9C91-E65C779E151C}" type="sibTrans" cxnId="{1589DFD5-BD18-4EBE-86A7-6D7653237077}">
      <dgm:prSet/>
      <dgm:spPr/>
      <dgm:t>
        <a:bodyPr/>
        <a:lstStyle/>
        <a:p>
          <a:endParaRPr lang="en-US"/>
        </a:p>
      </dgm:t>
    </dgm:pt>
    <dgm:pt modelId="{F5C0FA5D-9379-4F33-9623-76909CFE1E00}">
      <dgm:prSet/>
      <dgm:spPr/>
      <dgm:t>
        <a:bodyPr/>
        <a:lstStyle/>
        <a:p>
          <a:r>
            <a:rPr lang="en-IN"/>
            <a:t>scikit  learn - for regression models, train-test split, evaluation metrics</a:t>
          </a:r>
          <a:endParaRPr lang="en-US"/>
        </a:p>
      </dgm:t>
    </dgm:pt>
    <dgm:pt modelId="{DAEF5B6D-919E-411F-80B4-A2E40642E036}" type="parTrans" cxnId="{E0A49E6E-51EB-42EB-81D6-FA06282DFCDF}">
      <dgm:prSet/>
      <dgm:spPr/>
      <dgm:t>
        <a:bodyPr/>
        <a:lstStyle/>
        <a:p>
          <a:endParaRPr lang="en-US"/>
        </a:p>
      </dgm:t>
    </dgm:pt>
    <dgm:pt modelId="{4E73A4C9-1884-4736-BAFF-F2F678254208}" type="sibTrans" cxnId="{E0A49E6E-51EB-42EB-81D6-FA06282DFCDF}">
      <dgm:prSet/>
      <dgm:spPr/>
      <dgm:t>
        <a:bodyPr/>
        <a:lstStyle/>
        <a:p>
          <a:endParaRPr lang="en-US"/>
        </a:p>
      </dgm:t>
    </dgm:pt>
    <dgm:pt modelId="{E17CAE15-B89F-428A-8DDC-6FB02F2FD970}">
      <dgm:prSet/>
      <dgm:spPr/>
      <dgm:t>
        <a:bodyPr/>
        <a:lstStyle/>
        <a:p>
          <a:r>
            <a:rPr lang="en-IN"/>
            <a:t>Xgboost - </a:t>
          </a:r>
          <a:r>
            <a:rPr lang="en-US"/>
            <a:t>for Gradient Boosting and XGBoost Regressor</a:t>
          </a:r>
        </a:p>
      </dgm:t>
    </dgm:pt>
    <dgm:pt modelId="{CEE84540-050F-43E4-B20C-A5AB77336E5F}" type="parTrans" cxnId="{4D3F5B0E-F92B-4E5F-8690-4C60D762526D}">
      <dgm:prSet/>
      <dgm:spPr/>
      <dgm:t>
        <a:bodyPr/>
        <a:lstStyle/>
        <a:p>
          <a:endParaRPr lang="en-US"/>
        </a:p>
      </dgm:t>
    </dgm:pt>
    <dgm:pt modelId="{998536D2-D1A0-4CEB-949A-0C462FD5FF27}" type="sibTrans" cxnId="{4D3F5B0E-F92B-4E5F-8690-4C60D762526D}">
      <dgm:prSet/>
      <dgm:spPr/>
      <dgm:t>
        <a:bodyPr/>
        <a:lstStyle/>
        <a:p>
          <a:endParaRPr lang="en-US"/>
        </a:p>
      </dgm:t>
    </dgm:pt>
    <dgm:pt modelId="{B0BADDC9-60BC-4484-84F5-10B64E830FC3}">
      <dgm:prSet/>
      <dgm:spPr/>
      <dgm:t>
        <a:bodyPr/>
        <a:lstStyle/>
        <a:p>
          <a:r>
            <a:rPr lang="en-US"/>
            <a:t>Lightgbm - </a:t>
          </a:r>
          <a:r>
            <a:rPr lang="en-IN"/>
            <a:t>for faster boosting models</a:t>
          </a:r>
          <a:endParaRPr lang="en-US"/>
        </a:p>
      </dgm:t>
    </dgm:pt>
    <dgm:pt modelId="{04172BE5-58D1-44F8-98AC-0E741EACCE9D}" type="parTrans" cxnId="{F9528C30-EF3D-4CD1-8EFF-3671A4D7FF23}">
      <dgm:prSet/>
      <dgm:spPr/>
      <dgm:t>
        <a:bodyPr/>
        <a:lstStyle/>
        <a:p>
          <a:endParaRPr lang="en-US"/>
        </a:p>
      </dgm:t>
    </dgm:pt>
    <dgm:pt modelId="{9B989A87-CDDC-44E5-8359-342E4911D795}" type="sibTrans" cxnId="{F9528C30-EF3D-4CD1-8EFF-3671A4D7FF23}">
      <dgm:prSet/>
      <dgm:spPr/>
      <dgm:t>
        <a:bodyPr/>
        <a:lstStyle/>
        <a:p>
          <a:endParaRPr lang="en-US"/>
        </a:p>
      </dgm:t>
    </dgm:pt>
    <dgm:pt modelId="{41B063EF-2793-40EC-B779-4CFD8A314937}">
      <dgm:prSet/>
      <dgm:spPr/>
      <dgm:t>
        <a:bodyPr/>
        <a:lstStyle/>
        <a:p>
          <a:r>
            <a:rPr lang="en-IN"/>
            <a:t>📌 3️⃣ </a:t>
          </a:r>
          <a:r>
            <a:rPr lang="en-IN" b="1"/>
            <a:t> Model Evaluation</a:t>
          </a:r>
          <a:endParaRPr lang="en-US"/>
        </a:p>
      </dgm:t>
    </dgm:pt>
    <dgm:pt modelId="{D1EFD0C0-0628-4DC6-BAA1-4AC878FB6746}" type="parTrans" cxnId="{BE7F1AA3-81BE-4059-BA2E-EAAB1C1CE6AD}">
      <dgm:prSet/>
      <dgm:spPr/>
      <dgm:t>
        <a:bodyPr/>
        <a:lstStyle/>
        <a:p>
          <a:endParaRPr lang="en-US"/>
        </a:p>
      </dgm:t>
    </dgm:pt>
    <dgm:pt modelId="{9BC98AAC-609A-41D8-8883-D8A299D26E58}" type="sibTrans" cxnId="{BE7F1AA3-81BE-4059-BA2E-EAAB1C1CE6AD}">
      <dgm:prSet/>
      <dgm:spPr/>
      <dgm:t>
        <a:bodyPr/>
        <a:lstStyle/>
        <a:p>
          <a:endParaRPr lang="en-US"/>
        </a:p>
      </dgm:t>
    </dgm:pt>
    <dgm:pt modelId="{F1CF5DCD-DAFB-4E3E-9168-0BB522D6678C}">
      <dgm:prSet/>
      <dgm:spPr/>
      <dgm:t>
        <a:bodyPr/>
        <a:lstStyle/>
        <a:p>
          <a:r>
            <a:rPr lang="en-IN"/>
            <a:t>Sklearn.matrics – R² score, MAE, RMSE</a:t>
          </a:r>
          <a:endParaRPr lang="en-US"/>
        </a:p>
      </dgm:t>
    </dgm:pt>
    <dgm:pt modelId="{AC5E88DD-1129-4B18-B3DC-5E767955086C}" type="parTrans" cxnId="{A4306204-9C0D-4402-A226-1BB41E749E73}">
      <dgm:prSet/>
      <dgm:spPr/>
      <dgm:t>
        <a:bodyPr/>
        <a:lstStyle/>
        <a:p>
          <a:endParaRPr lang="en-US"/>
        </a:p>
      </dgm:t>
    </dgm:pt>
    <dgm:pt modelId="{811623C7-377F-42B1-8D37-6B9042FC6934}" type="sibTrans" cxnId="{A4306204-9C0D-4402-A226-1BB41E749E73}">
      <dgm:prSet/>
      <dgm:spPr/>
      <dgm:t>
        <a:bodyPr/>
        <a:lstStyle/>
        <a:p>
          <a:endParaRPr lang="en-US"/>
        </a:p>
      </dgm:t>
    </dgm:pt>
    <dgm:pt modelId="{809C1A35-CDCE-42F4-84E9-B1929B41A76F}">
      <dgm:prSet/>
      <dgm:spPr/>
      <dgm:t>
        <a:bodyPr/>
        <a:lstStyle/>
        <a:p>
          <a:r>
            <a:rPr lang="en-IN"/>
            <a:t>📌 </a:t>
          </a:r>
          <a:r>
            <a:rPr lang="en-IN" b="1"/>
            <a:t>4️⃣Saving Models</a:t>
          </a:r>
          <a:endParaRPr lang="en-US"/>
        </a:p>
      </dgm:t>
    </dgm:pt>
    <dgm:pt modelId="{A00F0AC4-2813-42E2-8F32-A196960D9D58}" type="parTrans" cxnId="{CDB409FE-BF5B-4C0D-8049-555B5F6DFD00}">
      <dgm:prSet/>
      <dgm:spPr/>
      <dgm:t>
        <a:bodyPr/>
        <a:lstStyle/>
        <a:p>
          <a:endParaRPr lang="en-US"/>
        </a:p>
      </dgm:t>
    </dgm:pt>
    <dgm:pt modelId="{574FC7CE-6195-45EB-B229-C9836C9D63E1}" type="sibTrans" cxnId="{CDB409FE-BF5B-4C0D-8049-555B5F6DFD00}">
      <dgm:prSet/>
      <dgm:spPr/>
      <dgm:t>
        <a:bodyPr/>
        <a:lstStyle/>
        <a:p>
          <a:endParaRPr lang="en-US"/>
        </a:p>
      </dgm:t>
    </dgm:pt>
    <dgm:pt modelId="{917913EE-F048-4C8F-BE15-7459BE90F0F0}">
      <dgm:prSet/>
      <dgm:spPr/>
      <dgm:t>
        <a:bodyPr/>
        <a:lstStyle/>
        <a:p>
          <a:r>
            <a:rPr lang="en-IN"/>
            <a:t>Joblib or pickle – to save and load trained models</a:t>
          </a:r>
          <a:endParaRPr lang="en-US"/>
        </a:p>
      </dgm:t>
    </dgm:pt>
    <dgm:pt modelId="{15E1A112-82B1-4F13-A700-EED5D73C802B}" type="parTrans" cxnId="{4691F090-E551-4936-8DCF-8B390AE8CB37}">
      <dgm:prSet/>
      <dgm:spPr/>
      <dgm:t>
        <a:bodyPr/>
        <a:lstStyle/>
        <a:p>
          <a:endParaRPr lang="en-US"/>
        </a:p>
      </dgm:t>
    </dgm:pt>
    <dgm:pt modelId="{ECB98F27-F4CC-48D6-A08A-B447E445B748}" type="sibTrans" cxnId="{4691F090-E551-4936-8DCF-8B390AE8CB37}">
      <dgm:prSet/>
      <dgm:spPr/>
      <dgm:t>
        <a:bodyPr/>
        <a:lstStyle/>
        <a:p>
          <a:endParaRPr lang="en-US"/>
        </a:p>
      </dgm:t>
    </dgm:pt>
    <dgm:pt modelId="{8A527CEB-3BA8-47E2-ABDA-45333835ECA5}" type="pres">
      <dgm:prSet presAssocID="{59F17333-259E-49EC-95EE-06FA2F702C06}" presName="linear" presStyleCnt="0">
        <dgm:presLayoutVars>
          <dgm:animLvl val="lvl"/>
          <dgm:resizeHandles val="exact"/>
        </dgm:presLayoutVars>
      </dgm:prSet>
      <dgm:spPr/>
    </dgm:pt>
    <dgm:pt modelId="{2A1F4835-66AB-4EE7-8D1E-E279B124B4BB}" type="pres">
      <dgm:prSet presAssocID="{6FA895A3-8078-403C-9089-7ECEB22BD01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780A231-E8F3-4FBD-8464-BAEEF99A0626}" type="pres">
      <dgm:prSet presAssocID="{6FA895A3-8078-403C-9089-7ECEB22BD014}" presName="childText" presStyleLbl="revTx" presStyleIdx="0" presStyleCnt="4">
        <dgm:presLayoutVars>
          <dgm:bulletEnabled val="1"/>
        </dgm:presLayoutVars>
      </dgm:prSet>
      <dgm:spPr/>
    </dgm:pt>
    <dgm:pt modelId="{69FA4318-509B-4ED0-8528-E2DA76100453}" type="pres">
      <dgm:prSet presAssocID="{A476F3BE-DF90-4906-9964-479C8972A73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79628ED-0C27-4688-B784-CCB87622EA7F}" type="pres">
      <dgm:prSet presAssocID="{A476F3BE-DF90-4906-9964-479C8972A736}" presName="childText" presStyleLbl="revTx" presStyleIdx="1" presStyleCnt="4">
        <dgm:presLayoutVars>
          <dgm:bulletEnabled val="1"/>
        </dgm:presLayoutVars>
      </dgm:prSet>
      <dgm:spPr/>
    </dgm:pt>
    <dgm:pt modelId="{31396227-DAA2-4383-97C6-AC92885BF6B0}" type="pres">
      <dgm:prSet presAssocID="{41B063EF-2793-40EC-B779-4CFD8A31493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585E190-2BCE-4D90-8856-0CE0481020D3}" type="pres">
      <dgm:prSet presAssocID="{41B063EF-2793-40EC-B779-4CFD8A314937}" presName="childText" presStyleLbl="revTx" presStyleIdx="2" presStyleCnt="4">
        <dgm:presLayoutVars>
          <dgm:bulletEnabled val="1"/>
        </dgm:presLayoutVars>
      </dgm:prSet>
      <dgm:spPr/>
    </dgm:pt>
    <dgm:pt modelId="{DDFA0E1E-A1E7-40B3-9465-1AEA3CD52715}" type="pres">
      <dgm:prSet presAssocID="{809C1A35-CDCE-42F4-84E9-B1929B41A76F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FC000DF2-6C0F-481A-B063-E194CEF07A0A}" type="pres">
      <dgm:prSet presAssocID="{809C1A35-CDCE-42F4-84E9-B1929B41A76F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A4306204-9C0D-4402-A226-1BB41E749E73}" srcId="{41B063EF-2793-40EC-B779-4CFD8A314937}" destId="{F1CF5DCD-DAFB-4E3E-9168-0BB522D6678C}" srcOrd="0" destOrd="0" parTransId="{AC5E88DD-1129-4B18-B3DC-5E767955086C}" sibTransId="{811623C7-377F-42B1-8D37-6B9042FC6934}"/>
    <dgm:cxn modelId="{4D3F5B0E-F92B-4E5F-8690-4C60D762526D}" srcId="{A476F3BE-DF90-4906-9964-479C8972A736}" destId="{E17CAE15-B89F-428A-8DDC-6FB02F2FD970}" srcOrd="1" destOrd="0" parTransId="{CEE84540-050F-43E4-B20C-A5AB77336E5F}" sibTransId="{998536D2-D1A0-4CEB-949A-0C462FD5FF27}"/>
    <dgm:cxn modelId="{B728C013-E872-4BDA-BA5C-1981BCD48EA9}" type="presOf" srcId="{B0BADDC9-60BC-4484-84F5-10B64E830FC3}" destId="{A79628ED-0C27-4688-B784-CCB87622EA7F}" srcOrd="0" destOrd="2" presId="urn:microsoft.com/office/officeart/2005/8/layout/vList2"/>
    <dgm:cxn modelId="{0735461A-BBD2-4697-896E-1C93C7D8545A}" type="presOf" srcId="{809C1A35-CDCE-42F4-84E9-B1929B41A76F}" destId="{DDFA0E1E-A1E7-40B3-9465-1AEA3CD52715}" srcOrd="0" destOrd="0" presId="urn:microsoft.com/office/officeart/2005/8/layout/vList2"/>
    <dgm:cxn modelId="{73A45B23-9854-4E88-AD38-1541542588B2}" type="presOf" srcId="{6FA895A3-8078-403C-9089-7ECEB22BD014}" destId="{2A1F4835-66AB-4EE7-8D1E-E279B124B4BB}" srcOrd="0" destOrd="0" presId="urn:microsoft.com/office/officeart/2005/8/layout/vList2"/>
    <dgm:cxn modelId="{4CBA8E26-56E6-4C25-95DC-A8B0D0D2C25E}" type="presOf" srcId="{41B063EF-2793-40EC-B779-4CFD8A314937}" destId="{31396227-DAA2-4383-97C6-AC92885BF6B0}" srcOrd="0" destOrd="0" presId="urn:microsoft.com/office/officeart/2005/8/layout/vList2"/>
    <dgm:cxn modelId="{9073BD2F-F329-4D39-B536-FD779CBE80C2}" type="presOf" srcId="{4AB4F795-6251-457F-9F1A-E110000590CB}" destId="{D780A231-E8F3-4FBD-8464-BAEEF99A0626}" srcOrd="0" destOrd="0" presId="urn:microsoft.com/office/officeart/2005/8/layout/vList2"/>
    <dgm:cxn modelId="{F9528C30-EF3D-4CD1-8EFF-3671A4D7FF23}" srcId="{A476F3BE-DF90-4906-9964-479C8972A736}" destId="{B0BADDC9-60BC-4484-84F5-10B64E830FC3}" srcOrd="2" destOrd="0" parTransId="{04172BE5-58D1-44F8-98AC-0E741EACCE9D}" sibTransId="{9B989A87-CDDC-44E5-8359-342E4911D795}"/>
    <dgm:cxn modelId="{F7091536-2BEE-4467-B10E-C285A7428B8A}" type="presOf" srcId="{F1CF5DCD-DAFB-4E3E-9168-0BB522D6678C}" destId="{D585E190-2BCE-4D90-8856-0CE0481020D3}" srcOrd="0" destOrd="0" presId="urn:microsoft.com/office/officeart/2005/8/layout/vList2"/>
    <dgm:cxn modelId="{8863A437-0F3F-43D4-9CB8-A35BFCDF84A0}" srcId="{59F17333-259E-49EC-95EE-06FA2F702C06}" destId="{6FA895A3-8078-403C-9089-7ECEB22BD014}" srcOrd="0" destOrd="0" parTransId="{5984E4E6-9A45-48FF-8B3F-FEC52BD4B32A}" sibTransId="{42E6036D-8F6F-44A3-9E47-528D8BED16A5}"/>
    <dgm:cxn modelId="{84F8B566-6486-4492-8057-3E8335233A8C}" type="presOf" srcId="{F5C0FA5D-9379-4F33-9623-76909CFE1E00}" destId="{A79628ED-0C27-4688-B784-CCB87622EA7F}" srcOrd="0" destOrd="0" presId="urn:microsoft.com/office/officeart/2005/8/layout/vList2"/>
    <dgm:cxn modelId="{E0A49E6E-51EB-42EB-81D6-FA06282DFCDF}" srcId="{A476F3BE-DF90-4906-9964-479C8972A736}" destId="{F5C0FA5D-9379-4F33-9623-76909CFE1E00}" srcOrd="0" destOrd="0" parTransId="{DAEF5B6D-919E-411F-80B4-A2E40642E036}" sibTransId="{4E73A4C9-1884-4736-BAFF-F2F678254208}"/>
    <dgm:cxn modelId="{DE3B6053-6E72-4CC3-81D8-BD83C13213D7}" type="presOf" srcId="{A476F3BE-DF90-4906-9964-479C8972A736}" destId="{69FA4318-509B-4ED0-8528-E2DA76100453}" srcOrd="0" destOrd="0" presId="urn:microsoft.com/office/officeart/2005/8/layout/vList2"/>
    <dgm:cxn modelId="{64E8F359-CD05-4EFA-8947-0B0B1D579C0C}" type="presOf" srcId="{917913EE-F048-4C8F-BE15-7459BE90F0F0}" destId="{FC000DF2-6C0F-481A-B063-E194CEF07A0A}" srcOrd="0" destOrd="0" presId="urn:microsoft.com/office/officeart/2005/8/layout/vList2"/>
    <dgm:cxn modelId="{C280F07A-A2C6-4F11-AB7A-A72F1C722596}" type="presOf" srcId="{59F17333-259E-49EC-95EE-06FA2F702C06}" destId="{8A527CEB-3BA8-47E2-ABDA-45333835ECA5}" srcOrd="0" destOrd="0" presId="urn:microsoft.com/office/officeart/2005/8/layout/vList2"/>
    <dgm:cxn modelId="{3C466C8C-BE8D-451A-B007-C7A3E55C7E2F}" type="presOf" srcId="{2F9A9DF7-2749-4665-A95D-CEF683921B98}" destId="{D780A231-E8F3-4FBD-8464-BAEEF99A0626}" srcOrd="0" destOrd="1" presId="urn:microsoft.com/office/officeart/2005/8/layout/vList2"/>
    <dgm:cxn modelId="{4691F090-E551-4936-8DCF-8B390AE8CB37}" srcId="{809C1A35-CDCE-42F4-84E9-B1929B41A76F}" destId="{917913EE-F048-4C8F-BE15-7459BE90F0F0}" srcOrd="0" destOrd="0" parTransId="{15E1A112-82B1-4F13-A700-EED5D73C802B}" sibTransId="{ECB98F27-F4CC-48D6-A08A-B447E445B748}"/>
    <dgm:cxn modelId="{5BD0F29C-330F-44D7-8676-9627E3DD2772}" srcId="{6FA895A3-8078-403C-9089-7ECEB22BD014}" destId="{4AB4F795-6251-457F-9F1A-E110000590CB}" srcOrd="0" destOrd="0" parTransId="{B66581E4-0CF7-4CA4-A8C9-1D1E7F825294}" sibTransId="{96278E08-9285-475C-948E-E07A6B85E404}"/>
    <dgm:cxn modelId="{BE7F1AA3-81BE-4059-BA2E-EAAB1C1CE6AD}" srcId="{59F17333-259E-49EC-95EE-06FA2F702C06}" destId="{41B063EF-2793-40EC-B779-4CFD8A314937}" srcOrd="2" destOrd="0" parTransId="{D1EFD0C0-0628-4DC6-BAA1-4AC878FB6746}" sibTransId="{9BC98AAC-609A-41D8-8883-D8A299D26E58}"/>
    <dgm:cxn modelId="{6DE0E3B6-CB68-4959-94ED-795F129AF380}" type="presOf" srcId="{E17CAE15-B89F-428A-8DDC-6FB02F2FD970}" destId="{A79628ED-0C27-4688-B784-CCB87622EA7F}" srcOrd="0" destOrd="1" presId="urn:microsoft.com/office/officeart/2005/8/layout/vList2"/>
    <dgm:cxn modelId="{1589DFD5-BD18-4EBE-86A7-6D7653237077}" srcId="{59F17333-259E-49EC-95EE-06FA2F702C06}" destId="{A476F3BE-DF90-4906-9964-479C8972A736}" srcOrd="1" destOrd="0" parTransId="{2728952D-232A-4479-9443-846C07E421ED}" sibTransId="{28B28968-4A5D-4E9E-9C91-E65C779E151C}"/>
    <dgm:cxn modelId="{9856B7E8-08B6-461A-BE75-FFB27449AD53}" srcId="{6FA895A3-8078-403C-9089-7ECEB22BD014}" destId="{2F9A9DF7-2749-4665-A95D-CEF683921B98}" srcOrd="1" destOrd="0" parTransId="{18D75619-0028-40FD-894F-9ED14D8D612B}" sibTransId="{5C0B0AF7-93D0-4025-9591-7CF0538789FA}"/>
    <dgm:cxn modelId="{CDB409FE-BF5B-4C0D-8049-555B5F6DFD00}" srcId="{59F17333-259E-49EC-95EE-06FA2F702C06}" destId="{809C1A35-CDCE-42F4-84E9-B1929B41A76F}" srcOrd="3" destOrd="0" parTransId="{A00F0AC4-2813-42E2-8F32-A196960D9D58}" sibTransId="{574FC7CE-6195-45EB-B229-C9836C9D63E1}"/>
    <dgm:cxn modelId="{5452E735-64BF-4DF1-AB41-5177A095BA73}" type="presParOf" srcId="{8A527CEB-3BA8-47E2-ABDA-45333835ECA5}" destId="{2A1F4835-66AB-4EE7-8D1E-E279B124B4BB}" srcOrd="0" destOrd="0" presId="urn:microsoft.com/office/officeart/2005/8/layout/vList2"/>
    <dgm:cxn modelId="{B3FB103C-1D38-4346-B715-BD0E63E637F7}" type="presParOf" srcId="{8A527CEB-3BA8-47E2-ABDA-45333835ECA5}" destId="{D780A231-E8F3-4FBD-8464-BAEEF99A0626}" srcOrd="1" destOrd="0" presId="urn:microsoft.com/office/officeart/2005/8/layout/vList2"/>
    <dgm:cxn modelId="{CCBA4B0F-6BD7-4465-B644-D830D32DB1E3}" type="presParOf" srcId="{8A527CEB-3BA8-47E2-ABDA-45333835ECA5}" destId="{69FA4318-509B-4ED0-8528-E2DA76100453}" srcOrd="2" destOrd="0" presId="urn:microsoft.com/office/officeart/2005/8/layout/vList2"/>
    <dgm:cxn modelId="{28129B5C-548A-4F6E-9BF6-18644DE1A89E}" type="presParOf" srcId="{8A527CEB-3BA8-47E2-ABDA-45333835ECA5}" destId="{A79628ED-0C27-4688-B784-CCB87622EA7F}" srcOrd="3" destOrd="0" presId="urn:microsoft.com/office/officeart/2005/8/layout/vList2"/>
    <dgm:cxn modelId="{09BC6BBD-D19C-45A9-8AD3-C30A42A0910D}" type="presParOf" srcId="{8A527CEB-3BA8-47E2-ABDA-45333835ECA5}" destId="{31396227-DAA2-4383-97C6-AC92885BF6B0}" srcOrd="4" destOrd="0" presId="urn:microsoft.com/office/officeart/2005/8/layout/vList2"/>
    <dgm:cxn modelId="{73A93A5E-7111-4F3A-B089-D2CEF7C8014F}" type="presParOf" srcId="{8A527CEB-3BA8-47E2-ABDA-45333835ECA5}" destId="{D585E190-2BCE-4D90-8856-0CE0481020D3}" srcOrd="5" destOrd="0" presId="urn:microsoft.com/office/officeart/2005/8/layout/vList2"/>
    <dgm:cxn modelId="{98014DCD-4CB7-4EA4-ADA9-30DCD9A3621D}" type="presParOf" srcId="{8A527CEB-3BA8-47E2-ABDA-45333835ECA5}" destId="{DDFA0E1E-A1E7-40B3-9465-1AEA3CD52715}" srcOrd="6" destOrd="0" presId="urn:microsoft.com/office/officeart/2005/8/layout/vList2"/>
    <dgm:cxn modelId="{D6D95492-0C8E-4AE3-8254-338271B918FB}" type="presParOf" srcId="{8A527CEB-3BA8-47E2-ABDA-45333835ECA5}" destId="{FC000DF2-6C0F-481A-B063-E194CEF07A0A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307C80-7037-4E37-B470-060F144193F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0A42F93-B74A-424F-B6F4-D9011BAABEC1}">
      <dgm:prSet/>
      <dgm:spPr/>
      <dgm:t>
        <a:bodyPr/>
        <a:lstStyle/>
        <a:p>
          <a:r>
            <a:rPr lang="en-IN"/>
            <a:t>Data Collection &amp; Preprocessing</a:t>
          </a:r>
          <a:endParaRPr lang="en-US"/>
        </a:p>
      </dgm:t>
    </dgm:pt>
    <dgm:pt modelId="{9CA2992D-40B7-47A9-BA6A-2945AE8C18F2}" type="parTrans" cxnId="{1FA3281B-1822-4803-A0DB-134539CD0241}">
      <dgm:prSet/>
      <dgm:spPr/>
      <dgm:t>
        <a:bodyPr/>
        <a:lstStyle/>
        <a:p>
          <a:endParaRPr lang="en-US"/>
        </a:p>
      </dgm:t>
    </dgm:pt>
    <dgm:pt modelId="{7A00DB61-7CDB-4D91-9DD9-A028A16EDD34}" type="sibTrans" cxnId="{1FA3281B-1822-4803-A0DB-134539CD0241}">
      <dgm:prSet/>
      <dgm:spPr/>
      <dgm:t>
        <a:bodyPr/>
        <a:lstStyle/>
        <a:p>
          <a:endParaRPr lang="en-US"/>
        </a:p>
      </dgm:t>
    </dgm:pt>
    <dgm:pt modelId="{E866C837-AA95-47B5-8515-3BCE0DE860B6}">
      <dgm:prSet/>
      <dgm:spPr/>
      <dgm:t>
        <a:bodyPr/>
        <a:lstStyle/>
        <a:p>
          <a:r>
            <a:rPr lang="en-IN"/>
            <a:t>Train-Test Split</a:t>
          </a:r>
          <a:endParaRPr lang="en-US"/>
        </a:p>
      </dgm:t>
    </dgm:pt>
    <dgm:pt modelId="{D0DCB7CE-13C1-4B30-A980-AED88A5ABEF4}" type="parTrans" cxnId="{99CEADD6-541B-418E-8041-460BE15B8CA3}">
      <dgm:prSet/>
      <dgm:spPr/>
      <dgm:t>
        <a:bodyPr/>
        <a:lstStyle/>
        <a:p>
          <a:endParaRPr lang="en-US"/>
        </a:p>
      </dgm:t>
    </dgm:pt>
    <dgm:pt modelId="{768808CA-2A6E-44AD-8367-4EE191FC3A91}" type="sibTrans" cxnId="{99CEADD6-541B-418E-8041-460BE15B8CA3}">
      <dgm:prSet/>
      <dgm:spPr/>
      <dgm:t>
        <a:bodyPr/>
        <a:lstStyle/>
        <a:p>
          <a:endParaRPr lang="en-US"/>
        </a:p>
      </dgm:t>
    </dgm:pt>
    <dgm:pt modelId="{AB1A7BF9-7D33-455F-A268-3DA8E7C97397}">
      <dgm:prSet/>
      <dgm:spPr/>
      <dgm:t>
        <a:bodyPr/>
        <a:lstStyle/>
        <a:p>
          <a:r>
            <a:rPr lang="en-IN"/>
            <a:t>Train Base Models (Linear Regression, Decision Tree, etc.)</a:t>
          </a:r>
          <a:endParaRPr lang="en-US"/>
        </a:p>
      </dgm:t>
    </dgm:pt>
    <dgm:pt modelId="{7406FFE1-DCA5-4506-ACF8-7982DFF48696}" type="parTrans" cxnId="{068963B3-C308-44F6-B0EB-0761F7FAA9AF}">
      <dgm:prSet/>
      <dgm:spPr/>
      <dgm:t>
        <a:bodyPr/>
        <a:lstStyle/>
        <a:p>
          <a:endParaRPr lang="en-US"/>
        </a:p>
      </dgm:t>
    </dgm:pt>
    <dgm:pt modelId="{038DDB7A-5DA6-4088-8A28-4E5BD1A033A5}" type="sibTrans" cxnId="{068963B3-C308-44F6-B0EB-0761F7FAA9AF}">
      <dgm:prSet/>
      <dgm:spPr/>
      <dgm:t>
        <a:bodyPr/>
        <a:lstStyle/>
        <a:p>
          <a:endParaRPr lang="en-US"/>
        </a:p>
      </dgm:t>
    </dgm:pt>
    <dgm:pt modelId="{96D1C537-2920-4710-8EC0-09BD35437AB2}">
      <dgm:prSet/>
      <dgm:spPr/>
      <dgm:t>
        <a:bodyPr/>
        <a:lstStyle/>
        <a:p>
          <a:r>
            <a:rPr lang="en-IN"/>
            <a:t>Apply Ensemble Methods (Bagging, Boosting, Stacking)</a:t>
          </a:r>
          <a:endParaRPr lang="en-US"/>
        </a:p>
      </dgm:t>
    </dgm:pt>
    <dgm:pt modelId="{0D5C3B02-073B-49B1-AC69-3B6A05C40FFF}" type="parTrans" cxnId="{F58D6C9F-DB13-4C7B-9543-DFC4CF4243B5}">
      <dgm:prSet/>
      <dgm:spPr/>
      <dgm:t>
        <a:bodyPr/>
        <a:lstStyle/>
        <a:p>
          <a:endParaRPr lang="en-US"/>
        </a:p>
      </dgm:t>
    </dgm:pt>
    <dgm:pt modelId="{772E48C3-E0C7-4E59-B458-535BED17679C}" type="sibTrans" cxnId="{F58D6C9F-DB13-4C7B-9543-DFC4CF4243B5}">
      <dgm:prSet/>
      <dgm:spPr/>
      <dgm:t>
        <a:bodyPr/>
        <a:lstStyle/>
        <a:p>
          <a:endParaRPr lang="en-US"/>
        </a:p>
      </dgm:t>
    </dgm:pt>
    <dgm:pt modelId="{F0B3D777-546C-4854-BA9E-6A03EA2F6A0C}">
      <dgm:prSet/>
      <dgm:spPr/>
      <dgm:t>
        <a:bodyPr/>
        <a:lstStyle/>
        <a:p>
          <a:r>
            <a:rPr lang="en-IN"/>
            <a:t>Evaluate using R², MAE, RMSE</a:t>
          </a:r>
          <a:endParaRPr lang="en-US"/>
        </a:p>
      </dgm:t>
    </dgm:pt>
    <dgm:pt modelId="{DC4B49E9-8393-4CA8-9293-5E39B77B49DA}" type="parTrans" cxnId="{309E109F-16AE-4665-A4F7-7667DE2DFF6F}">
      <dgm:prSet/>
      <dgm:spPr/>
      <dgm:t>
        <a:bodyPr/>
        <a:lstStyle/>
        <a:p>
          <a:endParaRPr lang="en-US"/>
        </a:p>
      </dgm:t>
    </dgm:pt>
    <dgm:pt modelId="{60A74155-F376-4207-AFC7-D1A1D5FC92A9}" type="sibTrans" cxnId="{309E109F-16AE-4665-A4F7-7667DE2DFF6F}">
      <dgm:prSet/>
      <dgm:spPr/>
      <dgm:t>
        <a:bodyPr/>
        <a:lstStyle/>
        <a:p>
          <a:endParaRPr lang="en-US"/>
        </a:p>
      </dgm:t>
    </dgm:pt>
    <dgm:pt modelId="{B6773A30-6390-4721-B081-919E828A4A3B}" type="pres">
      <dgm:prSet presAssocID="{0D307C80-7037-4E37-B470-060F144193FB}" presName="root" presStyleCnt="0">
        <dgm:presLayoutVars>
          <dgm:dir/>
          <dgm:resizeHandles val="exact"/>
        </dgm:presLayoutVars>
      </dgm:prSet>
      <dgm:spPr/>
    </dgm:pt>
    <dgm:pt modelId="{CAD16626-9FA7-4F84-B0A9-7921F0074FB9}" type="pres">
      <dgm:prSet presAssocID="{F0A42F93-B74A-424F-B6F4-D9011BAABEC1}" presName="compNode" presStyleCnt="0"/>
      <dgm:spPr/>
    </dgm:pt>
    <dgm:pt modelId="{DE946127-880C-42C3-ADEA-461D3099B76A}" type="pres">
      <dgm:prSet presAssocID="{F0A42F93-B74A-424F-B6F4-D9011BAABEC1}" presName="bgRect" presStyleLbl="bgShp" presStyleIdx="0" presStyleCnt="5"/>
      <dgm:spPr/>
    </dgm:pt>
    <dgm:pt modelId="{80204092-1A2E-4BFC-A4BC-36401F5D9537}" type="pres">
      <dgm:prSet presAssocID="{F0A42F93-B74A-424F-B6F4-D9011BAABEC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7D025CC-06C4-42EC-8872-68C6305F5E27}" type="pres">
      <dgm:prSet presAssocID="{F0A42F93-B74A-424F-B6F4-D9011BAABEC1}" presName="spaceRect" presStyleCnt="0"/>
      <dgm:spPr/>
    </dgm:pt>
    <dgm:pt modelId="{59946782-F3A5-40CA-8CB5-51810D3EC5DD}" type="pres">
      <dgm:prSet presAssocID="{F0A42F93-B74A-424F-B6F4-D9011BAABEC1}" presName="parTx" presStyleLbl="revTx" presStyleIdx="0" presStyleCnt="5">
        <dgm:presLayoutVars>
          <dgm:chMax val="0"/>
          <dgm:chPref val="0"/>
        </dgm:presLayoutVars>
      </dgm:prSet>
      <dgm:spPr/>
    </dgm:pt>
    <dgm:pt modelId="{13B76D3D-B4C9-495D-A276-9A69A9A45647}" type="pres">
      <dgm:prSet presAssocID="{7A00DB61-7CDB-4D91-9DD9-A028A16EDD34}" presName="sibTrans" presStyleCnt="0"/>
      <dgm:spPr/>
    </dgm:pt>
    <dgm:pt modelId="{69D7DBB8-D7E3-4B84-BBFD-8F0FB37310ED}" type="pres">
      <dgm:prSet presAssocID="{E866C837-AA95-47B5-8515-3BCE0DE860B6}" presName="compNode" presStyleCnt="0"/>
      <dgm:spPr/>
    </dgm:pt>
    <dgm:pt modelId="{4A9B0C0C-4E3B-4218-BCFD-290304518D10}" type="pres">
      <dgm:prSet presAssocID="{E866C837-AA95-47B5-8515-3BCE0DE860B6}" presName="bgRect" presStyleLbl="bgShp" presStyleIdx="1" presStyleCnt="5"/>
      <dgm:spPr/>
    </dgm:pt>
    <dgm:pt modelId="{AC24BEDF-EEF5-49B5-8D72-971081E0E6AD}" type="pres">
      <dgm:prSet presAssocID="{E866C837-AA95-47B5-8515-3BCE0DE860B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9EC57754-06DB-4865-BFEB-48E6F3B0BEE0}" type="pres">
      <dgm:prSet presAssocID="{E866C837-AA95-47B5-8515-3BCE0DE860B6}" presName="spaceRect" presStyleCnt="0"/>
      <dgm:spPr/>
    </dgm:pt>
    <dgm:pt modelId="{9217203E-E255-4DBC-ADA2-54285BAD2392}" type="pres">
      <dgm:prSet presAssocID="{E866C837-AA95-47B5-8515-3BCE0DE860B6}" presName="parTx" presStyleLbl="revTx" presStyleIdx="1" presStyleCnt="5">
        <dgm:presLayoutVars>
          <dgm:chMax val="0"/>
          <dgm:chPref val="0"/>
        </dgm:presLayoutVars>
      </dgm:prSet>
      <dgm:spPr/>
    </dgm:pt>
    <dgm:pt modelId="{774CDFD0-7927-4016-B90A-0A8E8E015924}" type="pres">
      <dgm:prSet presAssocID="{768808CA-2A6E-44AD-8367-4EE191FC3A91}" presName="sibTrans" presStyleCnt="0"/>
      <dgm:spPr/>
    </dgm:pt>
    <dgm:pt modelId="{4F292FEF-E100-42DB-9A60-AF722EC4F49A}" type="pres">
      <dgm:prSet presAssocID="{AB1A7BF9-7D33-455F-A268-3DA8E7C97397}" presName="compNode" presStyleCnt="0"/>
      <dgm:spPr/>
    </dgm:pt>
    <dgm:pt modelId="{61B2AF3E-D141-4EF1-AE9D-DD5C85008EF2}" type="pres">
      <dgm:prSet presAssocID="{AB1A7BF9-7D33-455F-A268-3DA8E7C97397}" presName="bgRect" presStyleLbl="bgShp" presStyleIdx="2" presStyleCnt="5"/>
      <dgm:spPr/>
    </dgm:pt>
    <dgm:pt modelId="{1F01C8BC-3482-4705-9287-65236C9C0B1A}" type="pres">
      <dgm:prSet presAssocID="{AB1A7BF9-7D33-455F-A268-3DA8E7C9739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icopter"/>
        </a:ext>
      </dgm:extLst>
    </dgm:pt>
    <dgm:pt modelId="{F5DC1B9B-BA02-4DF2-9458-388B48A775E6}" type="pres">
      <dgm:prSet presAssocID="{AB1A7BF9-7D33-455F-A268-3DA8E7C97397}" presName="spaceRect" presStyleCnt="0"/>
      <dgm:spPr/>
    </dgm:pt>
    <dgm:pt modelId="{4B98E167-996D-4A1D-BC67-3F6065E480F3}" type="pres">
      <dgm:prSet presAssocID="{AB1A7BF9-7D33-455F-A268-3DA8E7C97397}" presName="parTx" presStyleLbl="revTx" presStyleIdx="2" presStyleCnt="5">
        <dgm:presLayoutVars>
          <dgm:chMax val="0"/>
          <dgm:chPref val="0"/>
        </dgm:presLayoutVars>
      </dgm:prSet>
      <dgm:spPr/>
    </dgm:pt>
    <dgm:pt modelId="{7E1AB190-41EC-4DB4-BC83-268D15F8D81A}" type="pres">
      <dgm:prSet presAssocID="{038DDB7A-5DA6-4088-8A28-4E5BD1A033A5}" presName="sibTrans" presStyleCnt="0"/>
      <dgm:spPr/>
    </dgm:pt>
    <dgm:pt modelId="{33E9860D-899E-4AD5-A11D-0A0BD0848397}" type="pres">
      <dgm:prSet presAssocID="{96D1C537-2920-4710-8EC0-09BD35437AB2}" presName="compNode" presStyleCnt="0"/>
      <dgm:spPr/>
    </dgm:pt>
    <dgm:pt modelId="{6EE7A9F3-CD8A-442D-A866-E5D0B961003B}" type="pres">
      <dgm:prSet presAssocID="{96D1C537-2920-4710-8EC0-09BD35437AB2}" presName="bgRect" presStyleLbl="bgShp" presStyleIdx="3" presStyleCnt="5"/>
      <dgm:spPr/>
    </dgm:pt>
    <dgm:pt modelId="{4B718F77-998B-401F-A618-9328156A7F65}" type="pres">
      <dgm:prSet presAssocID="{96D1C537-2920-4710-8EC0-09BD35437AB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f"/>
        </a:ext>
      </dgm:extLst>
    </dgm:pt>
    <dgm:pt modelId="{E01F727A-EA32-438D-BD62-0852C87E2100}" type="pres">
      <dgm:prSet presAssocID="{96D1C537-2920-4710-8EC0-09BD35437AB2}" presName="spaceRect" presStyleCnt="0"/>
      <dgm:spPr/>
    </dgm:pt>
    <dgm:pt modelId="{05767004-06DB-444B-965C-5F8E2610DE6A}" type="pres">
      <dgm:prSet presAssocID="{96D1C537-2920-4710-8EC0-09BD35437AB2}" presName="parTx" presStyleLbl="revTx" presStyleIdx="3" presStyleCnt="5">
        <dgm:presLayoutVars>
          <dgm:chMax val="0"/>
          <dgm:chPref val="0"/>
        </dgm:presLayoutVars>
      </dgm:prSet>
      <dgm:spPr/>
    </dgm:pt>
    <dgm:pt modelId="{1BA0E6BD-5075-4B20-9183-9A6912DD1726}" type="pres">
      <dgm:prSet presAssocID="{772E48C3-E0C7-4E59-B458-535BED17679C}" presName="sibTrans" presStyleCnt="0"/>
      <dgm:spPr/>
    </dgm:pt>
    <dgm:pt modelId="{6303D695-E0A9-4F3A-BC73-F034324035E4}" type="pres">
      <dgm:prSet presAssocID="{F0B3D777-546C-4854-BA9E-6A03EA2F6A0C}" presName="compNode" presStyleCnt="0"/>
      <dgm:spPr/>
    </dgm:pt>
    <dgm:pt modelId="{4D579FFA-1B4A-48E1-A86D-4F719FB44414}" type="pres">
      <dgm:prSet presAssocID="{F0B3D777-546C-4854-BA9E-6A03EA2F6A0C}" presName="bgRect" presStyleLbl="bgShp" presStyleIdx="4" presStyleCnt="5"/>
      <dgm:spPr/>
    </dgm:pt>
    <dgm:pt modelId="{2A677EBB-B06C-476D-A2D7-8477F1D52EE5}" type="pres">
      <dgm:prSet presAssocID="{F0B3D777-546C-4854-BA9E-6A03EA2F6A0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D33C9826-250E-435B-A535-F1EB31F7D618}" type="pres">
      <dgm:prSet presAssocID="{F0B3D777-546C-4854-BA9E-6A03EA2F6A0C}" presName="spaceRect" presStyleCnt="0"/>
      <dgm:spPr/>
    </dgm:pt>
    <dgm:pt modelId="{AD6CEE13-43D5-4FCC-A49D-2F087E5E61BD}" type="pres">
      <dgm:prSet presAssocID="{F0B3D777-546C-4854-BA9E-6A03EA2F6A0C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9A45C18-A187-41BB-B6F0-3CC35E7418DD}" type="presOf" srcId="{96D1C537-2920-4710-8EC0-09BD35437AB2}" destId="{05767004-06DB-444B-965C-5F8E2610DE6A}" srcOrd="0" destOrd="0" presId="urn:microsoft.com/office/officeart/2018/2/layout/IconVerticalSolidList"/>
    <dgm:cxn modelId="{1FA3281B-1822-4803-A0DB-134539CD0241}" srcId="{0D307C80-7037-4E37-B470-060F144193FB}" destId="{F0A42F93-B74A-424F-B6F4-D9011BAABEC1}" srcOrd="0" destOrd="0" parTransId="{9CA2992D-40B7-47A9-BA6A-2945AE8C18F2}" sibTransId="{7A00DB61-7CDB-4D91-9DD9-A028A16EDD34}"/>
    <dgm:cxn modelId="{B12FD52E-8130-48F2-89E7-9E48228E3136}" type="presOf" srcId="{AB1A7BF9-7D33-455F-A268-3DA8E7C97397}" destId="{4B98E167-996D-4A1D-BC67-3F6065E480F3}" srcOrd="0" destOrd="0" presId="urn:microsoft.com/office/officeart/2018/2/layout/IconVerticalSolidList"/>
    <dgm:cxn modelId="{B42B229A-40F6-484D-ADA1-30C50A893208}" type="presOf" srcId="{E866C837-AA95-47B5-8515-3BCE0DE860B6}" destId="{9217203E-E255-4DBC-ADA2-54285BAD2392}" srcOrd="0" destOrd="0" presId="urn:microsoft.com/office/officeart/2018/2/layout/IconVerticalSolidList"/>
    <dgm:cxn modelId="{309E109F-16AE-4665-A4F7-7667DE2DFF6F}" srcId="{0D307C80-7037-4E37-B470-060F144193FB}" destId="{F0B3D777-546C-4854-BA9E-6A03EA2F6A0C}" srcOrd="4" destOrd="0" parTransId="{DC4B49E9-8393-4CA8-9293-5E39B77B49DA}" sibTransId="{60A74155-F376-4207-AFC7-D1A1D5FC92A9}"/>
    <dgm:cxn modelId="{F58D6C9F-DB13-4C7B-9543-DFC4CF4243B5}" srcId="{0D307C80-7037-4E37-B470-060F144193FB}" destId="{96D1C537-2920-4710-8EC0-09BD35437AB2}" srcOrd="3" destOrd="0" parTransId="{0D5C3B02-073B-49B1-AC69-3B6A05C40FFF}" sibTransId="{772E48C3-E0C7-4E59-B458-535BED17679C}"/>
    <dgm:cxn modelId="{068963B3-C308-44F6-B0EB-0761F7FAA9AF}" srcId="{0D307C80-7037-4E37-B470-060F144193FB}" destId="{AB1A7BF9-7D33-455F-A268-3DA8E7C97397}" srcOrd="2" destOrd="0" parTransId="{7406FFE1-DCA5-4506-ACF8-7982DFF48696}" sibTransId="{038DDB7A-5DA6-4088-8A28-4E5BD1A033A5}"/>
    <dgm:cxn modelId="{80FA64B4-A210-4047-8E07-B5FF470412F1}" type="presOf" srcId="{F0B3D777-546C-4854-BA9E-6A03EA2F6A0C}" destId="{AD6CEE13-43D5-4FCC-A49D-2F087E5E61BD}" srcOrd="0" destOrd="0" presId="urn:microsoft.com/office/officeart/2018/2/layout/IconVerticalSolidList"/>
    <dgm:cxn modelId="{C18582C4-E611-45B4-9BDD-CED3EBEB7312}" type="presOf" srcId="{0D307C80-7037-4E37-B470-060F144193FB}" destId="{B6773A30-6390-4721-B081-919E828A4A3B}" srcOrd="0" destOrd="0" presId="urn:microsoft.com/office/officeart/2018/2/layout/IconVerticalSolidList"/>
    <dgm:cxn modelId="{99CEADD6-541B-418E-8041-460BE15B8CA3}" srcId="{0D307C80-7037-4E37-B470-060F144193FB}" destId="{E866C837-AA95-47B5-8515-3BCE0DE860B6}" srcOrd="1" destOrd="0" parTransId="{D0DCB7CE-13C1-4B30-A980-AED88A5ABEF4}" sibTransId="{768808CA-2A6E-44AD-8367-4EE191FC3A91}"/>
    <dgm:cxn modelId="{9AF5D9E2-AA3F-4B5B-9011-C92307343151}" type="presOf" srcId="{F0A42F93-B74A-424F-B6F4-D9011BAABEC1}" destId="{59946782-F3A5-40CA-8CB5-51810D3EC5DD}" srcOrd="0" destOrd="0" presId="urn:microsoft.com/office/officeart/2018/2/layout/IconVerticalSolidList"/>
    <dgm:cxn modelId="{AF50E56F-771A-4D2C-90B1-6FA7188827F8}" type="presParOf" srcId="{B6773A30-6390-4721-B081-919E828A4A3B}" destId="{CAD16626-9FA7-4F84-B0A9-7921F0074FB9}" srcOrd="0" destOrd="0" presId="urn:microsoft.com/office/officeart/2018/2/layout/IconVerticalSolidList"/>
    <dgm:cxn modelId="{0FAB835B-2D87-47FD-9A62-98DBF3AD39E2}" type="presParOf" srcId="{CAD16626-9FA7-4F84-B0A9-7921F0074FB9}" destId="{DE946127-880C-42C3-ADEA-461D3099B76A}" srcOrd="0" destOrd="0" presId="urn:microsoft.com/office/officeart/2018/2/layout/IconVerticalSolidList"/>
    <dgm:cxn modelId="{A3E23D66-92C1-4D74-A0AC-E614AFDFBAB7}" type="presParOf" srcId="{CAD16626-9FA7-4F84-B0A9-7921F0074FB9}" destId="{80204092-1A2E-4BFC-A4BC-36401F5D9537}" srcOrd="1" destOrd="0" presId="urn:microsoft.com/office/officeart/2018/2/layout/IconVerticalSolidList"/>
    <dgm:cxn modelId="{A9B6548B-95C0-4D1E-A54C-C11F09853B46}" type="presParOf" srcId="{CAD16626-9FA7-4F84-B0A9-7921F0074FB9}" destId="{47D025CC-06C4-42EC-8872-68C6305F5E27}" srcOrd="2" destOrd="0" presId="urn:microsoft.com/office/officeart/2018/2/layout/IconVerticalSolidList"/>
    <dgm:cxn modelId="{3AF1EFD4-6EF8-4389-AFFC-D0659EFFDC9C}" type="presParOf" srcId="{CAD16626-9FA7-4F84-B0A9-7921F0074FB9}" destId="{59946782-F3A5-40CA-8CB5-51810D3EC5DD}" srcOrd="3" destOrd="0" presId="urn:microsoft.com/office/officeart/2018/2/layout/IconVerticalSolidList"/>
    <dgm:cxn modelId="{9F8D049F-4D53-45A1-94C5-453D2E7AF564}" type="presParOf" srcId="{B6773A30-6390-4721-B081-919E828A4A3B}" destId="{13B76D3D-B4C9-495D-A276-9A69A9A45647}" srcOrd="1" destOrd="0" presId="urn:microsoft.com/office/officeart/2018/2/layout/IconVerticalSolidList"/>
    <dgm:cxn modelId="{341796F5-5340-4A91-9163-F7E1CCAB044D}" type="presParOf" srcId="{B6773A30-6390-4721-B081-919E828A4A3B}" destId="{69D7DBB8-D7E3-4B84-BBFD-8F0FB37310ED}" srcOrd="2" destOrd="0" presId="urn:microsoft.com/office/officeart/2018/2/layout/IconVerticalSolidList"/>
    <dgm:cxn modelId="{AA73A411-32F4-4A94-9387-A51E06BE7FB9}" type="presParOf" srcId="{69D7DBB8-D7E3-4B84-BBFD-8F0FB37310ED}" destId="{4A9B0C0C-4E3B-4218-BCFD-290304518D10}" srcOrd="0" destOrd="0" presId="urn:microsoft.com/office/officeart/2018/2/layout/IconVerticalSolidList"/>
    <dgm:cxn modelId="{91E02B48-6F6A-4D0C-901A-FED1CF36B2D4}" type="presParOf" srcId="{69D7DBB8-D7E3-4B84-BBFD-8F0FB37310ED}" destId="{AC24BEDF-EEF5-49B5-8D72-971081E0E6AD}" srcOrd="1" destOrd="0" presId="urn:microsoft.com/office/officeart/2018/2/layout/IconVerticalSolidList"/>
    <dgm:cxn modelId="{60CA20D5-B486-4863-BF35-240E0180643E}" type="presParOf" srcId="{69D7DBB8-D7E3-4B84-BBFD-8F0FB37310ED}" destId="{9EC57754-06DB-4865-BFEB-48E6F3B0BEE0}" srcOrd="2" destOrd="0" presId="urn:microsoft.com/office/officeart/2018/2/layout/IconVerticalSolidList"/>
    <dgm:cxn modelId="{E574F99B-746B-46F6-8E16-5B374956D723}" type="presParOf" srcId="{69D7DBB8-D7E3-4B84-BBFD-8F0FB37310ED}" destId="{9217203E-E255-4DBC-ADA2-54285BAD2392}" srcOrd="3" destOrd="0" presId="urn:microsoft.com/office/officeart/2018/2/layout/IconVerticalSolidList"/>
    <dgm:cxn modelId="{482112D0-99F3-41EF-A884-7B4F4B011B72}" type="presParOf" srcId="{B6773A30-6390-4721-B081-919E828A4A3B}" destId="{774CDFD0-7927-4016-B90A-0A8E8E015924}" srcOrd="3" destOrd="0" presId="urn:microsoft.com/office/officeart/2018/2/layout/IconVerticalSolidList"/>
    <dgm:cxn modelId="{D4DE334D-A5AE-41BA-9CB7-DE0AE0EAC2F4}" type="presParOf" srcId="{B6773A30-6390-4721-B081-919E828A4A3B}" destId="{4F292FEF-E100-42DB-9A60-AF722EC4F49A}" srcOrd="4" destOrd="0" presId="urn:microsoft.com/office/officeart/2018/2/layout/IconVerticalSolidList"/>
    <dgm:cxn modelId="{5B712FC0-5A9C-482F-9028-3C0EB3CE9F85}" type="presParOf" srcId="{4F292FEF-E100-42DB-9A60-AF722EC4F49A}" destId="{61B2AF3E-D141-4EF1-AE9D-DD5C85008EF2}" srcOrd="0" destOrd="0" presId="urn:microsoft.com/office/officeart/2018/2/layout/IconVerticalSolidList"/>
    <dgm:cxn modelId="{5BBA392C-BF40-4506-AF8B-F1BA311F5510}" type="presParOf" srcId="{4F292FEF-E100-42DB-9A60-AF722EC4F49A}" destId="{1F01C8BC-3482-4705-9287-65236C9C0B1A}" srcOrd="1" destOrd="0" presId="urn:microsoft.com/office/officeart/2018/2/layout/IconVerticalSolidList"/>
    <dgm:cxn modelId="{5153D2CC-A6BF-42EF-A329-00E709AE4564}" type="presParOf" srcId="{4F292FEF-E100-42DB-9A60-AF722EC4F49A}" destId="{F5DC1B9B-BA02-4DF2-9458-388B48A775E6}" srcOrd="2" destOrd="0" presId="urn:microsoft.com/office/officeart/2018/2/layout/IconVerticalSolidList"/>
    <dgm:cxn modelId="{4866E336-3939-4C5B-A618-0B0C3FBEB2E0}" type="presParOf" srcId="{4F292FEF-E100-42DB-9A60-AF722EC4F49A}" destId="{4B98E167-996D-4A1D-BC67-3F6065E480F3}" srcOrd="3" destOrd="0" presId="urn:microsoft.com/office/officeart/2018/2/layout/IconVerticalSolidList"/>
    <dgm:cxn modelId="{4DCBE18E-6987-4230-840C-B6688D81526B}" type="presParOf" srcId="{B6773A30-6390-4721-B081-919E828A4A3B}" destId="{7E1AB190-41EC-4DB4-BC83-268D15F8D81A}" srcOrd="5" destOrd="0" presId="urn:microsoft.com/office/officeart/2018/2/layout/IconVerticalSolidList"/>
    <dgm:cxn modelId="{4F01EB11-82A7-4EFB-8BE6-E2A84ADD35BB}" type="presParOf" srcId="{B6773A30-6390-4721-B081-919E828A4A3B}" destId="{33E9860D-899E-4AD5-A11D-0A0BD0848397}" srcOrd="6" destOrd="0" presId="urn:microsoft.com/office/officeart/2018/2/layout/IconVerticalSolidList"/>
    <dgm:cxn modelId="{52E0BF04-FB0F-408A-AC22-A957F0A60B44}" type="presParOf" srcId="{33E9860D-899E-4AD5-A11D-0A0BD0848397}" destId="{6EE7A9F3-CD8A-442D-A866-E5D0B961003B}" srcOrd="0" destOrd="0" presId="urn:microsoft.com/office/officeart/2018/2/layout/IconVerticalSolidList"/>
    <dgm:cxn modelId="{6AB19546-2661-4ACB-9DA5-9441CB47A210}" type="presParOf" srcId="{33E9860D-899E-4AD5-A11D-0A0BD0848397}" destId="{4B718F77-998B-401F-A618-9328156A7F65}" srcOrd="1" destOrd="0" presId="urn:microsoft.com/office/officeart/2018/2/layout/IconVerticalSolidList"/>
    <dgm:cxn modelId="{9DEFD547-B149-40C5-AC3D-556F7381EE42}" type="presParOf" srcId="{33E9860D-899E-4AD5-A11D-0A0BD0848397}" destId="{E01F727A-EA32-438D-BD62-0852C87E2100}" srcOrd="2" destOrd="0" presId="urn:microsoft.com/office/officeart/2018/2/layout/IconVerticalSolidList"/>
    <dgm:cxn modelId="{4977A78A-67DA-4793-9E73-E9AA5187A51F}" type="presParOf" srcId="{33E9860D-899E-4AD5-A11D-0A0BD0848397}" destId="{05767004-06DB-444B-965C-5F8E2610DE6A}" srcOrd="3" destOrd="0" presId="urn:microsoft.com/office/officeart/2018/2/layout/IconVerticalSolidList"/>
    <dgm:cxn modelId="{EEC3D453-926B-4946-8F03-FE931F2ABB0A}" type="presParOf" srcId="{B6773A30-6390-4721-B081-919E828A4A3B}" destId="{1BA0E6BD-5075-4B20-9183-9A6912DD1726}" srcOrd="7" destOrd="0" presId="urn:microsoft.com/office/officeart/2018/2/layout/IconVerticalSolidList"/>
    <dgm:cxn modelId="{C6A4FCCF-0716-4951-998E-F846B733A14B}" type="presParOf" srcId="{B6773A30-6390-4721-B081-919E828A4A3B}" destId="{6303D695-E0A9-4F3A-BC73-F034324035E4}" srcOrd="8" destOrd="0" presId="urn:microsoft.com/office/officeart/2018/2/layout/IconVerticalSolidList"/>
    <dgm:cxn modelId="{A2152233-BE82-43D7-9464-2EEE78A13ED8}" type="presParOf" srcId="{6303D695-E0A9-4F3A-BC73-F034324035E4}" destId="{4D579FFA-1B4A-48E1-A86D-4F719FB44414}" srcOrd="0" destOrd="0" presId="urn:microsoft.com/office/officeart/2018/2/layout/IconVerticalSolidList"/>
    <dgm:cxn modelId="{A451F098-431F-4476-93B1-8AAC1A4386B7}" type="presParOf" srcId="{6303D695-E0A9-4F3A-BC73-F034324035E4}" destId="{2A677EBB-B06C-476D-A2D7-8477F1D52EE5}" srcOrd="1" destOrd="0" presId="urn:microsoft.com/office/officeart/2018/2/layout/IconVerticalSolidList"/>
    <dgm:cxn modelId="{618097B7-6DBE-485D-8152-0F51D37B752B}" type="presParOf" srcId="{6303D695-E0A9-4F3A-BC73-F034324035E4}" destId="{D33C9826-250E-435B-A535-F1EB31F7D618}" srcOrd="2" destOrd="0" presId="urn:microsoft.com/office/officeart/2018/2/layout/IconVerticalSolidList"/>
    <dgm:cxn modelId="{5DEF8CB0-5918-40BC-8BAA-8BF8D0DA6101}" type="presParOf" srcId="{6303D695-E0A9-4F3A-BC73-F034324035E4}" destId="{AD6CEE13-43D5-4FCC-A49D-2F087E5E61B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88BA3EA-0D4E-4C29-80FF-33DEC84D8BE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CB1A2FC-0D84-447D-A5EE-74C94243CCDA}">
      <dgm:prSet/>
      <dgm:spPr/>
      <dgm:t>
        <a:bodyPr/>
        <a:lstStyle/>
        <a:p>
          <a:r>
            <a:rPr lang="en-US" b="1" i="0" baseline="0" dirty="0"/>
            <a:t>Steps to Install &amp; Run the Project</a:t>
          </a:r>
          <a:endParaRPr lang="en-US" dirty="0"/>
        </a:p>
      </dgm:t>
    </dgm:pt>
    <dgm:pt modelId="{FC3CBA68-C395-4D86-8186-EA58967336CF}" type="parTrans" cxnId="{9FC77A15-3739-4B23-A7D1-029DF56D9A96}">
      <dgm:prSet/>
      <dgm:spPr/>
      <dgm:t>
        <a:bodyPr/>
        <a:lstStyle/>
        <a:p>
          <a:endParaRPr lang="en-US"/>
        </a:p>
      </dgm:t>
    </dgm:pt>
    <dgm:pt modelId="{2E4255D6-41AA-42CA-85D8-1044C860529B}" type="sibTrans" cxnId="{9FC77A15-3739-4B23-A7D1-029DF56D9A96}">
      <dgm:prSet/>
      <dgm:spPr/>
      <dgm:t>
        <a:bodyPr/>
        <a:lstStyle/>
        <a:p>
          <a:endParaRPr lang="en-US"/>
        </a:p>
      </dgm:t>
    </dgm:pt>
    <dgm:pt modelId="{26545691-7F9C-4F86-B47F-1D2F3709EBE4}">
      <dgm:prSet/>
      <dgm:spPr/>
      <dgm:t>
        <a:bodyPr/>
        <a:lstStyle/>
        <a:p>
          <a:r>
            <a:rPr lang="en-US" b="0" i="0" baseline="0"/>
            <a:t>1️⃣ </a:t>
          </a:r>
          <a:r>
            <a:rPr lang="en-US" b="1" i="0" baseline="0"/>
            <a:t>Clone the Repository</a:t>
          </a:r>
          <a:endParaRPr lang="en-US"/>
        </a:p>
      </dgm:t>
    </dgm:pt>
    <dgm:pt modelId="{DC39D386-7CF4-40AF-B5FE-E1A38BA8B1F6}" type="parTrans" cxnId="{62D1CB96-089C-4FFA-A2B7-DFD7B4AD4BD9}">
      <dgm:prSet/>
      <dgm:spPr/>
      <dgm:t>
        <a:bodyPr/>
        <a:lstStyle/>
        <a:p>
          <a:endParaRPr lang="en-US"/>
        </a:p>
      </dgm:t>
    </dgm:pt>
    <dgm:pt modelId="{EF7A533C-C62E-414A-8AE5-FE730348197E}" type="sibTrans" cxnId="{62D1CB96-089C-4FFA-A2B7-DFD7B4AD4BD9}">
      <dgm:prSet/>
      <dgm:spPr/>
      <dgm:t>
        <a:bodyPr/>
        <a:lstStyle/>
        <a:p>
          <a:endParaRPr lang="en-US"/>
        </a:p>
      </dgm:t>
    </dgm:pt>
    <dgm:pt modelId="{4A3BE915-E58D-4587-B5B3-DBA3DF2C0251}">
      <dgm:prSet/>
      <dgm:spPr/>
      <dgm:t>
        <a:bodyPr/>
        <a:lstStyle/>
        <a:p>
          <a:r>
            <a:rPr lang="en-US" b="0" i="0" baseline="0"/>
            <a:t>git clone https://github.com/Kushagrakushwaha/salary-prediction.git cd salary-prediction </a:t>
          </a:r>
          <a:endParaRPr lang="en-US"/>
        </a:p>
      </dgm:t>
    </dgm:pt>
    <dgm:pt modelId="{1A06240B-CB8D-4697-8AF9-9BB35BA6D850}" type="parTrans" cxnId="{3A16385A-A6E6-48CF-86C5-12EBF171E7F0}">
      <dgm:prSet/>
      <dgm:spPr/>
      <dgm:t>
        <a:bodyPr/>
        <a:lstStyle/>
        <a:p>
          <a:endParaRPr lang="en-US"/>
        </a:p>
      </dgm:t>
    </dgm:pt>
    <dgm:pt modelId="{493D6C91-A3A5-4228-A505-49F20F0C8565}" type="sibTrans" cxnId="{3A16385A-A6E6-48CF-86C5-12EBF171E7F0}">
      <dgm:prSet/>
      <dgm:spPr/>
      <dgm:t>
        <a:bodyPr/>
        <a:lstStyle/>
        <a:p>
          <a:endParaRPr lang="en-US"/>
        </a:p>
      </dgm:t>
    </dgm:pt>
    <dgm:pt modelId="{F13C071B-C9CA-448D-99CD-C08A46004F3F}">
      <dgm:prSet/>
      <dgm:spPr/>
      <dgm:t>
        <a:bodyPr/>
        <a:lstStyle/>
        <a:p>
          <a:r>
            <a:rPr lang="en-US" b="0" i="0" baseline="0"/>
            <a:t>2️⃣ </a:t>
          </a:r>
          <a:r>
            <a:rPr lang="en-US" b="1" i="0" baseline="0"/>
            <a:t>Create Virtual Environment &amp; Install Dependencies</a:t>
          </a:r>
          <a:endParaRPr lang="en-US"/>
        </a:p>
      </dgm:t>
    </dgm:pt>
    <dgm:pt modelId="{788B5BDC-C2C0-4588-94C5-A43C51E66F54}" type="parTrans" cxnId="{B91CC6A4-B6CD-4259-B13F-A7C6965A032C}">
      <dgm:prSet/>
      <dgm:spPr/>
      <dgm:t>
        <a:bodyPr/>
        <a:lstStyle/>
        <a:p>
          <a:endParaRPr lang="en-US"/>
        </a:p>
      </dgm:t>
    </dgm:pt>
    <dgm:pt modelId="{3DCCB159-47B0-40B1-A781-9277462459A1}" type="sibTrans" cxnId="{B91CC6A4-B6CD-4259-B13F-A7C6965A032C}">
      <dgm:prSet/>
      <dgm:spPr/>
      <dgm:t>
        <a:bodyPr/>
        <a:lstStyle/>
        <a:p>
          <a:endParaRPr lang="en-US"/>
        </a:p>
      </dgm:t>
    </dgm:pt>
    <dgm:pt modelId="{54B94CAD-322B-443E-BB52-198D9D65E7DB}">
      <dgm:prSet/>
      <dgm:spPr/>
      <dgm:t>
        <a:bodyPr/>
        <a:lstStyle/>
        <a:p>
          <a:r>
            <a:rPr lang="en-US" b="0" i="0" baseline="0"/>
            <a:t>pip install -r requirements.txt </a:t>
          </a:r>
          <a:endParaRPr lang="en-US"/>
        </a:p>
      </dgm:t>
    </dgm:pt>
    <dgm:pt modelId="{6365DDDE-BD71-4342-AE68-763369C41705}" type="parTrans" cxnId="{3DD43E93-87B4-4202-9676-91F116D83B71}">
      <dgm:prSet/>
      <dgm:spPr/>
      <dgm:t>
        <a:bodyPr/>
        <a:lstStyle/>
        <a:p>
          <a:endParaRPr lang="en-US"/>
        </a:p>
      </dgm:t>
    </dgm:pt>
    <dgm:pt modelId="{A2AED8FF-AE94-497E-BA94-B7C19C9A1A3F}" type="sibTrans" cxnId="{3DD43E93-87B4-4202-9676-91F116D83B71}">
      <dgm:prSet/>
      <dgm:spPr/>
      <dgm:t>
        <a:bodyPr/>
        <a:lstStyle/>
        <a:p>
          <a:endParaRPr lang="en-US"/>
        </a:p>
      </dgm:t>
    </dgm:pt>
    <dgm:pt modelId="{DD704FA7-8F55-4FBD-83A4-CC00FF0FECB5}">
      <dgm:prSet/>
      <dgm:spPr/>
      <dgm:t>
        <a:bodyPr/>
        <a:lstStyle/>
        <a:p>
          <a:r>
            <a:rPr lang="en-US" b="0" i="0" baseline="0"/>
            <a:t>3️⃣ </a:t>
          </a:r>
          <a:r>
            <a:rPr lang="en-US" b="1" i="0" baseline="0"/>
            <a:t>Run the Project</a:t>
          </a:r>
          <a:endParaRPr lang="en-US"/>
        </a:p>
      </dgm:t>
    </dgm:pt>
    <dgm:pt modelId="{BE5C90E2-E928-4CC1-B38C-B802E0AAB893}" type="parTrans" cxnId="{2999BCC1-1175-4D66-AFDA-0FF9F9A24F55}">
      <dgm:prSet/>
      <dgm:spPr/>
      <dgm:t>
        <a:bodyPr/>
        <a:lstStyle/>
        <a:p>
          <a:endParaRPr lang="en-US"/>
        </a:p>
      </dgm:t>
    </dgm:pt>
    <dgm:pt modelId="{81052200-B4A2-49B5-9921-4F14C7CE9199}" type="sibTrans" cxnId="{2999BCC1-1175-4D66-AFDA-0FF9F9A24F55}">
      <dgm:prSet/>
      <dgm:spPr/>
      <dgm:t>
        <a:bodyPr/>
        <a:lstStyle/>
        <a:p>
          <a:endParaRPr lang="en-US"/>
        </a:p>
      </dgm:t>
    </dgm:pt>
    <dgm:pt modelId="{7B022609-B549-4336-A9CF-A00B7A39F8D7}">
      <dgm:prSet/>
      <dgm:spPr/>
      <dgm:t>
        <a:bodyPr/>
        <a:lstStyle/>
        <a:p>
          <a:r>
            <a:rPr lang="en-US" b="0" i="0" baseline="0"/>
            <a:t>python train_job_model.py </a:t>
          </a:r>
          <a:endParaRPr lang="en-US"/>
        </a:p>
      </dgm:t>
    </dgm:pt>
    <dgm:pt modelId="{4B1F315F-4EB0-4136-8BEE-29D7164D7A3F}" type="parTrans" cxnId="{8AD2FA09-E196-4A6C-8A56-0F04B4882C03}">
      <dgm:prSet/>
      <dgm:spPr/>
      <dgm:t>
        <a:bodyPr/>
        <a:lstStyle/>
        <a:p>
          <a:endParaRPr lang="en-US"/>
        </a:p>
      </dgm:t>
    </dgm:pt>
    <dgm:pt modelId="{CF022145-856E-4BC4-9333-B8564680A3B2}" type="sibTrans" cxnId="{8AD2FA09-E196-4A6C-8A56-0F04B4882C03}">
      <dgm:prSet/>
      <dgm:spPr/>
      <dgm:t>
        <a:bodyPr/>
        <a:lstStyle/>
        <a:p>
          <a:endParaRPr lang="en-US"/>
        </a:p>
      </dgm:t>
    </dgm:pt>
    <dgm:pt modelId="{7FDECE7B-83F3-4FB7-904D-3A37FDB93005}">
      <dgm:prSet/>
      <dgm:spPr/>
      <dgm:t>
        <a:bodyPr/>
        <a:lstStyle/>
        <a:p>
          <a:r>
            <a:rPr lang="en-US" b="0" i="0" baseline="0"/>
            <a:t>4️⃣ </a:t>
          </a:r>
          <a:r>
            <a:rPr lang="en-US" b="1" i="0" baseline="0"/>
            <a:t>Check Predictions</a:t>
          </a:r>
          <a:r>
            <a:rPr lang="en-US" b="0" i="0" baseline="0"/>
            <a:t> – Modify input features in the script or UI (if available)</a:t>
          </a:r>
          <a:endParaRPr lang="en-US"/>
        </a:p>
      </dgm:t>
    </dgm:pt>
    <dgm:pt modelId="{1688B86B-A03B-4080-8288-6AEA4F9CB507}" type="parTrans" cxnId="{A191A3DA-C6DF-4281-B1E7-E11C01D68E9A}">
      <dgm:prSet/>
      <dgm:spPr/>
      <dgm:t>
        <a:bodyPr/>
        <a:lstStyle/>
        <a:p>
          <a:endParaRPr lang="en-US"/>
        </a:p>
      </dgm:t>
    </dgm:pt>
    <dgm:pt modelId="{5CA48B3C-CECF-4ECB-B2E0-7E36C1BC9735}" type="sibTrans" cxnId="{A191A3DA-C6DF-4281-B1E7-E11C01D68E9A}">
      <dgm:prSet/>
      <dgm:spPr/>
      <dgm:t>
        <a:bodyPr/>
        <a:lstStyle/>
        <a:p>
          <a:endParaRPr lang="en-US"/>
        </a:p>
      </dgm:t>
    </dgm:pt>
    <dgm:pt modelId="{30EF5116-07AF-4747-8630-A66BD82BB4D6}" type="pres">
      <dgm:prSet presAssocID="{088BA3EA-0D4E-4C29-80FF-33DEC84D8BE2}" presName="root" presStyleCnt="0">
        <dgm:presLayoutVars>
          <dgm:dir/>
          <dgm:resizeHandles val="exact"/>
        </dgm:presLayoutVars>
      </dgm:prSet>
      <dgm:spPr/>
    </dgm:pt>
    <dgm:pt modelId="{8A481204-6DC2-42AF-BF64-4E015432B786}" type="pres">
      <dgm:prSet presAssocID="{3CB1A2FC-0D84-447D-A5EE-74C94243CCDA}" presName="compNode" presStyleCnt="0"/>
      <dgm:spPr/>
    </dgm:pt>
    <dgm:pt modelId="{3CC2EACE-D0B1-49C7-8931-9AFACAFD6867}" type="pres">
      <dgm:prSet presAssocID="{3CB1A2FC-0D84-447D-A5EE-74C94243CCDA}" presName="bgRect" presStyleLbl="bgShp" presStyleIdx="0" presStyleCnt="8" custLinFactNeighborX="-1198" custLinFactNeighborY="-5355"/>
      <dgm:spPr/>
    </dgm:pt>
    <dgm:pt modelId="{90CEB81C-6420-4CD1-9CB9-0180E606F16C}" type="pres">
      <dgm:prSet presAssocID="{3CB1A2FC-0D84-447D-A5EE-74C94243CCDA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lk"/>
        </a:ext>
      </dgm:extLst>
    </dgm:pt>
    <dgm:pt modelId="{A5C4DC3C-0F17-46D1-B6FD-3F5F98C6F60A}" type="pres">
      <dgm:prSet presAssocID="{3CB1A2FC-0D84-447D-A5EE-74C94243CCDA}" presName="spaceRect" presStyleCnt="0"/>
      <dgm:spPr/>
    </dgm:pt>
    <dgm:pt modelId="{99FCF4A7-BF45-4CEE-96DA-7B454507D5DC}" type="pres">
      <dgm:prSet presAssocID="{3CB1A2FC-0D84-447D-A5EE-74C94243CCDA}" presName="parTx" presStyleLbl="revTx" presStyleIdx="0" presStyleCnt="8">
        <dgm:presLayoutVars>
          <dgm:chMax val="0"/>
          <dgm:chPref val="0"/>
        </dgm:presLayoutVars>
      </dgm:prSet>
      <dgm:spPr/>
    </dgm:pt>
    <dgm:pt modelId="{DFF6BECA-F26C-4182-88FF-88722AAA0EEA}" type="pres">
      <dgm:prSet presAssocID="{2E4255D6-41AA-42CA-85D8-1044C860529B}" presName="sibTrans" presStyleCnt="0"/>
      <dgm:spPr/>
    </dgm:pt>
    <dgm:pt modelId="{8137EC0B-C943-4408-B2BB-9ECDBEE38264}" type="pres">
      <dgm:prSet presAssocID="{26545691-7F9C-4F86-B47F-1D2F3709EBE4}" presName="compNode" presStyleCnt="0"/>
      <dgm:spPr/>
    </dgm:pt>
    <dgm:pt modelId="{0642AA4A-904B-4BE8-9E52-46BB02AF595E}" type="pres">
      <dgm:prSet presAssocID="{26545691-7F9C-4F86-B47F-1D2F3709EBE4}" presName="bgRect" presStyleLbl="bgShp" presStyleIdx="1" presStyleCnt="8"/>
      <dgm:spPr/>
    </dgm:pt>
    <dgm:pt modelId="{4A0630E3-3C87-46F8-8A06-3B6E6C8534BF}" type="pres">
      <dgm:prSet presAssocID="{26545691-7F9C-4F86-B47F-1D2F3709EBE4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7A72BD6-980E-4008-986F-A621B54314F9}" type="pres">
      <dgm:prSet presAssocID="{26545691-7F9C-4F86-B47F-1D2F3709EBE4}" presName="spaceRect" presStyleCnt="0"/>
      <dgm:spPr/>
    </dgm:pt>
    <dgm:pt modelId="{CACDB61A-4768-4388-AB5A-87AC463266FF}" type="pres">
      <dgm:prSet presAssocID="{26545691-7F9C-4F86-B47F-1D2F3709EBE4}" presName="parTx" presStyleLbl="revTx" presStyleIdx="1" presStyleCnt="8">
        <dgm:presLayoutVars>
          <dgm:chMax val="0"/>
          <dgm:chPref val="0"/>
        </dgm:presLayoutVars>
      </dgm:prSet>
      <dgm:spPr/>
    </dgm:pt>
    <dgm:pt modelId="{EF3C2633-E396-4996-8A53-3DD6AB6F9826}" type="pres">
      <dgm:prSet presAssocID="{EF7A533C-C62E-414A-8AE5-FE730348197E}" presName="sibTrans" presStyleCnt="0"/>
      <dgm:spPr/>
    </dgm:pt>
    <dgm:pt modelId="{50F908B0-3E6A-41CE-AEC1-FE08CBDC8729}" type="pres">
      <dgm:prSet presAssocID="{4A3BE915-E58D-4587-B5B3-DBA3DF2C0251}" presName="compNode" presStyleCnt="0"/>
      <dgm:spPr/>
    </dgm:pt>
    <dgm:pt modelId="{BFB2A790-A5C0-4C42-A3BC-0AF8ED82E1AF}" type="pres">
      <dgm:prSet presAssocID="{4A3BE915-E58D-4587-B5B3-DBA3DF2C0251}" presName="bgRect" presStyleLbl="bgShp" presStyleIdx="2" presStyleCnt="8"/>
      <dgm:spPr/>
    </dgm:pt>
    <dgm:pt modelId="{2E1BAA3B-05F6-4552-B578-203AC515B332}" type="pres">
      <dgm:prSet presAssocID="{4A3BE915-E58D-4587-B5B3-DBA3DF2C0251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8677E31A-CF63-4B62-BC7A-70214BB5503B}" type="pres">
      <dgm:prSet presAssocID="{4A3BE915-E58D-4587-B5B3-DBA3DF2C0251}" presName="spaceRect" presStyleCnt="0"/>
      <dgm:spPr/>
    </dgm:pt>
    <dgm:pt modelId="{95154293-8079-475D-95B6-2398510316EE}" type="pres">
      <dgm:prSet presAssocID="{4A3BE915-E58D-4587-B5B3-DBA3DF2C0251}" presName="parTx" presStyleLbl="revTx" presStyleIdx="2" presStyleCnt="8">
        <dgm:presLayoutVars>
          <dgm:chMax val="0"/>
          <dgm:chPref val="0"/>
        </dgm:presLayoutVars>
      </dgm:prSet>
      <dgm:spPr/>
    </dgm:pt>
    <dgm:pt modelId="{B8D198B9-9AAE-4090-A427-69C4EDC9F097}" type="pres">
      <dgm:prSet presAssocID="{493D6C91-A3A5-4228-A505-49F20F0C8565}" presName="sibTrans" presStyleCnt="0"/>
      <dgm:spPr/>
    </dgm:pt>
    <dgm:pt modelId="{72D06EA2-0141-4DF3-91FC-312FBEB8C845}" type="pres">
      <dgm:prSet presAssocID="{F13C071B-C9CA-448D-99CD-C08A46004F3F}" presName="compNode" presStyleCnt="0"/>
      <dgm:spPr/>
    </dgm:pt>
    <dgm:pt modelId="{F4D74C79-E5BA-4EAF-9BBE-A499F67A7640}" type="pres">
      <dgm:prSet presAssocID="{F13C071B-C9CA-448D-99CD-C08A46004F3F}" presName="bgRect" presStyleLbl="bgShp" presStyleIdx="3" presStyleCnt="8"/>
      <dgm:spPr/>
    </dgm:pt>
    <dgm:pt modelId="{9442FE2D-B0B0-466D-9D9E-C8C4567C9BBD}" type="pres">
      <dgm:prSet presAssocID="{F13C071B-C9CA-448D-99CD-C08A46004F3F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DEDF7EA7-76F0-4321-A3C9-A0632877EF98}" type="pres">
      <dgm:prSet presAssocID="{F13C071B-C9CA-448D-99CD-C08A46004F3F}" presName="spaceRect" presStyleCnt="0"/>
      <dgm:spPr/>
    </dgm:pt>
    <dgm:pt modelId="{F507EF07-FB73-4F46-91F0-0765E0581EB8}" type="pres">
      <dgm:prSet presAssocID="{F13C071B-C9CA-448D-99CD-C08A46004F3F}" presName="parTx" presStyleLbl="revTx" presStyleIdx="3" presStyleCnt="8">
        <dgm:presLayoutVars>
          <dgm:chMax val="0"/>
          <dgm:chPref val="0"/>
        </dgm:presLayoutVars>
      </dgm:prSet>
      <dgm:spPr/>
    </dgm:pt>
    <dgm:pt modelId="{C5C4DBAE-E7B0-4D96-B287-E2CB550D05EC}" type="pres">
      <dgm:prSet presAssocID="{3DCCB159-47B0-40B1-A781-9277462459A1}" presName="sibTrans" presStyleCnt="0"/>
      <dgm:spPr/>
    </dgm:pt>
    <dgm:pt modelId="{D9D985C0-72ED-428F-9480-9E740B61C0E6}" type="pres">
      <dgm:prSet presAssocID="{54B94CAD-322B-443E-BB52-198D9D65E7DB}" presName="compNode" presStyleCnt="0"/>
      <dgm:spPr/>
    </dgm:pt>
    <dgm:pt modelId="{6C5BCAB9-B702-438C-9422-F2466E8AC8B4}" type="pres">
      <dgm:prSet presAssocID="{54B94CAD-322B-443E-BB52-198D9D65E7DB}" presName="bgRect" presStyleLbl="bgShp" presStyleIdx="4" presStyleCnt="8"/>
      <dgm:spPr/>
    </dgm:pt>
    <dgm:pt modelId="{7B44FCC1-3D04-4A00-9590-D68898B1EA26}" type="pres">
      <dgm:prSet presAssocID="{54B94CAD-322B-443E-BB52-198D9D65E7DB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78165447-DAB5-4640-8192-52678437487A}" type="pres">
      <dgm:prSet presAssocID="{54B94CAD-322B-443E-BB52-198D9D65E7DB}" presName="spaceRect" presStyleCnt="0"/>
      <dgm:spPr/>
    </dgm:pt>
    <dgm:pt modelId="{80621993-E79E-4850-9D3C-E81840328B4E}" type="pres">
      <dgm:prSet presAssocID="{54B94CAD-322B-443E-BB52-198D9D65E7DB}" presName="parTx" presStyleLbl="revTx" presStyleIdx="4" presStyleCnt="8">
        <dgm:presLayoutVars>
          <dgm:chMax val="0"/>
          <dgm:chPref val="0"/>
        </dgm:presLayoutVars>
      </dgm:prSet>
      <dgm:spPr/>
    </dgm:pt>
    <dgm:pt modelId="{2575F5BF-2756-482D-986E-FD06DF13596D}" type="pres">
      <dgm:prSet presAssocID="{A2AED8FF-AE94-497E-BA94-B7C19C9A1A3F}" presName="sibTrans" presStyleCnt="0"/>
      <dgm:spPr/>
    </dgm:pt>
    <dgm:pt modelId="{17AFE747-2558-46C3-8530-4961BA0A974F}" type="pres">
      <dgm:prSet presAssocID="{DD704FA7-8F55-4FBD-83A4-CC00FF0FECB5}" presName="compNode" presStyleCnt="0"/>
      <dgm:spPr/>
    </dgm:pt>
    <dgm:pt modelId="{E6A6E907-72A8-49E7-A7C3-111E1D4BAE5C}" type="pres">
      <dgm:prSet presAssocID="{DD704FA7-8F55-4FBD-83A4-CC00FF0FECB5}" presName="bgRect" presStyleLbl="bgShp" presStyleIdx="5" presStyleCnt="8"/>
      <dgm:spPr/>
    </dgm:pt>
    <dgm:pt modelId="{CE7B2208-CF88-4457-A8E9-D18D2A253F8A}" type="pres">
      <dgm:prSet presAssocID="{DD704FA7-8F55-4FBD-83A4-CC00FF0FECB5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5A52B619-B21F-4505-B032-9013A03870A3}" type="pres">
      <dgm:prSet presAssocID="{DD704FA7-8F55-4FBD-83A4-CC00FF0FECB5}" presName="spaceRect" presStyleCnt="0"/>
      <dgm:spPr/>
    </dgm:pt>
    <dgm:pt modelId="{6C332324-6AEC-4D16-BF76-DBD91BBC5C9C}" type="pres">
      <dgm:prSet presAssocID="{DD704FA7-8F55-4FBD-83A4-CC00FF0FECB5}" presName="parTx" presStyleLbl="revTx" presStyleIdx="5" presStyleCnt="8">
        <dgm:presLayoutVars>
          <dgm:chMax val="0"/>
          <dgm:chPref val="0"/>
        </dgm:presLayoutVars>
      </dgm:prSet>
      <dgm:spPr/>
    </dgm:pt>
    <dgm:pt modelId="{ED981482-A62C-44DD-BBB9-871C6DBF355B}" type="pres">
      <dgm:prSet presAssocID="{81052200-B4A2-49B5-9921-4F14C7CE9199}" presName="sibTrans" presStyleCnt="0"/>
      <dgm:spPr/>
    </dgm:pt>
    <dgm:pt modelId="{63762FF6-EE43-49A1-9FFC-70AB527D5ED4}" type="pres">
      <dgm:prSet presAssocID="{7B022609-B549-4336-A9CF-A00B7A39F8D7}" presName="compNode" presStyleCnt="0"/>
      <dgm:spPr/>
    </dgm:pt>
    <dgm:pt modelId="{5307807F-69E3-4128-93DB-E027BB318E3E}" type="pres">
      <dgm:prSet presAssocID="{7B022609-B549-4336-A9CF-A00B7A39F8D7}" presName="bgRect" presStyleLbl="bgShp" presStyleIdx="6" presStyleCnt="8"/>
      <dgm:spPr/>
    </dgm:pt>
    <dgm:pt modelId="{EF7E3992-7FBB-4B37-84E8-FBF409DEEB49}" type="pres">
      <dgm:prSet presAssocID="{7B022609-B549-4336-A9CF-A00B7A39F8D7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425A2E67-022B-457F-96E8-C5FEC080B8E4}" type="pres">
      <dgm:prSet presAssocID="{7B022609-B549-4336-A9CF-A00B7A39F8D7}" presName="spaceRect" presStyleCnt="0"/>
      <dgm:spPr/>
    </dgm:pt>
    <dgm:pt modelId="{E67D718E-E3F2-489D-9F61-99ECC77802AB}" type="pres">
      <dgm:prSet presAssocID="{7B022609-B549-4336-A9CF-A00B7A39F8D7}" presName="parTx" presStyleLbl="revTx" presStyleIdx="6" presStyleCnt="8">
        <dgm:presLayoutVars>
          <dgm:chMax val="0"/>
          <dgm:chPref val="0"/>
        </dgm:presLayoutVars>
      </dgm:prSet>
      <dgm:spPr/>
    </dgm:pt>
    <dgm:pt modelId="{BAF7567B-5113-49D3-94FF-2B5440F80C21}" type="pres">
      <dgm:prSet presAssocID="{CF022145-856E-4BC4-9333-B8564680A3B2}" presName="sibTrans" presStyleCnt="0"/>
      <dgm:spPr/>
    </dgm:pt>
    <dgm:pt modelId="{A91E4C6C-6953-4207-AB35-E7E4EE8812FA}" type="pres">
      <dgm:prSet presAssocID="{7FDECE7B-83F3-4FB7-904D-3A37FDB93005}" presName="compNode" presStyleCnt="0"/>
      <dgm:spPr/>
    </dgm:pt>
    <dgm:pt modelId="{2C8EFE0B-74AF-47D1-85AF-7AD60FB34FE4}" type="pres">
      <dgm:prSet presAssocID="{7FDECE7B-83F3-4FB7-904D-3A37FDB93005}" presName="bgRect" presStyleLbl="bgShp" presStyleIdx="7" presStyleCnt="8"/>
      <dgm:spPr/>
    </dgm:pt>
    <dgm:pt modelId="{A8999310-2015-4D3B-B5AA-33E0C7DE9AFD}" type="pres">
      <dgm:prSet presAssocID="{7FDECE7B-83F3-4FB7-904D-3A37FDB93005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76457323-82BE-4A37-ADFC-801FDB1D7BAF}" type="pres">
      <dgm:prSet presAssocID="{7FDECE7B-83F3-4FB7-904D-3A37FDB93005}" presName="spaceRect" presStyleCnt="0"/>
      <dgm:spPr/>
    </dgm:pt>
    <dgm:pt modelId="{5E36377C-0284-40B1-9BEA-B2210F47F74B}" type="pres">
      <dgm:prSet presAssocID="{7FDECE7B-83F3-4FB7-904D-3A37FDB93005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8AD2FA09-E196-4A6C-8A56-0F04B4882C03}" srcId="{088BA3EA-0D4E-4C29-80FF-33DEC84D8BE2}" destId="{7B022609-B549-4336-A9CF-A00B7A39F8D7}" srcOrd="6" destOrd="0" parTransId="{4B1F315F-4EB0-4136-8BEE-29D7164D7A3F}" sibTransId="{CF022145-856E-4BC4-9333-B8564680A3B2}"/>
    <dgm:cxn modelId="{9FC77A15-3739-4B23-A7D1-029DF56D9A96}" srcId="{088BA3EA-0D4E-4C29-80FF-33DEC84D8BE2}" destId="{3CB1A2FC-0D84-447D-A5EE-74C94243CCDA}" srcOrd="0" destOrd="0" parTransId="{FC3CBA68-C395-4D86-8186-EA58967336CF}" sibTransId="{2E4255D6-41AA-42CA-85D8-1044C860529B}"/>
    <dgm:cxn modelId="{9960862F-EC4E-4B7A-B898-29A44FD96693}" type="presOf" srcId="{54B94CAD-322B-443E-BB52-198D9D65E7DB}" destId="{80621993-E79E-4850-9D3C-E81840328B4E}" srcOrd="0" destOrd="0" presId="urn:microsoft.com/office/officeart/2018/2/layout/IconVerticalSolidList"/>
    <dgm:cxn modelId="{E3163D3F-7B53-4410-A4D8-236F80165F06}" type="presOf" srcId="{088BA3EA-0D4E-4C29-80FF-33DEC84D8BE2}" destId="{30EF5116-07AF-4747-8630-A66BD82BB4D6}" srcOrd="0" destOrd="0" presId="urn:microsoft.com/office/officeart/2018/2/layout/IconVerticalSolidList"/>
    <dgm:cxn modelId="{8188DF65-487C-487B-8BD8-5E1CE3D64157}" type="presOf" srcId="{DD704FA7-8F55-4FBD-83A4-CC00FF0FECB5}" destId="{6C332324-6AEC-4D16-BF76-DBD91BBC5C9C}" srcOrd="0" destOrd="0" presId="urn:microsoft.com/office/officeart/2018/2/layout/IconVerticalSolidList"/>
    <dgm:cxn modelId="{6F8A4F74-F0EF-4279-A742-AA6DCD92262E}" type="presOf" srcId="{7FDECE7B-83F3-4FB7-904D-3A37FDB93005}" destId="{5E36377C-0284-40B1-9BEA-B2210F47F74B}" srcOrd="0" destOrd="0" presId="urn:microsoft.com/office/officeart/2018/2/layout/IconVerticalSolidList"/>
    <dgm:cxn modelId="{851EAD55-A559-4B40-8334-0B0385A8C6DF}" type="presOf" srcId="{26545691-7F9C-4F86-B47F-1D2F3709EBE4}" destId="{CACDB61A-4768-4388-AB5A-87AC463266FF}" srcOrd="0" destOrd="0" presId="urn:microsoft.com/office/officeart/2018/2/layout/IconVerticalSolidList"/>
    <dgm:cxn modelId="{3A16385A-A6E6-48CF-86C5-12EBF171E7F0}" srcId="{088BA3EA-0D4E-4C29-80FF-33DEC84D8BE2}" destId="{4A3BE915-E58D-4587-B5B3-DBA3DF2C0251}" srcOrd="2" destOrd="0" parTransId="{1A06240B-CB8D-4697-8AF9-9BB35BA6D850}" sibTransId="{493D6C91-A3A5-4228-A505-49F20F0C8565}"/>
    <dgm:cxn modelId="{3DD43E93-87B4-4202-9676-91F116D83B71}" srcId="{088BA3EA-0D4E-4C29-80FF-33DEC84D8BE2}" destId="{54B94CAD-322B-443E-BB52-198D9D65E7DB}" srcOrd="4" destOrd="0" parTransId="{6365DDDE-BD71-4342-AE68-763369C41705}" sibTransId="{A2AED8FF-AE94-497E-BA94-B7C19C9A1A3F}"/>
    <dgm:cxn modelId="{62D1CB96-089C-4FFA-A2B7-DFD7B4AD4BD9}" srcId="{088BA3EA-0D4E-4C29-80FF-33DEC84D8BE2}" destId="{26545691-7F9C-4F86-B47F-1D2F3709EBE4}" srcOrd="1" destOrd="0" parTransId="{DC39D386-7CF4-40AF-B5FE-E1A38BA8B1F6}" sibTransId="{EF7A533C-C62E-414A-8AE5-FE730348197E}"/>
    <dgm:cxn modelId="{B91CC6A4-B6CD-4259-B13F-A7C6965A032C}" srcId="{088BA3EA-0D4E-4C29-80FF-33DEC84D8BE2}" destId="{F13C071B-C9CA-448D-99CD-C08A46004F3F}" srcOrd="3" destOrd="0" parTransId="{788B5BDC-C2C0-4588-94C5-A43C51E66F54}" sibTransId="{3DCCB159-47B0-40B1-A781-9277462459A1}"/>
    <dgm:cxn modelId="{2999BCC1-1175-4D66-AFDA-0FF9F9A24F55}" srcId="{088BA3EA-0D4E-4C29-80FF-33DEC84D8BE2}" destId="{DD704FA7-8F55-4FBD-83A4-CC00FF0FECB5}" srcOrd="5" destOrd="0" parTransId="{BE5C90E2-E928-4CC1-B38C-B802E0AAB893}" sibTransId="{81052200-B4A2-49B5-9921-4F14C7CE9199}"/>
    <dgm:cxn modelId="{C84E1ECA-0ACB-4F22-9A78-378811379455}" type="presOf" srcId="{4A3BE915-E58D-4587-B5B3-DBA3DF2C0251}" destId="{95154293-8079-475D-95B6-2398510316EE}" srcOrd="0" destOrd="0" presId="urn:microsoft.com/office/officeart/2018/2/layout/IconVerticalSolidList"/>
    <dgm:cxn modelId="{6F6024CD-9BDF-4DA3-A8D7-A77EB1A7A887}" type="presOf" srcId="{F13C071B-C9CA-448D-99CD-C08A46004F3F}" destId="{F507EF07-FB73-4F46-91F0-0765E0581EB8}" srcOrd="0" destOrd="0" presId="urn:microsoft.com/office/officeart/2018/2/layout/IconVerticalSolidList"/>
    <dgm:cxn modelId="{A191A3DA-C6DF-4281-B1E7-E11C01D68E9A}" srcId="{088BA3EA-0D4E-4C29-80FF-33DEC84D8BE2}" destId="{7FDECE7B-83F3-4FB7-904D-3A37FDB93005}" srcOrd="7" destOrd="0" parTransId="{1688B86B-A03B-4080-8288-6AEA4F9CB507}" sibTransId="{5CA48B3C-CECF-4ECB-B2E0-7E36C1BC9735}"/>
    <dgm:cxn modelId="{04FB98EF-EAF4-491D-BC28-7C9A17BD5C2E}" type="presOf" srcId="{3CB1A2FC-0D84-447D-A5EE-74C94243CCDA}" destId="{99FCF4A7-BF45-4CEE-96DA-7B454507D5DC}" srcOrd="0" destOrd="0" presId="urn:microsoft.com/office/officeart/2018/2/layout/IconVerticalSolidList"/>
    <dgm:cxn modelId="{206D9CF2-3619-411A-8C42-4DD96E914CDA}" type="presOf" srcId="{7B022609-B549-4336-A9CF-A00B7A39F8D7}" destId="{E67D718E-E3F2-489D-9F61-99ECC77802AB}" srcOrd="0" destOrd="0" presId="urn:microsoft.com/office/officeart/2018/2/layout/IconVerticalSolidList"/>
    <dgm:cxn modelId="{4C31BB71-DCF9-4A39-B0E5-AF775159337A}" type="presParOf" srcId="{30EF5116-07AF-4747-8630-A66BD82BB4D6}" destId="{8A481204-6DC2-42AF-BF64-4E015432B786}" srcOrd="0" destOrd="0" presId="urn:microsoft.com/office/officeart/2018/2/layout/IconVerticalSolidList"/>
    <dgm:cxn modelId="{D8994395-9B59-4BD9-89D0-5003F17E4C50}" type="presParOf" srcId="{8A481204-6DC2-42AF-BF64-4E015432B786}" destId="{3CC2EACE-D0B1-49C7-8931-9AFACAFD6867}" srcOrd="0" destOrd="0" presId="urn:microsoft.com/office/officeart/2018/2/layout/IconVerticalSolidList"/>
    <dgm:cxn modelId="{F4995ECF-55A0-45C6-9CBB-D1D7EC5101B7}" type="presParOf" srcId="{8A481204-6DC2-42AF-BF64-4E015432B786}" destId="{90CEB81C-6420-4CD1-9CB9-0180E606F16C}" srcOrd="1" destOrd="0" presId="urn:microsoft.com/office/officeart/2018/2/layout/IconVerticalSolidList"/>
    <dgm:cxn modelId="{9AB4CA9C-FFAD-4201-B6A6-6201B3573240}" type="presParOf" srcId="{8A481204-6DC2-42AF-BF64-4E015432B786}" destId="{A5C4DC3C-0F17-46D1-B6FD-3F5F98C6F60A}" srcOrd="2" destOrd="0" presId="urn:microsoft.com/office/officeart/2018/2/layout/IconVerticalSolidList"/>
    <dgm:cxn modelId="{DA5F4F26-1636-4B3F-A6FE-5127974DF6D1}" type="presParOf" srcId="{8A481204-6DC2-42AF-BF64-4E015432B786}" destId="{99FCF4A7-BF45-4CEE-96DA-7B454507D5DC}" srcOrd="3" destOrd="0" presId="urn:microsoft.com/office/officeart/2018/2/layout/IconVerticalSolidList"/>
    <dgm:cxn modelId="{28CE8AFC-166B-4FE6-8721-2592ED6807FE}" type="presParOf" srcId="{30EF5116-07AF-4747-8630-A66BD82BB4D6}" destId="{DFF6BECA-F26C-4182-88FF-88722AAA0EEA}" srcOrd="1" destOrd="0" presId="urn:microsoft.com/office/officeart/2018/2/layout/IconVerticalSolidList"/>
    <dgm:cxn modelId="{2B278BC2-533C-4783-B459-9EE0E21A5090}" type="presParOf" srcId="{30EF5116-07AF-4747-8630-A66BD82BB4D6}" destId="{8137EC0B-C943-4408-B2BB-9ECDBEE38264}" srcOrd="2" destOrd="0" presId="urn:microsoft.com/office/officeart/2018/2/layout/IconVerticalSolidList"/>
    <dgm:cxn modelId="{96C4CE5E-B6F7-4071-8539-74F4B98D4634}" type="presParOf" srcId="{8137EC0B-C943-4408-B2BB-9ECDBEE38264}" destId="{0642AA4A-904B-4BE8-9E52-46BB02AF595E}" srcOrd="0" destOrd="0" presId="urn:microsoft.com/office/officeart/2018/2/layout/IconVerticalSolidList"/>
    <dgm:cxn modelId="{48775775-D4A8-447D-8121-D5F871DB9D7C}" type="presParOf" srcId="{8137EC0B-C943-4408-B2BB-9ECDBEE38264}" destId="{4A0630E3-3C87-46F8-8A06-3B6E6C8534BF}" srcOrd="1" destOrd="0" presId="urn:microsoft.com/office/officeart/2018/2/layout/IconVerticalSolidList"/>
    <dgm:cxn modelId="{01B5ADEE-DB27-436C-BF5D-0AD9016760C7}" type="presParOf" srcId="{8137EC0B-C943-4408-B2BB-9ECDBEE38264}" destId="{37A72BD6-980E-4008-986F-A621B54314F9}" srcOrd="2" destOrd="0" presId="urn:microsoft.com/office/officeart/2018/2/layout/IconVerticalSolidList"/>
    <dgm:cxn modelId="{72721161-CEAB-4267-92DE-8A7DC0518D5E}" type="presParOf" srcId="{8137EC0B-C943-4408-B2BB-9ECDBEE38264}" destId="{CACDB61A-4768-4388-AB5A-87AC463266FF}" srcOrd="3" destOrd="0" presId="urn:microsoft.com/office/officeart/2018/2/layout/IconVerticalSolidList"/>
    <dgm:cxn modelId="{26B71107-84D7-41DD-8F7C-874632C67143}" type="presParOf" srcId="{30EF5116-07AF-4747-8630-A66BD82BB4D6}" destId="{EF3C2633-E396-4996-8A53-3DD6AB6F9826}" srcOrd="3" destOrd="0" presId="urn:microsoft.com/office/officeart/2018/2/layout/IconVerticalSolidList"/>
    <dgm:cxn modelId="{B9BDEBA6-D048-4434-B222-85A517E10E16}" type="presParOf" srcId="{30EF5116-07AF-4747-8630-A66BD82BB4D6}" destId="{50F908B0-3E6A-41CE-AEC1-FE08CBDC8729}" srcOrd="4" destOrd="0" presId="urn:microsoft.com/office/officeart/2018/2/layout/IconVerticalSolidList"/>
    <dgm:cxn modelId="{93EE2AAE-4B62-49A9-A79D-E8C838F6E333}" type="presParOf" srcId="{50F908B0-3E6A-41CE-AEC1-FE08CBDC8729}" destId="{BFB2A790-A5C0-4C42-A3BC-0AF8ED82E1AF}" srcOrd="0" destOrd="0" presId="urn:microsoft.com/office/officeart/2018/2/layout/IconVerticalSolidList"/>
    <dgm:cxn modelId="{B0A9379F-C0CE-4654-8575-ECD94EBB4D50}" type="presParOf" srcId="{50F908B0-3E6A-41CE-AEC1-FE08CBDC8729}" destId="{2E1BAA3B-05F6-4552-B578-203AC515B332}" srcOrd="1" destOrd="0" presId="urn:microsoft.com/office/officeart/2018/2/layout/IconVerticalSolidList"/>
    <dgm:cxn modelId="{683E35B3-3E2D-4ED4-9678-9E985CA42BA0}" type="presParOf" srcId="{50F908B0-3E6A-41CE-AEC1-FE08CBDC8729}" destId="{8677E31A-CF63-4B62-BC7A-70214BB5503B}" srcOrd="2" destOrd="0" presId="urn:microsoft.com/office/officeart/2018/2/layout/IconVerticalSolidList"/>
    <dgm:cxn modelId="{BA04A84D-C8B1-49A9-8B68-AFA95EF8EBC4}" type="presParOf" srcId="{50F908B0-3E6A-41CE-AEC1-FE08CBDC8729}" destId="{95154293-8079-475D-95B6-2398510316EE}" srcOrd="3" destOrd="0" presId="urn:microsoft.com/office/officeart/2018/2/layout/IconVerticalSolidList"/>
    <dgm:cxn modelId="{8AFD35B9-B24D-49B7-975D-72F11E8BEA40}" type="presParOf" srcId="{30EF5116-07AF-4747-8630-A66BD82BB4D6}" destId="{B8D198B9-9AAE-4090-A427-69C4EDC9F097}" srcOrd="5" destOrd="0" presId="urn:microsoft.com/office/officeart/2018/2/layout/IconVerticalSolidList"/>
    <dgm:cxn modelId="{D05AC050-F912-4BFA-B9F6-606836EF1EAF}" type="presParOf" srcId="{30EF5116-07AF-4747-8630-A66BD82BB4D6}" destId="{72D06EA2-0141-4DF3-91FC-312FBEB8C845}" srcOrd="6" destOrd="0" presId="urn:microsoft.com/office/officeart/2018/2/layout/IconVerticalSolidList"/>
    <dgm:cxn modelId="{E446AD20-0A95-4C8A-9AE3-DAF3CD2279D2}" type="presParOf" srcId="{72D06EA2-0141-4DF3-91FC-312FBEB8C845}" destId="{F4D74C79-E5BA-4EAF-9BBE-A499F67A7640}" srcOrd="0" destOrd="0" presId="urn:microsoft.com/office/officeart/2018/2/layout/IconVerticalSolidList"/>
    <dgm:cxn modelId="{BEB8C040-FB4E-4E06-9908-D3226AC18049}" type="presParOf" srcId="{72D06EA2-0141-4DF3-91FC-312FBEB8C845}" destId="{9442FE2D-B0B0-466D-9D9E-C8C4567C9BBD}" srcOrd="1" destOrd="0" presId="urn:microsoft.com/office/officeart/2018/2/layout/IconVerticalSolidList"/>
    <dgm:cxn modelId="{DAE39D7F-59D9-44A8-8C8C-278A145F931F}" type="presParOf" srcId="{72D06EA2-0141-4DF3-91FC-312FBEB8C845}" destId="{DEDF7EA7-76F0-4321-A3C9-A0632877EF98}" srcOrd="2" destOrd="0" presId="urn:microsoft.com/office/officeart/2018/2/layout/IconVerticalSolidList"/>
    <dgm:cxn modelId="{A62E2646-D482-4231-9BF0-80533F8953F7}" type="presParOf" srcId="{72D06EA2-0141-4DF3-91FC-312FBEB8C845}" destId="{F507EF07-FB73-4F46-91F0-0765E0581EB8}" srcOrd="3" destOrd="0" presId="urn:microsoft.com/office/officeart/2018/2/layout/IconVerticalSolidList"/>
    <dgm:cxn modelId="{C9CF0BE8-0FAB-409C-A6D2-734508284968}" type="presParOf" srcId="{30EF5116-07AF-4747-8630-A66BD82BB4D6}" destId="{C5C4DBAE-E7B0-4D96-B287-E2CB550D05EC}" srcOrd="7" destOrd="0" presId="urn:microsoft.com/office/officeart/2018/2/layout/IconVerticalSolidList"/>
    <dgm:cxn modelId="{312B2867-85B4-4BE5-BD34-32A4808F2A0C}" type="presParOf" srcId="{30EF5116-07AF-4747-8630-A66BD82BB4D6}" destId="{D9D985C0-72ED-428F-9480-9E740B61C0E6}" srcOrd="8" destOrd="0" presId="urn:microsoft.com/office/officeart/2018/2/layout/IconVerticalSolidList"/>
    <dgm:cxn modelId="{0D4B0C62-FAF8-45EE-8493-084439857CC0}" type="presParOf" srcId="{D9D985C0-72ED-428F-9480-9E740B61C0E6}" destId="{6C5BCAB9-B702-438C-9422-F2466E8AC8B4}" srcOrd="0" destOrd="0" presId="urn:microsoft.com/office/officeart/2018/2/layout/IconVerticalSolidList"/>
    <dgm:cxn modelId="{BE22B67A-CA17-492E-9BB2-AC0A86B266A2}" type="presParOf" srcId="{D9D985C0-72ED-428F-9480-9E740B61C0E6}" destId="{7B44FCC1-3D04-4A00-9590-D68898B1EA26}" srcOrd="1" destOrd="0" presId="urn:microsoft.com/office/officeart/2018/2/layout/IconVerticalSolidList"/>
    <dgm:cxn modelId="{1BCA327B-4765-4A6B-83B0-57E691689C46}" type="presParOf" srcId="{D9D985C0-72ED-428F-9480-9E740B61C0E6}" destId="{78165447-DAB5-4640-8192-52678437487A}" srcOrd="2" destOrd="0" presId="urn:microsoft.com/office/officeart/2018/2/layout/IconVerticalSolidList"/>
    <dgm:cxn modelId="{3B8829C1-5BCF-484D-88B0-1EB0005BED33}" type="presParOf" srcId="{D9D985C0-72ED-428F-9480-9E740B61C0E6}" destId="{80621993-E79E-4850-9D3C-E81840328B4E}" srcOrd="3" destOrd="0" presId="urn:microsoft.com/office/officeart/2018/2/layout/IconVerticalSolidList"/>
    <dgm:cxn modelId="{7A6E62AE-1E2A-45BD-A435-93351AED41F3}" type="presParOf" srcId="{30EF5116-07AF-4747-8630-A66BD82BB4D6}" destId="{2575F5BF-2756-482D-986E-FD06DF13596D}" srcOrd="9" destOrd="0" presId="urn:microsoft.com/office/officeart/2018/2/layout/IconVerticalSolidList"/>
    <dgm:cxn modelId="{7012258A-05A2-4D61-AF66-2384FE9FADBE}" type="presParOf" srcId="{30EF5116-07AF-4747-8630-A66BD82BB4D6}" destId="{17AFE747-2558-46C3-8530-4961BA0A974F}" srcOrd="10" destOrd="0" presId="urn:microsoft.com/office/officeart/2018/2/layout/IconVerticalSolidList"/>
    <dgm:cxn modelId="{1AAC6A0A-FFBE-4E56-A776-2D8DAC42C4AB}" type="presParOf" srcId="{17AFE747-2558-46C3-8530-4961BA0A974F}" destId="{E6A6E907-72A8-49E7-A7C3-111E1D4BAE5C}" srcOrd="0" destOrd="0" presId="urn:microsoft.com/office/officeart/2018/2/layout/IconVerticalSolidList"/>
    <dgm:cxn modelId="{413B323B-AA29-467D-BDD2-E87FF95C1F56}" type="presParOf" srcId="{17AFE747-2558-46C3-8530-4961BA0A974F}" destId="{CE7B2208-CF88-4457-A8E9-D18D2A253F8A}" srcOrd="1" destOrd="0" presId="urn:microsoft.com/office/officeart/2018/2/layout/IconVerticalSolidList"/>
    <dgm:cxn modelId="{931CAEA4-CD77-4C5C-9C75-9A4D7BCB135B}" type="presParOf" srcId="{17AFE747-2558-46C3-8530-4961BA0A974F}" destId="{5A52B619-B21F-4505-B032-9013A03870A3}" srcOrd="2" destOrd="0" presId="urn:microsoft.com/office/officeart/2018/2/layout/IconVerticalSolidList"/>
    <dgm:cxn modelId="{874DFFDF-B769-42C9-93EC-F316BB5B6733}" type="presParOf" srcId="{17AFE747-2558-46C3-8530-4961BA0A974F}" destId="{6C332324-6AEC-4D16-BF76-DBD91BBC5C9C}" srcOrd="3" destOrd="0" presId="urn:microsoft.com/office/officeart/2018/2/layout/IconVerticalSolidList"/>
    <dgm:cxn modelId="{84EE44B8-DA35-422C-AC0F-F12E47CADFE4}" type="presParOf" srcId="{30EF5116-07AF-4747-8630-A66BD82BB4D6}" destId="{ED981482-A62C-44DD-BBB9-871C6DBF355B}" srcOrd="11" destOrd="0" presId="urn:microsoft.com/office/officeart/2018/2/layout/IconVerticalSolidList"/>
    <dgm:cxn modelId="{D1E97CDC-12B5-4ED9-8F0B-16F3ADD08111}" type="presParOf" srcId="{30EF5116-07AF-4747-8630-A66BD82BB4D6}" destId="{63762FF6-EE43-49A1-9FFC-70AB527D5ED4}" srcOrd="12" destOrd="0" presId="urn:microsoft.com/office/officeart/2018/2/layout/IconVerticalSolidList"/>
    <dgm:cxn modelId="{473E2991-67C3-4FC8-8050-592D2EAFC24F}" type="presParOf" srcId="{63762FF6-EE43-49A1-9FFC-70AB527D5ED4}" destId="{5307807F-69E3-4128-93DB-E027BB318E3E}" srcOrd="0" destOrd="0" presId="urn:microsoft.com/office/officeart/2018/2/layout/IconVerticalSolidList"/>
    <dgm:cxn modelId="{BC428951-2E69-42D4-8DD8-AB325CEC7307}" type="presParOf" srcId="{63762FF6-EE43-49A1-9FFC-70AB527D5ED4}" destId="{EF7E3992-7FBB-4B37-84E8-FBF409DEEB49}" srcOrd="1" destOrd="0" presId="urn:microsoft.com/office/officeart/2018/2/layout/IconVerticalSolidList"/>
    <dgm:cxn modelId="{88FB5BB4-DCAD-4837-9B4B-76AC163B6CC3}" type="presParOf" srcId="{63762FF6-EE43-49A1-9FFC-70AB527D5ED4}" destId="{425A2E67-022B-457F-96E8-C5FEC080B8E4}" srcOrd="2" destOrd="0" presId="urn:microsoft.com/office/officeart/2018/2/layout/IconVerticalSolidList"/>
    <dgm:cxn modelId="{0287C1E2-0107-4F97-BB06-A789D7B8987C}" type="presParOf" srcId="{63762FF6-EE43-49A1-9FFC-70AB527D5ED4}" destId="{E67D718E-E3F2-489D-9F61-99ECC77802AB}" srcOrd="3" destOrd="0" presId="urn:microsoft.com/office/officeart/2018/2/layout/IconVerticalSolidList"/>
    <dgm:cxn modelId="{4457778C-DC4B-48BB-A131-41A2D057AFB4}" type="presParOf" srcId="{30EF5116-07AF-4747-8630-A66BD82BB4D6}" destId="{BAF7567B-5113-49D3-94FF-2B5440F80C21}" srcOrd="13" destOrd="0" presId="urn:microsoft.com/office/officeart/2018/2/layout/IconVerticalSolidList"/>
    <dgm:cxn modelId="{EE4FC20B-E0DF-46D5-9183-EE93A0EFC0B5}" type="presParOf" srcId="{30EF5116-07AF-4747-8630-A66BD82BB4D6}" destId="{A91E4C6C-6953-4207-AB35-E7E4EE8812FA}" srcOrd="14" destOrd="0" presId="urn:microsoft.com/office/officeart/2018/2/layout/IconVerticalSolidList"/>
    <dgm:cxn modelId="{1009EDF3-0DEF-4F19-ACFA-9D02EE931302}" type="presParOf" srcId="{A91E4C6C-6953-4207-AB35-E7E4EE8812FA}" destId="{2C8EFE0B-74AF-47D1-85AF-7AD60FB34FE4}" srcOrd="0" destOrd="0" presId="urn:microsoft.com/office/officeart/2018/2/layout/IconVerticalSolidList"/>
    <dgm:cxn modelId="{F0207036-E1D5-4B85-86B6-32E34D2CC425}" type="presParOf" srcId="{A91E4C6C-6953-4207-AB35-E7E4EE8812FA}" destId="{A8999310-2015-4D3B-B5AA-33E0C7DE9AFD}" srcOrd="1" destOrd="0" presId="urn:microsoft.com/office/officeart/2018/2/layout/IconVerticalSolidList"/>
    <dgm:cxn modelId="{59F6AC66-2950-4E93-97E3-457D46E4F5E8}" type="presParOf" srcId="{A91E4C6C-6953-4207-AB35-E7E4EE8812FA}" destId="{76457323-82BE-4A37-ADFC-801FDB1D7BAF}" srcOrd="2" destOrd="0" presId="urn:microsoft.com/office/officeart/2018/2/layout/IconVerticalSolidList"/>
    <dgm:cxn modelId="{4E226EFF-F503-48B7-A9B4-6B4FBA1E68F3}" type="presParOf" srcId="{A91E4C6C-6953-4207-AB35-E7E4EE8812FA}" destId="{5E36377C-0284-40B1-9BEA-B2210F47F74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046E35-CA04-4693-A324-44C532F5F75B}">
      <dsp:nvSpPr>
        <dsp:cNvPr id="0" name=""/>
        <dsp:cNvSpPr/>
      </dsp:nvSpPr>
      <dsp:spPr>
        <a:xfrm>
          <a:off x="0" y="706"/>
          <a:ext cx="6949440" cy="16529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2C9F70-7A55-4E02-97DA-F9F266A91692}">
      <dsp:nvSpPr>
        <dsp:cNvPr id="0" name=""/>
        <dsp:cNvSpPr/>
      </dsp:nvSpPr>
      <dsp:spPr>
        <a:xfrm>
          <a:off x="500008" y="372613"/>
          <a:ext cx="909106" cy="9091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7C33B9-A106-46B1-B8CB-B307C28AA3C6}">
      <dsp:nvSpPr>
        <dsp:cNvPr id="0" name=""/>
        <dsp:cNvSpPr/>
      </dsp:nvSpPr>
      <dsp:spPr>
        <a:xfrm>
          <a:off x="1909124" y="706"/>
          <a:ext cx="5040315" cy="1652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934" tIns="174934" rIns="174934" bIns="174934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Predicting salaries helps companies and job seekers make informed decisions</a:t>
          </a:r>
        </a:p>
      </dsp:txBody>
      <dsp:txXfrm>
        <a:off x="1909124" y="706"/>
        <a:ext cx="5040315" cy="1652921"/>
      </dsp:txXfrm>
    </dsp:sp>
    <dsp:sp modelId="{D580EA65-A1D4-4A1F-BE2D-9613571121C6}">
      <dsp:nvSpPr>
        <dsp:cNvPr id="0" name=""/>
        <dsp:cNvSpPr/>
      </dsp:nvSpPr>
      <dsp:spPr>
        <a:xfrm>
          <a:off x="0" y="2066858"/>
          <a:ext cx="6949440" cy="16529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599F2D-B2E7-43A2-AB75-8A52560955BE}">
      <dsp:nvSpPr>
        <dsp:cNvPr id="0" name=""/>
        <dsp:cNvSpPr/>
      </dsp:nvSpPr>
      <dsp:spPr>
        <a:xfrm>
          <a:off x="500008" y="2438765"/>
          <a:ext cx="909106" cy="9091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BBCB2E-3CD1-4254-830E-C33087A0EDAB}">
      <dsp:nvSpPr>
        <dsp:cNvPr id="0" name=""/>
        <dsp:cNvSpPr/>
      </dsp:nvSpPr>
      <dsp:spPr>
        <a:xfrm>
          <a:off x="1909124" y="2066858"/>
          <a:ext cx="5040315" cy="1652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934" tIns="174934" rIns="174934" bIns="174934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Machine learning models can estimate salaries based on skills, experience, and other features</a:t>
          </a:r>
        </a:p>
      </dsp:txBody>
      <dsp:txXfrm>
        <a:off x="1909124" y="2066858"/>
        <a:ext cx="5040315" cy="1652921"/>
      </dsp:txXfrm>
    </dsp:sp>
    <dsp:sp modelId="{F638492D-D9E7-4199-9389-526507AC59C4}">
      <dsp:nvSpPr>
        <dsp:cNvPr id="0" name=""/>
        <dsp:cNvSpPr/>
      </dsp:nvSpPr>
      <dsp:spPr>
        <a:xfrm>
          <a:off x="0" y="4133010"/>
          <a:ext cx="6949440" cy="16529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8FABCB-5D4C-4FD1-993E-B71AACA57C93}">
      <dsp:nvSpPr>
        <dsp:cNvPr id="0" name=""/>
        <dsp:cNvSpPr/>
      </dsp:nvSpPr>
      <dsp:spPr>
        <a:xfrm>
          <a:off x="500008" y="4504917"/>
          <a:ext cx="909106" cy="9091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25FF23-3EF0-45AD-981C-CB474DA902FC}">
      <dsp:nvSpPr>
        <dsp:cNvPr id="0" name=""/>
        <dsp:cNvSpPr/>
      </dsp:nvSpPr>
      <dsp:spPr>
        <a:xfrm>
          <a:off x="1909124" y="4133010"/>
          <a:ext cx="5040315" cy="1652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934" tIns="174934" rIns="174934" bIns="174934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Ensemble learning improves prediction accuracy by combining multiple models</a:t>
          </a:r>
        </a:p>
      </dsp:txBody>
      <dsp:txXfrm>
        <a:off x="1909124" y="4133010"/>
        <a:ext cx="5040315" cy="16529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1F4835-66AB-4EE7-8D1E-E279B124B4BB}">
      <dsp:nvSpPr>
        <dsp:cNvPr id="0" name=""/>
        <dsp:cNvSpPr/>
      </dsp:nvSpPr>
      <dsp:spPr>
        <a:xfrm>
          <a:off x="0" y="179819"/>
          <a:ext cx="6949440" cy="61775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📌 </a:t>
          </a:r>
          <a:r>
            <a:rPr lang="en-IN" sz="2400" b="1" kern="1200"/>
            <a:t>1️⃣ Data Handling &amp; Analysis</a:t>
          </a:r>
          <a:endParaRPr lang="en-US" sz="2400" kern="1200"/>
        </a:p>
      </dsp:txBody>
      <dsp:txXfrm>
        <a:off x="30157" y="209976"/>
        <a:ext cx="6889126" cy="557445"/>
      </dsp:txXfrm>
    </dsp:sp>
    <dsp:sp modelId="{D780A231-E8F3-4FBD-8464-BAEEF99A0626}">
      <dsp:nvSpPr>
        <dsp:cNvPr id="0" name=""/>
        <dsp:cNvSpPr/>
      </dsp:nvSpPr>
      <dsp:spPr>
        <a:xfrm>
          <a:off x="0" y="797579"/>
          <a:ext cx="6949440" cy="919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645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900" kern="1200"/>
            <a:t>Pandas - for handling datasets (CSV, Excel, DataFrames)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900" kern="1200"/>
            <a:t>Numpy – for numerical operations</a:t>
          </a:r>
          <a:endParaRPr lang="en-US" sz="1900" kern="1200"/>
        </a:p>
      </dsp:txBody>
      <dsp:txXfrm>
        <a:off x="0" y="797579"/>
        <a:ext cx="6949440" cy="919080"/>
      </dsp:txXfrm>
    </dsp:sp>
    <dsp:sp modelId="{69FA4318-509B-4ED0-8528-E2DA76100453}">
      <dsp:nvSpPr>
        <dsp:cNvPr id="0" name=""/>
        <dsp:cNvSpPr/>
      </dsp:nvSpPr>
      <dsp:spPr>
        <a:xfrm>
          <a:off x="0" y="1716659"/>
          <a:ext cx="6949440" cy="617759"/>
        </a:xfrm>
        <a:prstGeom prst="roundRect">
          <a:avLst/>
        </a:prstGeom>
        <a:solidFill>
          <a:schemeClr val="accent5">
            <a:hueOff val="3038109"/>
            <a:satOff val="-1368"/>
            <a:lumOff val="-169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📌 2️⃣</a:t>
          </a:r>
          <a:r>
            <a:rPr lang="en-IN" sz="2400" b="1" kern="1200"/>
            <a:t>Machine Learning (Model Building)</a:t>
          </a:r>
          <a:endParaRPr lang="en-US" sz="2400" kern="1200"/>
        </a:p>
      </dsp:txBody>
      <dsp:txXfrm>
        <a:off x="30157" y="1746816"/>
        <a:ext cx="6889126" cy="557445"/>
      </dsp:txXfrm>
    </dsp:sp>
    <dsp:sp modelId="{A79628ED-0C27-4688-B784-CCB87622EA7F}">
      <dsp:nvSpPr>
        <dsp:cNvPr id="0" name=""/>
        <dsp:cNvSpPr/>
      </dsp:nvSpPr>
      <dsp:spPr>
        <a:xfrm>
          <a:off x="0" y="2334419"/>
          <a:ext cx="6949440" cy="124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645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900" kern="1200"/>
            <a:t>scikit  learn - for regression models, train-test split, evaluation metrics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900" kern="1200"/>
            <a:t>Xgboost - </a:t>
          </a:r>
          <a:r>
            <a:rPr lang="en-US" sz="1900" kern="1200"/>
            <a:t>for Gradient Boosting and XGBoost Regressor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Lightgbm - </a:t>
          </a:r>
          <a:r>
            <a:rPr lang="en-IN" sz="1900" kern="1200"/>
            <a:t>for faster boosting models</a:t>
          </a:r>
          <a:endParaRPr lang="en-US" sz="1900" kern="1200"/>
        </a:p>
      </dsp:txBody>
      <dsp:txXfrm>
        <a:off x="0" y="2334419"/>
        <a:ext cx="6949440" cy="1242000"/>
      </dsp:txXfrm>
    </dsp:sp>
    <dsp:sp modelId="{31396227-DAA2-4383-97C6-AC92885BF6B0}">
      <dsp:nvSpPr>
        <dsp:cNvPr id="0" name=""/>
        <dsp:cNvSpPr/>
      </dsp:nvSpPr>
      <dsp:spPr>
        <a:xfrm>
          <a:off x="0" y="3576419"/>
          <a:ext cx="6949440" cy="617759"/>
        </a:xfrm>
        <a:prstGeom prst="roundRect">
          <a:avLst/>
        </a:prstGeom>
        <a:solidFill>
          <a:schemeClr val="accent5">
            <a:hueOff val="6076219"/>
            <a:satOff val="-2736"/>
            <a:lumOff val="-33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📌 3️⃣ </a:t>
          </a:r>
          <a:r>
            <a:rPr lang="en-IN" sz="2400" b="1" kern="1200"/>
            <a:t> Model Evaluation</a:t>
          </a:r>
          <a:endParaRPr lang="en-US" sz="2400" kern="1200"/>
        </a:p>
      </dsp:txBody>
      <dsp:txXfrm>
        <a:off x="30157" y="3606576"/>
        <a:ext cx="6889126" cy="557445"/>
      </dsp:txXfrm>
    </dsp:sp>
    <dsp:sp modelId="{D585E190-2BCE-4D90-8856-0CE0481020D3}">
      <dsp:nvSpPr>
        <dsp:cNvPr id="0" name=""/>
        <dsp:cNvSpPr/>
      </dsp:nvSpPr>
      <dsp:spPr>
        <a:xfrm>
          <a:off x="0" y="4194179"/>
          <a:ext cx="6949440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645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900" kern="1200"/>
            <a:t>Sklearn.matrics – R² score, MAE, RMSE</a:t>
          </a:r>
          <a:endParaRPr lang="en-US" sz="1900" kern="1200"/>
        </a:p>
      </dsp:txBody>
      <dsp:txXfrm>
        <a:off x="0" y="4194179"/>
        <a:ext cx="6949440" cy="397440"/>
      </dsp:txXfrm>
    </dsp:sp>
    <dsp:sp modelId="{DDFA0E1E-A1E7-40B3-9465-1AEA3CD52715}">
      <dsp:nvSpPr>
        <dsp:cNvPr id="0" name=""/>
        <dsp:cNvSpPr/>
      </dsp:nvSpPr>
      <dsp:spPr>
        <a:xfrm>
          <a:off x="0" y="4591619"/>
          <a:ext cx="6949440" cy="617759"/>
        </a:xfrm>
        <a:prstGeom prst="roundRect">
          <a:avLst/>
        </a:prstGeom>
        <a:solidFill>
          <a:schemeClr val="accent5">
            <a:hueOff val="9114327"/>
            <a:satOff val="-4104"/>
            <a:lumOff val="-509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📌 </a:t>
          </a:r>
          <a:r>
            <a:rPr lang="en-IN" sz="2400" b="1" kern="1200"/>
            <a:t>4️⃣Saving Models</a:t>
          </a:r>
          <a:endParaRPr lang="en-US" sz="2400" kern="1200"/>
        </a:p>
      </dsp:txBody>
      <dsp:txXfrm>
        <a:off x="30157" y="4621776"/>
        <a:ext cx="6889126" cy="557445"/>
      </dsp:txXfrm>
    </dsp:sp>
    <dsp:sp modelId="{FC000DF2-6C0F-481A-B063-E194CEF07A0A}">
      <dsp:nvSpPr>
        <dsp:cNvPr id="0" name=""/>
        <dsp:cNvSpPr/>
      </dsp:nvSpPr>
      <dsp:spPr>
        <a:xfrm>
          <a:off x="0" y="5209378"/>
          <a:ext cx="6949440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645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900" kern="1200"/>
            <a:t>Joblib or pickle – to save and load trained models</a:t>
          </a:r>
          <a:endParaRPr lang="en-US" sz="1900" kern="1200"/>
        </a:p>
      </dsp:txBody>
      <dsp:txXfrm>
        <a:off x="0" y="5209378"/>
        <a:ext cx="6949440" cy="3974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946127-880C-42C3-ADEA-461D3099B76A}">
      <dsp:nvSpPr>
        <dsp:cNvPr id="0" name=""/>
        <dsp:cNvSpPr/>
      </dsp:nvSpPr>
      <dsp:spPr>
        <a:xfrm>
          <a:off x="0" y="4520"/>
          <a:ext cx="6949440" cy="9629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204092-1A2E-4BFC-A4BC-36401F5D9537}">
      <dsp:nvSpPr>
        <dsp:cNvPr id="0" name=""/>
        <dsp:cNvSpPr/>
      </dsp:nvSpPr>
      <dsp:spPr>
        <a:xfrm>
          <a:off x="291287" y="221180"/>
          <a:ext cx="529613" cy="5296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946782-F3A5-40CA-8CB5-51810D3EC5DD}">
      <dsp:nvSpPr>
        <dsp:cNvPr id="0" name=""/>
        <dsp:cNvSpPr/>
      </dsp:nvSpPr>
      <dsp:spPr>
        <a:xfrm>
          <a:off x="1112187" y="4520"/>
          <a:ext cx="5837252" cy="962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910" tIns="101910" rIns="101910" bIns="10191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Data Collection &amp; Preprocessing</a:t>
          </a:r>
          <a:endParaRPr lang="en-US" sz="1900" kern="1200"/>
        </a:p>
      </dsp:txBody>
      <dsp:txXfrm>
        <a:off x="1112187" y="4520"/>
        <a:ext cx="5837252" cy="962932"/>
      </dsp:txXfrm>
    </dsp:sp>
    <dsp:sp modelId="{4A9B0C0C-4E3B-4218-BCFD-290304518D10}">
      <dsp:nvSpPr>
        <dsp:cNvPr id="0" name=""/>
        <dsp:cNvSpPr/>
      </dsp:nvSpPr>
      <dsp:spPr>
        <a:xfrm>
          <a:off x="0" y="1208186"/>
          <a:ext cx="6949440" cy="9629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24BEDF-EEF5-49B5-8D72-971081E0E6AD}">
      <dsp:nvSpPr>
        <dsp:cNvPr id="0" name=""/>
        <dsp:cNvSpPr/>
      </dsp:nvSpPr>
      <dsp:spPr>
        <a:xfrm>
          <a:off x="291287" y="1424846"/>
          <a:ext cx="529613" cy="5296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17203E-E255-4DBC-ADA2-54285BAD2392}">
      <dsp:nvSpPr>
        <dsp:cNvPr id="0" name=""/>
        <dsp:cNvSpPr/>
      </dsp:nvSpPr>
      <dsp:spPr>
        <a:xfrm>
          <a:off x="1112187" y="1208186"/>
          <a:ext cx="5837252" cy="962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910" tIns="101910" rIns="101910" bIns="10191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Train-Test Split</a:t>
          </a:r>
          <a:endParaRPr lang="en-US" sz="1900" kern="1200"/>
        </a:p>
      </dsp:txBody>
      <dsp:txXfrm>
        <a:off x="1112187" y="1208186"/>
        <a:ext cx="5837252" cy="962932"/>
      </dsp:txXfrm>
    </dsp:sp>
    <dsp:sp modelId="{61B2AF3E-D141-4EF1-AE9D-DD5C85008EF2}">
      <dsp:nvSpPr>
        <dsp:cNvPr id="0" name=""/>
        <dsp:cNvSpPr/>
      </dsp:nvSpPr>
      <dsp:spPr>
        <a:xfrm>
          <a:off x="0" y="2411852"/>
          <a:ext cx="6949440" cy="9629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01C8BC-3482-4705-9287-65236C9C0B1A}">
      <dsp:nvSpPr>
        <dsp:cNvPr id="0" name=""/>
        <dsp:cNvSpPr/>
      </dsp:nvSpPr>
      <dsp:spPr>
        <a:xfrm>
          <a:off x="291287" y="2628512"/>
          <a:ext cx="529613" cy="5296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98E167-996D-4A1D-BC67-3F6065E480F3}">
      <dsp:nvSpPr>
        <dsp:cNvPr id="0" name=""/>
        <dsp:cNvSpPr/>
      </dsp:nvSpPr>
      <dsp:spPr>
        <a:xfrm>
          <a:off x="1112187" y="2411852"/>
          <a:ext cx="5837252" cy="962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910" tIns="101910" rIns="101910" bIns="10191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Train Base Models (Linear Regression, Decision Tree, etc.)</a:t>
          </a:r>
          <a:endParaRPr lang="en-US" sz="1900" kern="1200"/>
        </a:p>
      </dsp:txBody>
      <dsp:txXfrm>
        <a:off x="1112187" y="2411852"/>
        <a:ext cx="5837252" cy="962932"/>
      </dsp:txXfrm>
    </dsp:sp>
    <dsp:sp modelId="{6EE7A9F3-CD8A-442D-A866-E5D0B961003B}">
      <dsp:nvSpPr>
        <dsp:cNvPr id="0" name=""/>
        <dsp:cNvSpPr/>
      </dsp:nvSpPr>
      <dsp:spPr>
        <a:xfrm>
          <a:off x="0" y="3615518"/>
          <a:ext cx="6949440" cy="9629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718F77-998B-401F-A618-9328156A7F65}">
      <dsp:nvSpPr>
        <dsp:cNvPr id="0" name=""/>
        <dsp:cNvSpPr/>
      </dsp:nvSpPr>
      <dsp:spPr>
        <a:xfrm>
          <a:off x="291287" y="3832178"/>
          <a:ext cx="529613" cy="5296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767004-06DB-444B-965C-5F8E2610DE6A}">
      <dsp:nvSpPr>
        <dsp:cNvPr id="0" name=""/>
        <dsp:cNvSpPr/>
      </dsp:nvSpPr>
      <dsp:spPr>
        <a:xfrm>
          <a:off x="1112187" y="3615518"/>
          <a:ext cx="5837252" cy="962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910" tIns="101910" rIns="101910" bIns="10191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Apply Ensemble Methods (Bagging, Boosting, Stacking)</a:t>
          </a:r>
          <a:endParaRPr lang="en-US" sz="1900" kern="1200"/>
        </a:p>
      </dsp:txBody>
      <dsp:txXfrm>
        <a:off x="1112187" y="3615518"/>
        <a:ext cx="5837252" cy="962932"/>
      </dsp:txXfrm>
    </dsp:sp>
    <dsp:sp modelId="{4D579FFA-1B4A-48E1-A86D-4F719FB44414}">
      <dsp:nvSpPr>
        <dsp:cNvPr id="0" name=""/>
        <dsp:cNvSpPr/>
      </dsp:nvSpPr>
      <dsp:spPr>
        <a:xfrm>
          <a:off x="0" y="4819184"/>
          <a:ext cx="6949440" cy="9629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677EBB-B06C-476D-A2D7-8477F1D52EE5}">
      <dsp:nvSpPr>
        <dsp:cNvPr id="0" name=""/>
        <dsp:cNvSpPr/>
      </dsp:nvSpPr>
      <dsp:spPr>
        <a:xfrm>
          <a:off x="291287" y="5035844"/>
          <a:ext cx="529613" cy="52961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6CEE13-43D5-4FCC-A49D-2F087E5E61BD}">
      <dsp:nvSpPr>
        <dsp:cNvPr id="0" name=""/>
        <dsp:cNvSpPr/>
      </dsp:nvSpPr>
      <dsp:spPr>
        <a:xfrm>
          <a:off x="1112187" y="4819184"/>
          <a:ext cx="5837252" cy="962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910" tIns="101910" rIns="101910" bIns="10191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Evaluate using R², MAE, RMSE</a:t>
          </a:r>
          <a:endParaRPr lang="en-US" sz="1900" kern="1200"/>
        </a:p>
      </dsp:txBody>
      <dsp:txXfrm>
        <a:off x="1112187" y="4819184"/>
        <a:ext cx="5837252" cy="9629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C2EACE-D0B1-49C7-8931-9AFACAFD6867}">
      <dsp:nvSpPr>
        <dsp:cNvPr id="0" name=""/>
        <dsp:cNvSpPr/>
      </dsp:nvSpPr>
      <dsp:spPr>
        <a:xfrm>
          <a:off x="0" y="0"/>
          <a:ext cx="10041714" cy="4493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CEB81C-6420-4CD1-9CB9-0180E606F16C}">
      <dsp:nvSpPr>
        <dsp:cNvPr id="0" name=""/>
        <dsp:cNvSpPr/>
      </dsp:nvSpPr>
      <dsp:spPr>
        <a:xfrm>
          <a:off x="135940" y="101648"/>
          <a:ext cx="247165" cy="2471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FCF4A7-BF45-4CEE-96DA-7B454507D5DC}">
      <dsp:nvSpPr>
        <dsp:cNvPr id="0" name=""/>
        <dsp:cNvSpPr/>
      </dsp:nvSpPr>
      <dsp:spPr>
        <a:xfrm>
          <a:off x="519047" y="534"/>
          <a:ext cx="9522666" cy="449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561" tIns="47561" rIns="47561" bIns="4756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 dirty="0"/>
            <a:t>Steps to Install &amp; Run the Project</a:t>
          </a:r>
          <a:endParaRPr lang="en-US" sz="1600" kern="1200" dirty="0"/>
        </a:p>
      </dsp:txBody>
      <dsp:txXfrm>
        <a:off x="519047" y="534"/>
        <a:ext cx="9522666" cy="449391"/>
      </dsp:txXfrm>
    </dsp:sp>
    <dsp:sp modelId="{0642AA4A-904B-4BE8-9E52-46BB02AF595E}">
      <dsp:nvSpPr>
        <dsp:cNvPr id="0" name=""/>
        <dsp:cNvSpPr/>
      </dsp:nvSpPr>
      <dsp:spPr>
        <a:xfrm>
          <a:off x="0" y="562274"/>
          <a:ext cx="10041714" cy="4493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0630E3-3C87-46F8-8A06-3B6E6C8534BF}">
      <dsp:nvSpPr>
        <dsp:cNvPr id="0" name=""/>
        <dsp:cNvSpPr/>
      </dsp:nvSpPr>
      <dsp:spPr>
        <a:xfrm>
          <a:off x="135940" y="663387"/>
          <a:ext cx="247165" cy="2471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CDB61A-4768-4388-AB5A-87AC463266FF}">
      <dsp:nvSpPr>
        <dsp:cNvPr id="0" name=""/>
        <dsp:cNvSpPr/>
      </dsp:nvSpPr>
      <dsp:spPr>
        <a:xfrm>
          <a:off x="519047" y="562274"/>
          <a:ext cx="9522666" cy="449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561" tIns="47561" rIns="47561" bIns="4756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1️⃣ </a:t>
          </a:r>
          <a:r>
            <a:rPr lang="en-US" sz="1600" b="1" i="0" kern="1200" baseline="0"/>
            <a:t>Clone the Repository</a:t>
          </a:r>
          <a:endParaRPr lang="en-US" sz="1600" kern="1200"/>
        </a:p>
      </dsp:txBody>
      <dsp:txXfrm>
        <a:off x="519047" y="562274"/>
        <a:ext cx="9522666" cy="449391"/>
      </dsp:txXfrm>
    </dsp:sp>
    <dsp:sp modelId="{BFB2A790-A5C0-4C42-A3BC-0AF8ED82E1AF}">
      <dsp:nvSpPr>
        <dsp:cNvPr id="0" name=""/>
        <dsp:cNvSpPr/>
      </dsp:nvSpPr>
      <dsp:spPr>
        <a:xfrm>
          <a:off x="0" y="1124014"/>
          <a:ext cx="10041714" cy="4493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1BAA3B-05F6-4552-B578-203AC515B332}">
      <dsp:nvSpPr>
        <dsp:cNvPr id="0" name=""/>
        <dsp:cNvSpPr/>
      </dsp:nvSpPr>
      <dsp:spPr>
        <a:xfrm>
          <a:off x="135940" y="1225127"/>
          <a:ext cx="247165" cy="2471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154293-8079-475D-95B6-2398510316EE}">
      <dsp:nvSpPr>
        <dsp:cNvPr id="0" name=""/>
        <dsp:cNvSpPr/>
      </dsp:nvSpPr>
      <dsp:spPr>
        <a:xfrm>
          <a:off x="519047" y="1124014"/>
          <a:ext cx="9522666" cy="449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561" tIns="47561" rIns="47561" bIns="4756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git clone https://github.com/Kushagrakushwaha/salary-prediction.git cd salary-prediction </a:t>
          </a:r>
          <a:endParaRPr lang="en-US" sz="1600" kern="1200"/>
        </a:p>
      </dsp:txBody>
      <dsp:txXfrm>
        <a:off x="519047" y="1124014"/>
        <a:ext cx="9522666" cy="449391"/>
      </dsp:txXfrm>
    </dsp:sp>
    <dsp:sp modelId="{F4D74C79-E5BA-4EAF-9BBE-A499F67A7640}">
      <dsp:nvSpPr>
        <dsp:cNvPr id="0" name=""/>
        <dsp:cNvSpPr/>
      </dsp:nvSpPr>
      <dsp:spPr>
        <a:xfrm>
          <a:off x="0" y="1685753"/>
          <a:ext cx="10041714" cy="4493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42FE2D-B0B0-466D-9D9E-C8C4567C9BBD}">
      <dsp:nvSpPr>
        <dsp:cNvPr id="0" name=""/>
        <dsp:cNvSpPr/>
      </dsp:nvSpPr>
      <dsp:spPr>
        <a:xfrm>
          <a:off x="135940" y="1786866"/>
          <a:ext cx="247165" cy="2471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07EF07-FB73-4F46-91F0-0765E0581EB8}">
      <dsp:nvSpPr>
        <dsp:cNvPr id="0" name=""/>
        <dsp:cNvSpPr/>
      </dsp:nvSpPr>
      <dsp:spPr>
        <a:xfrm>
          <a:off x="519047" y="1685753"/>
          <a:ext cx="9522666" cy="449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561" tIns="47561" rIns="47561" bIns="4756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2️⃣ </a:t>
          </a:r>
          <a:r>
            <a:rPr lang="en-US" sz="1600" b="1" i="0" kern="1200" baseline="0"/>
            <a:t>Create Virtual Environment &amp; Install Dependencies</a:t>
          </a:r>
          <a:endParaRPr lang="en-US" sz="1600" kern="1200"/>
        </a:p>
      </dsp:txBody>
      <dsp:txXfrm>
        <a:off x="519047" y="1685753"/>
        <a:ext cx="9522666" cy="449391"/>
      </dsp:txXfrm>
    </dsp:sp>
    <dsp:sp modelId="{6C5BCAB9-B702-438C-9422-F2466E8AC8B4}">
      <dsp:nvSpPr>
        <dsp:cNvPr id="0" name=""/>
        <dsp:cNvSpPr/>
      </dsp:nvSpPr>
      <dsp:spPr>
        <a:xfrm>
          <a:off x="0" y="2247493"/>
          <a:ext cx="10041714" cy="4493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44FCC1-3D04-4A00-9590-D68898B1EA26}">
      <dsp:nvSpPr>
        <dsp:cNvPr id="0" name=""/>
        <dsp:cNvSpPr/>
      </dsp:nvSpPr>
      <dsp:spPr>
        <a:xfrm>
          <a:off x="135940" y="2348606"/>
          <a:ext cx="247165" cy="24716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621993-E79E-4850-9D3C-E81840328B4E}">
      <dsp:nvSpPr>
        <dsp:cNvPr id="0" name=""/>
        <dsp:cNvSpPr/>
      </dsp:nvSpPr>
      <dsp:spPr>
        <a:xfrm>
          <a:off x="519047" y="2247493"/>
          <a:ext cx="9522666" cy="449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561" tIns="47561" rIns="47561" bIns="4756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pip install -r requirements.txt </a:t>
          </a:r>
          <a:endParaRPr lang="en-US" sz="1600" kern="1200"/>
        </a:p>
      </dsp:txBody>
      <dsp:txXfrm>
        <a:off x="519047" y="2247493"/>
        <a:ext cx="9522666" cy="449391"/>
      </dsp:txXfrm>
    </dsp:sp>
    <dsp:sp modelId="{E6A6E907-72A8-49E7-A7C3-111E1D4BAE5C}">
      <dsp:nvSpPr>
        <dsp:cNvPr id="0" name=""/>
        <dsp:cNvSpPr/>
      </dsp:nvSpPr>
      <dsp:spPr>
        <a:xfrm>
          <a:off x="0" y="2809233"/>
          <a:ext cx="10041714" cy="4493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7B2208-CF88-4457-A8E9-D18D2A253F8A}">
      <dsp:nvSpPr>
        <dsp:cNvPr id="0" name=""/>
        <dsp:cNvSpPr/>
      </dsp:nvSpPr>
      <dsp:spPr>
        <a:xfrm>
          <a:off x="135940" y="2910346"/>
          <a:ext cx="247165" cy="24716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332324-6AEC-4D16-BF76-DBD91BBC5C9C}">
      <dsp:nvSpPr>
        <dsp:cNvPr id="0" name=""/>
        <dsp:cNvSpPr/>
      </dsp:nvSpPr>
      <dsp:spPr>
        <a:xfrm>
          <a:off x="519047" y="2809233"/>
          <a:ext cx="9522666" cy="449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561" tIns="47561" rIns="47561" bIns="4756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3️⃣ </a:t>
          </a:r>
          <a:r>
            <a:rPr lang="en-US" sz="1600" b="1" i="0" kern="1200" baseline="0"/>
            <a:t>Run the Project</a:t>
          </a:r>
          <a:endParaRPr lang="en-US" sz="1600" kern="1200"/>
        </a:p>
      </dsp:txBody>
      <dsp:txXfrm>
        <a:off x="519047" y="2809233"/>
        <a:ext cx="9522666" cy="449391"/>
      </dsp:txXfrm>
    </dsp:sp>
    <dsp:sp modelId="{5307807F-69E3-4128-93DB-E027BB318E3E}">
      <dsp:nvSpPr>
        <dsp:cNvPr id="0" name=""/>
        <dsp:cNvSpPr/>
      </dsp:nvSpPr>
      <dsp:spPr>
        <a:xfrm>
          <a:off x="0" y="3370972"/>
          <a:ext cx="10041714" cy="4493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7E3992-7FBB-4B37-84E8-FBF409DEEB49}">
      <dsp:nvSpPr>
        <dsp:cNvPr id="0" name=""/>
        <dsp:cNvSpPr/>
      </dsp:nvSpPr>
      <dsp:spPr>
        <a:xfrm>
          <a:off x="135940" y="3472085"/>
          <a:ext cx="247165" cy="247165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7D718E-E3F2-489D-9F61-99ECC77802AB}">
      <dsp:nvSpPr>
        <dsp:cNvPr id="0" name=""/>
        <dsp:cNvSpPr/>
      </dsp:nvSpPr>
      <dsp:spPr>
        <a:xfrm>
          <a:off x="519047" y="3370972"/>
          <a:ext cx="9522666" cy="449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561" tIns="47561" rIns="47561" bIns="4756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python train_job_model.py </a:t>
          </a:r>
          <a:endParaRPr lang="en-US" sz="1600" kern="1200"/>
        </a:p>
      </dsp:txBody>
      <dsp:txXfrm>
        <a:off x="519047" y="3370972"/>
        <a:ext cx="9522666" cy="449391"/>
      </dsp:txXfrm>
    </dsp:sp>
    <dsp:sp modelId="{2C8EFE0B-74AF-47D1-85AF-7AD60FB34FE4}">
      <dsp:nvSpPr>
        <dsp:cNvPr id="0" name=""/>
        <dsp:cNvSpPr/>
      </dsp:nvSpPr>
      <dsp:spPr>
        <a:xfrm>
          <a:off x="0" y="3932712"/>
          <a:ext cx="10041714" cy="4493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999310-2015-4D3B-B5AA-33E0C7DE9AFD}">
      <dsp:nvSpPr>
        <dsp:cNvPr id="0" name=""/>
        <dsp:cNvSpPr/>
      </dsp:nvSpPr>
      <dsp:spPr>
        <a:xfrm>
          <a:off x="135940" y="4033825"/>
          <a:ext cx="247165" cy="247165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36377C-0284-40B1-9BEA-B2210F47F74B}">
      <dsp:nvSpPr>
        <dsp:cNvPr id="0" name=""/>
        <dsp:cNvSpPr/>
      </dsp:nvSpPr>
      <dsp:spPr>
        <a:xfrm>
          <a:off x="519047" y="3932712"/>
          <a:ext cx="9522666" cy="449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561" tIns="47561" rIns="47561" bIns="4756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4️⃣ </a:t>
          </a:r>
          <a:r>
            <a:rPr lang="en-US" sz="1600" b="1" i="0" kern="1200" baseline="0"/>
            <a:t>Check Predictions</a:t>
          </a:r>
          <a:r>
            <a:rPr lang="en-US" sz="1600" b="0" i="0" kern="1200" baseline="0"/>
            <a:t> – Modify input features in the script or UI (if available)</a:t>
          </a:r>
          <a:endParaRPr lang="en-US" sz="1600" kern="1200"/>
        </a:p>
      </dsp:txBody>
      <dsp:txXfrm>
        <a:off x="519047" y="3932712"/>
        <a:ext cx="9522666" cy="4493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38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69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33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6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04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79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8/3/2025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50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43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8/3/2025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69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13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46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1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A875D55-4A80-43E9-38F6-27E36649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alculator, pen, compass, money and a paper with graphs printed on it">
            <a:extLst>
              <a:ext uri="{FF2B5EF4-FFF2-40B4-BE49-F238E27FC236}">
                <a16:creationId xmlns:a16="http://schemas.microsoft.com/office/drawing/2014/main" id="{2BCA65E0-6FBD-5783-875C-D7785A3270A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b="6639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5917BE-6796-3830-FACD-99BD50D0D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902367"/>
            <a:ext cx="7588155" cy="1757719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rgbClr val="FFFFFF"/>
                </a:solidFill>
              </a:rPr>
              <a:t>Salary Prediction using Ensemble Learning</a:t>
            </a:r>
            <a:endParaRPr lang="en-IN" sz="5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77AA06-E902-D75F-312C-41EBD6FDC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072042"/>
            <a:ext cx="7588155" cy="1414091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A Machine Learning Approach for Accurate Salary Estimation</a:t>
            </a:r>
            <a:endParaRPr lang="en-IN" sz="22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CDA32C-3AFF-2DC9-C826-9BD0CBAB4388}"/>
              </a:ext>
            </a:extLst>
          </p:cNvPr>
          <p:cNvSpPr txBox="1"/>
          <p:nvPr/>
        </p:nvSpPr>
        <p:spPr>
          <a:xfrm>
            <a:off x="1034716" y="4574923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Submitted by: </a:t>
            </a:r>
          </a:p>
          <a:p>
            <a:r>
              <a:rPr lang="en-US" sz="2000" dirty="0"/>
              <a:t>Kushagra Kushwaha</a:t>
            </a:r>
            <a:endParaRPr lang="en-IN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69CDB1-9479-B830-D01F-4E2CD67D1D18}"/>
              </a:ext>
            </a:extLst>
          </p:cNvPr>
          <p:cNvSpPr txBox="1"/>
          <p:nvPr/>
        </p:nvSpPr>
        <p:spPr>
          <a:xfrm>
            <a:off x="7956884" y="4574922"/>
            <a:ext cx="320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Submitted to:</a:t>
            </a:r>
          </a:p>
          <a:p>
            <a:r>
              <a:rPr lang="en-US" sz="2000" dirty="0"/>
              <a:t>R Devnath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752061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2CC1E4F-F1F0-B945-BE50-C72A7103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340141F-D342-D1AF-05DE-522B40338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3007" y="548640"/>
            <a:ext cx="4361693" cy="1016858"/>
          </a:xfrm>
        </p:spPr>
        <p:txBody>
          <a:bodyPr anchor="b">
            <a:normAutofit/>
          </a:bodyPr>
          <a:lstStyle/>
          <a:p>
            <a:r>
              <a:rPr lang="en-IN" dirty="0"/>
              <a:t>Conclusion</a:t>
            </a:r>
          </a:p>
        </p:txBody>
      </p:sp>
      <p:pic>
        <p:nvPicPr>
          <p:cNvPr id="9" name="Picture 8" descr="Desk with productivity items">
            <a:extLst>
              <a:ext uri="{FF2B5EF4-FFF2-40B4-BE49-F238E27FC236}">
                <a16:creationId xmlns:a16="http://schemas.microsoft.com/office/drawing/2014/main" id="{463BE4E4-05D0-5B7C-1DF4-E3238050FE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609" r="11357" b="-1"/>
          <a:stretch>
            <a:fillRect/>
          </a:stretch>
        </p:blipFill>
        <p:spPr>
          <a:xfrm>
            <a:off x="1" y="10"/>
            <a:ext cx="6373368" cy="6857990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1F8A1C51-1886-8D0B-2E7F-BB62C02578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123007" y="1978385"/>
            <a:ext cx="4361693" cy="409651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Ensemble learning improved salary prediction accuracy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Stacking gave the best results among all models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Future Scope: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Use larger datasets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Include advanced features like company size, skills, certifications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lang="en-US" altLang="en-US" sz="14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IN" sz="3200" b="1" dirty="0"/>
              <a:t>References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kumimoji="0" lang="en-IN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scikit-learn documentation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XGBoost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LightGBM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libraries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Kaggle datasets for salary prediction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730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680B8-BE5C-C97D-6499-52F015B2A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en-IN" sz="4000"/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38492D6-5D67-FF66-F4AC-D27F3A5EB6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9318209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0224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AAE24-2CF9-BB19-354E-F6EBF748C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31602" cy="622935"/>
          </a:xfrm>
        </p:spPr>
        <p:txBody>
          <a:bodyPr/>
          <a:lstStyle/>
          <a:p>
            <a:r>
              <a:rPr lang="en-IN" dirty="0"/>
              <a:t>Dataset Details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086B01B-EE36-4074-703B-AC7238FA44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2648" y="1242047"/>
            <a:ext cx="7082388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Experience, Education, Job Role, Industry, Location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 Variable: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Salary (in currency)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Preprocessing: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Missing value handling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Encoding categorical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scaling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IN" dirty="0"/>
              <a:t>Uses </a:t>
            </a:r>
            <a:r>
              <a:rPr lang="en-IN" b="1" dirty="0" err="1"/>
              <a:t>RandomForest</a:t>
            </a:r>
            <a:r>
              <a:rPr lang="en-IN" b="1" dirty="0"/>
              <a:t> Regressor</a:t>
            </a:r>
            <a:r>
              <a:rPr lang="en-IN" dirty="0"/>
              <a:t> for accurate predictions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9647AAD-57E4-E532-173F-C66AF5ECC96E}"/>
              </a:ext>
            </a:extLst>
          </p:cNvPr>
          <p:cNvSpPr txBox="1">
            <a:spLocks/>
          </p:cNvSpPr>
          <p:nvPr/>
        </p:nvSpPr>
        <p:spPr>
          <a:xfrm>
            <a:off x="612648" y="3516744"/>
            <a:ext cx="10531602" cy="6229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Why Ensemble Learning?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1F84863-5676-B814-72B0-C9C290E17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648" y="4432962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CA5E337-5733-6436-23CD-99C751DDD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648" y="4237440"/>
            <a:ext cx="700334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Single models may underfit or overfit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Ensemble methods reduce bias &amp; variance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Combine strengths of multiple models for better accuracy</a:t>
            </a:r>
          </a:p>
        </p:txBody>
      </p:sp>
      <p:pic>
        <p:nvPicPr>
          <p:cNvPr id="7" name="Picture 6" descr="A stack of squares with a white dot on top&#10;&#10;AI-generated content may be incorrect.">
            <a:extLst>
              <a:ext uri="{FF2B5EF4-FFF2-40B4-BE49-F238E27FC236}">
                <a16:creationId xmlns:a16="http://schemas.microsoft.com/office/drawing/2014/main" id="{B549C3C2-DC06-08AE-A498-88AF4C14E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28716" r="72424">
                        <a14:foregroundMark x1="49835" y1="18675" x2="37294" y2="31928"/>
                        <a14:foregroundMark x1="37294" y1="31928" x2="36964" y2="65663"/>
                        <a14:foregroundMark x1="36964" y1="65663" x2="49505" y2="81325"/>
                        <a14:foregroundMark x1="49505" y1="81325" x2="65017" y2="69277"/>
                        <a14:foregroundMark x1="65017" y1="69277" x2="63036" y2="59036"/>
                        <a14:foregroundMark x1="63036" y1="59036" x2="64356" y2="36145"/>
                        <a14:foregroundMark x1="64356" y1="36145" x2="59406" y2="27108"/>
                        <a14:foregroundMark x1="59406" y1="27108" x2="51155" y2="21084"/>
                        <a14:foregroundMark x1="51155" y1="21084" x2="49835" y2="18675"/>
                        <a14:foregroundMark x1="68647" y1="20482" x2="68647" y2="20482"/>
                        <a14:foregroundMark x1="69637" y1="26506" x2="69637" y2="26506"/>
                        <a14:foregroundMark x1="69637" y1="26506" x2="69637" y2="26506"/>
                        <a14:foregroundMark x1="69637" y1="32530" x2="69637" y2="325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253" r="22112"/>
          <a:stretch>
            <a:fillRect/>
          </a:stretch>
        </p:blipFill>
        <p:spPr>
          <a:xfrm>
            <a:off x="7930038" y="860107"/>
            <a:ext cx="3649314" cy="477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25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7B65277-82C6-6D08-6DCA-4A7DCC3B7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CE60F6-138C-FFFE-758D-B0F5CB2D4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5862396" cy="1216152"/>
          </a:xfrm>
        </p:spPr>
        <p:txBody>
          <a:bodyPr anchor="b">
            <a:normAutofit/>
          </a:bodyPr>
          <a:lstStyle/>
          <a:p>
            <a:r>
              <a:rPr lang="en-IN" dirty="0"/>
              <a:t>Ensemble Methods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9FB6E-1A8F-3F43-2CC0-F8A600567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212848"/>
            <a:ext cx="5862396" cy="4096512"/>
          </a:xfrm>
        </p:spPr>
        <p:txBody>
          <a:bodyPr>
            <a:normAutofit/>
          </a:bodyPr>
          <a:lstStyle/>
          <a:p>
            <a:r>
              <a:rPr lang="en-US" sz="1800" b="1" dirty="0"/>
              <a:t>Bagging (Random Forest)</a:t>
            </a:r>
            <a:r>
              <a:rPr lang="en-US" sz="1800" dirty="0"/>
              <a:t> – Trains multiple models in parallel</a:t>
            </a:r>
          </a:p>
          <a:p>
            <a:r>
              <a:rPr lang="en-US" sz="1800" b="1" dirty="0"/>
              <a:t>Boosting (</a:t>
            </a:r>
            <a:r>
              <a:rPr lang="en-US" sz="1800" b="1" dirty="0" err="1"/>
              <a:t>XGBoost</a:t>
            </a:r>
            <a:r>
              <a:rPr lang="en-US" sz="1800" b="1" dirty="0"/>
              <a:t> / Gradient Boosting)</a:t>
            </a:r>
            <a:r>
              <a:rPr lang="en-US" sz="1800" dirty="0"/>
              <a:t> – Sequentially corrects errors</a:t>
            </a:r>
          </a:p>
          <a:p>
            <a:r>
              <a:rPr lang="en-US" sz="1800" dirty="0"/>
              <a:t> </a:t>
            </a:r>
            <a:r>
              <a:rPr lang="en-US" sz="1800" b="1" dirty="0"/>
              <a:t>Stacking</a:t>
            </a:r>
            <a:r>
              <a:rPr lang="en-US" sz="1800" dirty="0"/>
              <a:t> – Combines predictions of base models using a meta-model</a:t>
            </a:r>
            <a:endParaRPr lang="en-IN" sz="1800" dirty="0"/>
          </a:p>
        </p:txBody>
      </p:sp>
      <p:pic>
        <p:nvPicPr>
          <p:cNvPr id="7" name="Graphic 6" descr="Train">
            <a:extLst>
              <a:ext uri="{FF2B5EF4-FFF2-40B4-BE49-F238E27FC236}">
                <a16:creationId xmlns:a16="http://schemas.microsoft.com/office/drawing/2014/main" id="{72ACCD5B-329B-35CA-D7A1-0342FE507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91395" y="1102440"/>
            <a:ext cx="4681506" cy="468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874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BD4987-2FE7-80A8-01F1-38F995F39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en-US" sz="4000"/>
              <a:t>Libraries and dataflow </a:t>
            </a:r>
            <a:endParaRPr lang="en-IN" sz="40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8A504B-0E01-005E-6FFB-D504879F32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1302998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0438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90436B-D7F4-3675-8C5A-F37114D40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en-IN" sz="4000"/>
              <a:t>Workflow</a:t>
            </a:r>
            <a:br>
              <a:rPr lang="en-IN" sz="4000"/>
            </a:br>
            <a:endParaRPr lang="en-IN" sz="40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BAF91B-4E44-B934-7011-47C5D020AF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2257759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4777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B65277-82C6-6D08-6DCA-4A7DCC3B7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66796-EBCB-21D8-E1F5-4E69F77A0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00" y="744996"/>
            <a:ext cx="5862396" cy="722857"/>
          </a:xfrm>
        </p:spPr>
        <p:txBody>
          <a:bodyPr anchor="b">
            <a:normAutofit/>
          </a:bodyPr>
          <a:lstStyle/>
          <a:p>
            <a:r>
              <a:rPr lang="en-IN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AEFAB-4920-CDD9-1404-530C8997E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900" y="1803774"/>
            <a:ext cx="5862396" cy="4096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❌ Limited dataset size → Risk of overfitting</a:t>
            </a:r>
            <a:br>
              <a:rPr lang="en-US" sz="1800" dirty="0"/>
            </a:br>
            <a:r>
              <a:rPr lang="en-US" sz="1800" dirty="0"/>
              <a:t>❌ Feature engineering complexity</a:t>
            </a:r>
            <a:br>
              <a:rPr lang="en-US" sz="1800" dirty="0"/>
            </a:br>
            <a:r>
              <a:rPr lang="en-US" sz="1800" dirty="0"/>
              <a:t>❌ Salary data can be biased based on industry/location</a:t>
            </a:r>
          </a:p>
          <a:p>
            <a:pPr marL="0" indent="0">
              <a:buNone/>
            </a:pPr>
            <a:r>
              <a:rPr lang="en-IN" sz="3600" b="1" dirty="0"/>
              <a:t>Solutions</a:t>
            </a:r>
          </a:p>
          <a:p>
            <a:pPr marL="0" indent="0">
              <a:buNone/>
            </a:pPr>
            <a:r>
              <a:rPr lang="en-IN" sz="1800" dirty="0"/>
              <a:t>✅ Used cross-validation for better generalization</a:t>
            </a:r>
            <a:br>
              <a:rPr lang="en-IN" sz="1800" dirty="0"/>
            </a:br>
            <a:r>
              <a:rPr lang="en-IN" sz="1800" dirty="0"/>
              <a:t>✅ Hyperparameter tuning (</a:t>
            </a:r>
            <a:r>
              <a:rPr lang="en-IN" sz="1800" dirty="0" err="1"/>
              <a:t>GridSearchCV</a:t>
            </a:r>
            <a:r>
              <a:rPr lang="en-IN" sz="1800" dirty="0"/>
              <a:t> / </a:t>
            </a:r>
            <a:r>
              <a:rPr lang="en-IN" sz="1800" dirty="0" err="1"/>
              <a:t>RandomizedSearchCV</a:t>
            </a:r>
            <a:r>
              <a:rPr lang="en-IN" sz="1800" dirty="0"/>
              <a:t>)</a:t>
            </a:r>
            <a:br>
              <a:rPr lang="en-IN" sz="1800" dirty="0"/>
            </a:br>
            <a:r>
              <a:rPr lang="en-IN" sz="1800" dirty="0"/>
              <a:t>✅ Added relevant features for improved accuracy</a:t>
            </a:r>
          </a:p>
          <a:p>
            <a:pPr marL="0" indent="0">
              <a:buNone/>
            </a:pPr>
            <a:endParaRPr lang="en-IN" sz="1800" dirty="0"/>
          </a:p>
        </p:txBody>
      </p:sp>
      <p:pic>
        <p:nvPicPr>
          <p:cNvPr id="7" name="Graphic 6" descr="Laptop Secure">
            <a:extLst>
              <a:ext uri="{FF2B5EF4-FFF2-40B4-BE49-F238E27FC236}">
                <a16:creationId xmlns:a16="http://schemas.microsoft.com/office/drawing/2014/main" id="{C54BAA10-2AD7-60FF-2B2F-6F763F8A6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91395" y="1102440"/>
            <a:ext cx="4681506" cy="468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097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48BE9A0-D1B2-9560-05F1-9376596FA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EFD120-8EF8-0B7B-1D04-AFA836A74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571" y="5167404"/>
            <a:ext cx="9242855" cy="1132258"/>
          </a:xfrm>
        </p:spPr>
        <p:txBody>
          <a:bodyPr anchor="ctr">
            <a:normAutofit/>
          </a:bodyPr>
          <a:lstStyle/>
          <a:p>
            <a:pPr algn="ctr"/>
            <a:r>
              <a:rPr lang="en-IN" dirty="0"/>
              <a:t>Installation &amp; Usage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A6F376E8-56AE-31FD-0DB6-D2E822BFE1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8961184"/>
              </p:ext>
            </p:extLst>
          </p:nvPr>
        </p:nvGraphicFramePr>
        <p:xfrm>
          <a:off x="1075141" y="784765"/>
          <a:ext cx="10041714" cy="4382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41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0AD2A4-6341-B8B8-4131-84D4633FA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400124" cy="898037"/>
          </a:xfrm>
        </p:spPr>
        <p:txBody>
          <a:bodyPr/>
          <a:lstStyle/>
          <a:p>
            <a:r>
              <a:rPr lang="en-IN" dirty="0"/>
              <a:t>Results</a:t>
            </a:r>
          </a:p>
        </p:txBody>
      </p:sp>
      <p:pic>
        <p:nvPicPr>
          <p:cNvPr id="9" name="Picture Placeholder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5D2D6A9-34E0-0A37-456F-4E15E86C5CD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80" b="9780"/>
          <a:stretch>
            <a:fillRect/>
          </a:stretch>
        </p:blipFill>
        <p:spPr/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2240F6CC-3DDC-A103-036C-8110573DDF74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644525" y="2378680"/>
            <a:ext cx="3879349" cy="2534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Stacking model performed best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highest R² score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Ensemble models outperformed individual models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Predictions were more stable and accurate</a:t>
            </a:r>
          </a:p>
        </p:txBody>
      </p:sp>
    </p:spTree>
    <p:extLst>
      <p:ext uri="{BB962C8B-B14F-4D97-AF65-F5344CB8AC3E}">
        <p14:creationId xmlns:p14="http://schemas.microsoft.com/office/powerpoint/2010/main" val="3895225441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1209</TotalTime>
  <Words>472</Words>
  <Application>Microsoft Office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Neue Haas Grotesk Text Pro</vt:lpstr>
      <vt:lpstr>VanillaVTI</vt:lpstr>
      <vt:lpstr>Salary Prediction using Ensemble Learning</vt:lpstr>
      <vt:lpstr>Introduction</vt:lpstr>
      <vt:lpstr>Dataset Details</vt:lpstr>
      <vt:lpstr>Ensemble Methods Used</vt:lpstr>
      <vt:lpstr>Libraries and dataflow </vt:lpstr>
      <vt:lpstr>Workflow </vt:lpstr>
      <vt:lpstr>Challenges</vt:lpstr>
      <vt:lpstr>Installation &amp; Usage</vt:lpstr>
      <vt:lpstr>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Medhansh Garg</dc:creator>
  <cp:lastModifiedBy>Medhansh Garg</cp:lastModifiedBy>
  <cp:revision>7</cp:revision>
  <dcterms:created xsi:type="dcterms:W3CDTF">2025-08-02T12:27:10Z</dcterms:created>
  <dcterms:modified xsi:type="dcterms:W3CDTF">2025-08-03T09:46:14Z</dcterms:modified>
</cp:coreProperties>
</file>