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shal Kamble" userId="S::kushal.kamble@mitsde.com::9c432436-5290-4d20-b806-49b3ebb0f027" providerId="AD" clId="Web-{FA83EE72-AE8C-4370-8E5A-C7B9B8B52F82}"/>
    <pc:docChg chg="modSld">
      <pc:chgData name="Kushal Kamble" userId="S::kushal.kamble@mitsde.com::9c432436-5290-4d20-b806-49b3ebb0f027" providerId="AD" clId="Web-{FA83EE72-AE8C-4370-8E5A-C7B9B8B52F82}" dt="2024-02-07T10:53:07.409" v="0" actId="1076"/>
      <pc:docMkLst>
        <pc:docMk/>
      </pc:docMkLst>
      <pc:sldChg chg="modSp">
        <pc:chgData name="Kushal Kamble" userId="S::kushal.kamble@mitsde.com::9c432436-5290-4d20-b806-49b3ebb0f027" providerId="AD" clId="Web-{FA83EE72-AE8C-4370-8E5A-C7B9B8B52F82}" dt="2024-02-07T10:53:07.409" v="0" actId="1076"/>
        <pc:sldMkLst>
          <pc:docMk/>
          <pc:sldMk cId="2791981349" sldId="258"/>
        </pc:sldMkLst>
        <pc:graphicFrameChg chg="mod">
          <ac:chgData name="Kushal Kamble" userId="S::kushal.kamble@mitsde.com::9c432436-5290-4d20-b806-49b3ebb0f027" providerId="AD" clId="Web-{FA83EE72-AE8C-4370-8E5A-C7B9B8B52F82}" dt="2024-02-07T10:53:07.409" v="0" actId="1076"/>
          <ac:graphicFrameMkLst>
            <pc:docMk/>
            <pc:sldMk cId="2791981349" sldId="258"/>
            <ac:graphicFrameMk id="23" creationId="{1316AEC7-F13D-3B28-4B19-FCB8CED83B95}"/>
          </ac:graphicFrameMkLst>
        </pc:graphicFrameChg>
      </pc:sldChg>
    </pc:docChg>
  </pc:docChgLst>
  <pc:docChgLst>
    <pc:chgData name="Kushal Kamble" userId="S::kushal.kamble@mitsde.com::9c432436-5290-4d20-b806-49b3ebb0f027" providerId="AD" clId="Web-{C0249511-E6E2-DB0E-2E8A-194BFB473F3D}"/>
    <pc:docChg chg="modSld">
      <pc:chgData name="Kushal Kamble" userId="S::kushal.kamble@mitsde.com::9c432436-5290-4d20-b806-49b3ebb0f027" providerId="AD" clId="Web-{C0249511-E6E2-DB0E-2E8A-194BFB473F3D}" dt="2024-01-09T11:22:13.677" v="7" actId="20577"/>
      <pc:docMkLst>
        <pc:docMk/>
      </pc:docMkLst>
      <pc:sldChg chg="modSp">
        <pc:chgData name="Kushal Kamble" userId="S::kushal.kamble@mitsde.com::9c432436-5290-4d20-b806-49b3ebb0f027" providerId="AD" clId="Web-{C0249511-E6E2-DB0E-2E8A-194BFB473F3D}" dt="2024-01-09T11:22:13.677" v="7" actId="20577"/>
        <pc:sldMkLst>
          <pc:docMk/>
          <pc:sldMk cId="3163956041" sldId="263"/>
        </pc:sldMkLst>
        <pc:spChg chg="mod">
          <ac:chgData name="Kushal Kamble" userId="S::kushal.kamble@mitsde.com::9c432436-5290-4d20-b806-49b3ebb0f027" providerId="AD" clId="Web-{C0249511-E6E2-DB0E-2E8A-194BFB473F3D}" dt="2024-01-09T11:22:13.677" v="7" actId="20577"/>
          <ac:spMkLst>
            <pc:docMk/>
            <pc:sldMk cId="3163956041" sldId="263"/>
            <ac:spMk id="3" creationId="{7D951958-501B-74C5-925F-81751DF870D3}"/>
          </ac:spMkLst>
        </pc:spChg>
      </pc:sldChg>
    </pc:docChg>
  </pc:docChgLst>
  <pc:docChgLst>
    <pc:chgData name="Kushal Kamble" userId="S::kushal.kamble@mitsde.com::9c432436-5290-4d20-b806-49b3ebb0f027" providerId="AD" clId="Web-{818EC356-D6E9-4AEB-A6BD-CF9744776E38}"/>
    <pc:docChg chg="addSld modSld addMainMaster delMainMaster">
      <pc:chgData name="Kushal Kamble" userId="S::kushal.kamble@mitsde.com::9c432436-5290-4d20-b806-49b3ebb0f027" providerId="AD" clId="Web-{818EC356-D6E9-4AEB-A6BD-CF9744776E38}" dt="2024-01-09T04:36:13.282" v="124"/>
      <pc:docMkLst>
        <pc:docMk/>
      </pc:docMkLst>
      <pc:sldChg chg="addSp delSp modSp mod setBg modClrScheme setClrOvrMap chgLayout">
        <pc:chgData name="Kushal Kamble" userId="S::kushal.kamble@mitsde.com::9c432436-5290-4d20-b806-49b3ebb0f027" providerId="AD" clId="Web-{818EC356-D6E9-4AEB-A6BD-CF9744776E38}" dt="2024-01-09T04:35:49.374" v="123" actId="20577"/>
        <pc:sldMkLst>
          <pc:docMk/>
          <pc:sldMk cId="109857222" sldId="256"/>
        </pc:sldMkLst>
        <pc:spChg chg="mod">
          <ac:chgData name="Kushal Kamble" userId="S::kushal.kamble@mitsde.com::9c432436-5290-4d20-b806-49b3ebb0f027" providerId="AD" clId="Web-{818EC356-D6E9-4AEB-A6BD-CF9744776E38}" dt="2024-01-09T04:35:49.374" v="12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ushal Kamble" userId="S::kushal.kamble@mitsde.com::9c432436-5290-4d20-b806-49b3ebb0f027" providerId="AD" clId="Web-{818EC356-D6E9-4AEB-A6BD-CF9744776E38}" dt="2024-01-09T04:25:21.067" v="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25:14.504" v="6"/>
          <ac:spMkLst>
            <pc:docMk/>
            <pc:sldMk cId="109857222" sldId="256"/>
            <ac:spMk id="9" creationId="{E91DC736-0EF8-4F87-9146-EBF1D2EE4D3D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25:14.504" v="6"/>
          <ac:spMkLst>
            <pc:docMk/>
            <pc:sldMk cId="109857222" sldId="256"/>
            <ac:spMk id="11" creationId="{097CD68E-23E3-4007-8847-CD0944C4F7BE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25:14.504" v="6"/>
          <ac:spMkLst>
            <pc:docMk/>
            <pc:sldMk cId="109857222" sldId="256"/>
            <ac:spMk id="13" creationId="{AF2F604E-43BE-4DC3-B983-E071523364F8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25:14.504" v="6"/>
          <ac:spMkLst>
            <pc:docMk/>
            <pc:sldMk cId="109857222" sldId="256"/>
            <ac:spMk id="15" creationId="{08C9B587-E65E-4B52-B37C-ABEBB6E87928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25:20.989" v="8"/>
          <ac:spMkLst>
            <pc:docMk/>
            <pc:sldMk cId="109857222" sldId="256"/>
            <ac:spMk id="17" creationId="{4AA13AD3-0A4F-475A-BEBB-DEEFF5C096C3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25:20.989" v="8"/>
          <ac:spMkLst>
            <pc:docMk/>
            <pc:sldMk cId="109857222" sldId="256"/>
            <ac:spMk id="18" creationId="{205BB74C-33FB-4335-8808-49E247F7BF75}"/>
          </ac:spMkLst>
        </pc:spChg>
        <pc:spChg chg="add">
          <ac:chgData name="Kushal Kamble" userId="S::kushal.kamble@mitsde.com::9c432436-5290-4d20-b806-49b3ebb0f027" providerId="AD" clId="Web-{818EC356-D6E9-4AEB-A6BD-CF9744776E38}" dt="2024-01-09T04:25:21.067" v="9"/>
          <ac:spMkLst>
            <pc:docMk/>
            <pc:sldMk cId="109857222" sldId="256"/>
            <ac:spMk id="21" creationId="{875485B9-8EE1-447A-9C08-F7D6B532A8CF}"/>
          </ac:spMkLst>
        </pc:spChg>
        <pc:spChg chg="add">
          <ac:chgData name="Kushal Kamble" userId="S::kushal.kamble@mitsde.com::9c432436-5290-4d20-b806-49b3ebb0f027" providerId="AD" clId="Web-{818EC356-D6E9-4AEB-A6BD-CF9744776E38}" dt="2024-01-09T04:25:21.067" v="9"/>
          <ac:spMkLst>
            <pc:docMk/>
            <pc:sldMk cId="109857222" sldId="256"/>
            <ac:spMk id="23" creationId="{B963707F-B98C-4143-AFCF-D6B56C975C5A}"/>
          </ac:spMkLst>
        </pc:spChg>
        <pc:spChg chg="add">
          <ac:chgData name="Kushal Kamble" userId="S::kushal.kamble@mitsde.com::9c432436-5290-4d20-b806-49b3ebb0f027" providerId="AD" clId="Web-{818EC356-D6E9-4AEB-A6BD-CF9744776E38}" dt="2024-01-09T04:25:21.067" v="9"/>
          <ac:spMkLst>
            <pc:docMk/>
            <pc:sldMk cId="109857222" sldId="256"/>
            <ac:spMk id="24" creationId="{88D2DFBB-460D-4ECB-BD76-509C99DAD65A}"/>
          </ac:spMkLst>
        </pc:spChg>
        <pc:picChg chg="add del">
          <ac:chgData name="Kushal Kamble" userId="S::kushal.kamble@mitsde.com::9c432436-5290-4d20-b806-49b3ebb0f027" providerId="AD" clId="Web-{818EC356-D6E9-4AEB-A6BD-CF9744776E38}" dt="2024-01-09T04:25:14.504" v="6"/>
          <ac:picMkLst>
            <pc:docMk/>
            <pc:sldMk cId="109857222" sldId="256"/>
            <ac:picMk id="4" creationId="{C3B00ACF-6281-A318-BA64-FCA566545185}"/>
          </ac:picMkLst>
        </pc:picChg>
        <pc:picChg chg="add del">
          <ac:chgData name="Kushal Kamble" userId="S::kushal.kamble@mitsde.com::9c432436-5290-4d20-b806-49b3ebb0f027" providerId="AD" clId="Web-{818EC356-D6E9-4AEB-A6BD-CF9744776E38}" dt="2024-01-09T04:25:20.989" v="8"/>
          <ac:picMkLst>
            <pc:docMk/>
            <pc:sldMk cId="109857222" sldId="256"/>
            <ac:picMk id="19" creationId="{479F4F98-ECDA-92EC-7403-84C646A5EED6}"/>
          </ac:picMkLst>
        </pc:picChg>
        <pc:picChg chg="add">
          <ac:chgData name="Kushal Kamble" userId="S::kushal.kamble@mitsde.com::9c432436-5290-4d20-b806-49b3ebb0f027" providerId="AD" clId="Web-{818EC356-D6E9-4AEB-A6BD-CF9744776E38}" dt="2024-01-09T04:25:21.067" v="9"/>
          <ac:picMkLst>
            <pc:docMk/>
            <pc:sldMk cId="109857222" sldId="256"/>
            <ac:picMk id="22" creationId="{63D7C613-A9A4-4A5D-59B5-AA321C9B3C14}"/>
          </ac:picMkLst>
        </pc:picChg>
      </pc:sldChg>
      <pc:sldChg chg="addSp delSp modSp new mod setBg setClrOvrMap">
        <pc:chgData name="Kushal Kamble" userId="S::kushal.kamble@mitsde.com::9c432436-5290-4d20-b806-49b3ebb0f027" providerId="AD" clId="Web-{818EC356-D6E9-4AEB-A6BD-CF9744776E38}" dt="2024-01-09T04:28:49.513" v="44" actId="14100"/>
        <pc:sldMkLst>
          <pc:docMk/>
          <pc:sldMk cId="3941275068" sldId="257"/>
        </pc:sldMkLst>
        <pc:spChg chg="mod">
          <ac:chgData name="Kushal Kamble" userId="S::kushal.kamble@mitsde.com::9c432436-5290-4d20-b806-49b3ebb0f027" providerId="AD" clId="Web-{818EC356-D6E9-4AEB-A6BD-CF9744776E38}" dt="2024-01-09T04:28:31.137" v="35"/>
          <ac:spMkLst>
            <pc:docMk/>
            <pc:sldMk cId="3941275068" sldId="257"/>
            <ac:spMk id="2" creationId="{3D1DB3DE-90E6-F76A-7CA7-82A6DF384122}"/>
          </ac:spMkLst>
        </pc:spChg>
        <pc:spChg chg="mod">
          <ac:chgData name="Kushal Kamble" userId="S::kushal.kamble@mitsde.com::9c432436-5290-4d20-b806-49b3ebb0f027" providerId="AD" clId="Web-{818EC356-D6E9-4AEB-A6BD-CF9744776E38}" dt="2024-01-09T04:28:31.137" v="35"/>
          <ac:spMkLst>
            <pc:docMk/>
            <pc:sldMk cId="3941275068" sldId="257"/>
            <ac:spMk id="3" creationId="{3A48D793-4D60-09DD-1F54-64134A9B3526}"/>
          </ac:spMkLst>
        </pc:spChg>
        <pc:spChg chg="add del mod">
          <ac:chgData name="Kushal Kamble" userId="S::kushal.kamble@mitsde.com::9c432436-5290-4d20-b806-49b3ebb0f027" providerId="AD" clId="Web-{818EC356-D6E9-4AEB-A6BD-CF9744776E38}" dt="2024-01-09T04:28:21.340" v="32"/>
          <ac:spMkLst>
            <pc:docMk/>
            <pc:sldMk cId="3941275068" sldId="257"/>
            <ac:spMk id="6" creationId="{7B0C9B9B-A6A0-A586-B58E-A7931C31350D}"/>
          </ac:spMkLst>
        </pc:spChg>
        <pc:spChg chg="add">
          <ac:chgData name="Kushal Kamble" userId="S::kushal.kamble@mitsde.com::9c432436-5290-4d20-b806-49b3ebb0f027" providerId="AD" clId="Web-{818EC356-D6E9-4AEB-A6BD-CF9744776E38}" dt="2024-01-09T04:28:31.137" v="35"/>
          <ac:spMkLst>
            <pc:docMk/>
            <pc:sldMk cId="3941275068" sldId="257"/>
            <ac:spMk id="7" creationId="{3CED7894-4F62-4A6C-8DB5-DB5BE08E9C03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26:46.180" v="16"/>
          <ac:spMkLst>
            <pc:docMk/>
            <pc:sldMk cId="3941275068" sldId="257"/>
            <ac:spMk id="8" creationId="{9B6B47BF-F3D0-4678-9B20-DA45E1BCAD6C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26:53.821" v="20"/>
          <ac:spMkLst>
            <pc:docMk/>
            <pc:sldMk cId="3941275068" sldId="257"/>
            <ac:spMk id="9" creationId="{3CED7894-4F62-4A6C-8DB5-DB5BE08E9C03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26:46.180" v="16"/>
          <ac:spMkLst>
            <pc:docMk/>
            <pc:sldMk cId="3941275068" sldId="257"/>
            <ac:spMk id="10" creationId="{19334917-3673-4EF2-BA7C-CC83AEEEAE37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26:53.821" v="20"/>
          <ac:spMkLst>
            <pc:docMk/>
            <pc:sldMk cId="3941275068" sldId="257"/>
            <ac:spMk id="11" creationId="{E536F3B4-50F6-4C52-8F76-4EB1214719DC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26:46.180" v="16"/>
          <ac:spMkLst>
            <pc:docMk/>
            <pc:sldMk cId="3941275068" sldId="257"/>
            <ac:spMk id="12" creationId="{E1589AE1-C0FC-4B66-9C0D-9EB92F40F440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28:22.371" v="34"/>
          <ac:spMkLst>
            <pc:docMk/>
            <pc:sldMk cId="3941275068" sldId="257"/>
            <ac:spMk id="13" creationId="{504BED40-EAF7-4E55-AFF7-2CD840EBD3AA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26:50.446" v="18"/>
          <ac:spMkLst>
            <pc:docMk/>
            <pc:sldMk cId="3941275068" sldId="257"/>
            <ac:spMk id="14" creationId="{98DDD5E5-0097-4C6C-B266-5732EDA96CC4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26:50.446" v="18"/>
          <ac:spMkLst>
            <pc:docMk/>
            <pc:sldMk cId="3941275068" sldId="257"/>
            <ac:spMk id="15" creationId="{F858DF7D-C2D0-4B03-A7A0-2F06B789EE35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26:50.446" v="18"/>
          <ac:spMkLst>
            <pc:docMk/>
            <pc:sldMk cId="3941275068" sldId="257"/>
            <ac:spMk id="16" creationId="{8952EF87-C74F-4D3F-9CAD-EEA1733C9BD0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26:50.446" v="18"/>
          <ac:spMkLst>
            <pc:docMk/>
            <pc:sldMk cId="3941275068" sldId="257"/>
            <ac:spMk id="17" creationId="{1B26B711-3121-40B0-8377-A64F3DC00C7A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26:50.446" v="18"/>
          <ac:spMkLst>
            <pc:docMk/>
            <pc:sldMk cId="3941275068" sldId="257"/>
            <ac:spMk id="18" creationId="{645C4D3D-ABBA-4B4E-93E5-01E343719849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28:22.371" v="34"/>
          <ac:spMkLst>
            <pc:docMk/>
            <pc:sldMk cId="3941275068" sldId="257"/>
            <ac:spMk id="19" creationId="{F367CCF1-BB1E-41CF-8499-94A870C33EFA}"/>
          </ac:spMkLst>
        </pc:spChg>
        <pc:spChg chg="add">
          <ac:chgData name="Kushal Kamble" userId="S::kushal.kamble@mitsde.com::9c432436-5290-4d20-b806-49b3ebb0f027" providerId="AD" clId="Web-{818EC356-D6E9-4AEB-A6BD-CF9744776E38}" dt="2024-01-09T04:28:31.137" v="35"/>
          <ac:spMkLst>
            <pc:docMk/>
            <pc:sldMk cId="3941275068" sldId="257"/>
            <ac:spMk id="21" creationId="{E536F3B4-50F6-4C52-8F76-4EB1214719DC}"/>
          </ac:spMkLst>
        </pc:spChg>
        <pc:spChg chg="add mod">
          <ac:chgData name="Kushal Kamble" userId="S::kushal.kamble@mitsde.com::9c432436-5290-4d20-b806-49b3ebb0f027" providerId="AD" clId="Web-{818EC356-D6E9-4AEB-A6BD-CF9744776E38}" dt="2024-01-09T04:28:49.513" v="44" actId="14100"/>
          <ac:spMkLst>
            <pc:docMk/>
            <pc:sldMk cId="3941275068" sldId="257"/>
            <ac:spMk id="24" creationId="{9809BA7A-3FCC-8C70-C715-F232BB329037}"/>
          </ac:spMkLst>
        </pc:spChg>
        <pc:picChg chg="add del mod">
          <ac:chgData name="Kushal Kamble" userId="S::kushal.kamble@mitsde.com::9c432436-5290-4d20-b806-49b3ebb0f027" providerId="AD" clId="Web-{818EC356-D6E9-4AEB-A6BD-CF9744776E38}" dt="2024-01-09T04:28:21.340" v="33"/>
          <ac:picMkLst>
            <pc:docMk/>
            <pc:sldMk cId="3941275068" sldId="257"/>
            <ac:picMk id="4" creationId="{542B8BBA-B4AD-4F08-39E3-7888031D7388}"/>
          </ac:picMkLst>
        </pc:picChg>
        <pc:picChg chg="add del">
          <ac:chgData name="Kushal Kamble" userId="S::kushal.kamble@mitsde.com::9c432436-5290-4d20-b806-49b3ebb0f027" providerId="AD" clId="Web-{818EC356-D6E9-4AEB-A6BD-CF9744776E38}" dt="2024-01-09T04:26:53.821" v="20"/>
          <ac:picMkLst>
            <pc:docMk/>
            <pc:sldMk cId="3941275068" sldId="257"/>
            <ac:picMk id="5" creationId="{6784D7C7-7033-0180-2EA1-B62F7047F61C}"/>
          </ac:picMkLst>
        </pc:picChg>
        <pc:picChg chg="add del">
          <ac:chgData name="Kushal Kamble" userId="S::kushal.kamble@mitsde.com::9c432436-5290-4d20-b806-49b3ebb0f027" providerId="AD" clId="Web-{818EC356-D6E9-4AEB-A6BD-CF9744776E38}" dt="2024-01-09T04:28:22.371" v="34"/>
          <ac:picMkLst>
            <pc:docMk/>
            <pc:sldMk cId="3941275068" sldId="257"/>
            <ac:picMk id="20" creationId="{9CB9B891-C06C-E18A-8653-EAC835191FEF}"/>
          </ac:picMkLst>
        </pc:picChg>
        <pc:picChg chg="add">
          <ac:chgData name="Kushal Kamble" userId="S::kushal.kamble@mitsde.com::9c432436-5290-4d20-b806-49b3ebb0f027" providerId="AD" clId="Web-{818EC356-D6E9-4AEB-A6BD-CF9744776E38}" dt="2024-01-09T04:28:31.137" v="35"/>
          <ac:picMkLst>
            <pc:docMk/>
            <pc:sldMk cId="3941275068" sldId="257"/>
            <ac:picMk id="22" creationId="{507A8F18-86DC-F437-2B7E-1B766F418D5C}"/>
          </ac:picMkLst>
        </pc:picChg>
        <pc:picChg chg="add mod">
          <ac:chgData name="Kushal Kamble" userId="S::kushal.kamble@mitsde.com::9c432436-5290-4d20-b806-49b3ebb0f027" providerId="AD" clId="Web-{818EC356-D6E9-4AEB-A6BD-CF9744776E38}" dt="2024-01-09T04:28:49.513" v="43" actId="14100"/>
          <ac:picMkLst>
            <pc:docMk/>
            <pc:sldMk cId="3941275068" sldId="257"/>
            <ac:picMk id="23" creationId="{A80490EA-E6F3-0283-DBFA-D3FBEA3B5E96}"/>
          </ac:picMkLst>
        </pc:picChg>
      </pc:sldChg>
      <pc:sldChg chg="addSp delSp modSp new mod setBg setClrOvrMap">
        <pc:chgData name="Kushal Kamble" userId="S::kushal.kamble@mitsde.com::9c432436-5290-4d20-b806-49b3ebb0f027" providerId="AD" clId="Web-{818EC356-D6E9-4AEB-A6BD-CF9744776E38}" dt="2024-01-09T04:29:56.594" v="60"/>
        <pc:sldMkLst>
          <pc:docMk/>
          <pc:sldMk cId="2791981349" sldId="258"/>
        </pc:sldMkLst>
        <pc:spChg chg="mod">
          <ac:chgData name="Kushal Kamble" userId="S::kushal.kamble@mitsde.com::9c432436-5290-4d20-b806-49b3ebb0f027" providerId="AD" clId="Web-{818EC356-D6E9-4AEB-A6BD-CF9744776E38}" dt="2024-01-09T04:29:56.594" v="60"/>
          <ac:spMkLst>
            <pc:docMk/>
            <pc:sldMk cId="2791981349" sldId="258"/>
            <ac:spMk id="2" creationId="{81BC2FEA-3012-6226-8728-0139DCF7A6A4}"/>
          </ac:spMkLst>
        </pc:spChg>
        <pc:spChg chg="add del mod">
          <ac:chgData name="Kushal Kamble" userId="S::kushal.kamble@mitsde.com::9c432436-5290-4d20-b806-49b3ebb0f027" providerId="AD" clId="Web-{818EC356-D6E9-4AEB-A6BD-CF9744776E38}" dt="2024-01-09T04:29:56.594" v="60"/>
          <ac:spMkLst>
            <pc:docMk/>
            <pc:sldMk cId="2791981349" sldId="258"/>
            <ac:spMk id="3" creationId="{7ED9E413-1F60-1757-3CF7-622F2FDAF2D8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29:54.250" v="57"/>
          <ac:spMkLst>
            <pc:docMk/>
            <pc:sldMk cId="2791981349" sldId="258"/>
            <ac:spMk id="9" creationId="{BFABBCE0-E08C-4BBE-9FD2-E2B253D4D5F2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29:54.250" v="57"/>
          <ac:spMkLst>
            <pc:docMk/>
            <pc:sldMk cId="2791981349" sldId="258"/>
            <ac:spMk id="11" creationId="{FF426BAC-43D6-468E-B6FF-167034D5CE43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29:54.250" v="57"/>
          <ac:spMkLst>
            <pc:docMk/>
            <pc:sldMk cId="2791981349" sldId="258"/>
            <ac:spMk id="13" creationId="{FB02D80E-5995-4C54-8387-5893C2C89473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29:54.250" v="57"/>
          <ac:spMkLst>
            <pc:docMk/>
            <pc:sldMk cId="2791981349" sldId="258"/>
            <ac:spMk id="15" creationId="{896083C8-1401-4950-AF56-E2FAFE42D656}"/>
          </ac:spMkLst>
        </pc:spChg>
        <pc:spChg chg="add">
          <ac:chgData name="Kushal Kamble" userId="S::kushal.kamble@mitsde.com::9c432436-5290-4d20-b806-49b3ebb0f027" providerId="AD" clId="Web-{818EC356-D6E9-4AEB-A6BD-CF9744776E38}" dt="2024-01-09T04:29:56.594" v="60"/>
          <ac:spMkLst>
            <pc:docMk/>
            <pc:sldMk cId="2791981349" sldId="258"/>
            <ac:spMk id="19" creationId="{BFABBCE0-E08C-4BBE-9FD2-E2B253D4D5F2}"/>
          </ac:spMkLst>
        </pc:spChg>
        <pc:spChg chg="add">
          <ac:chgData name="Kushal Kamble" userId="S::kushal.kamble@mitsde.com::9c432436-5290-4d20-b806-49b3ebb0f027" providerId="AD" clId="Web-{818EC356-D6E9-4AEB-A6BD-CF9744776E38}" dt="2024-01-09T04:29:56.594" v="60"/>
          <ac:spMkLst>
            <pc:docMk/>
            <pc:sldMk cId="2791981349" sldId="258"/>
            <ac:spMk id="20" creationId="{FF426BAC-43D6-468E-B6FF-167034D5CE43}"/>
          </ac:spMkLst>
        </pc:spChg>
        <pc:spChg chg="add">
          <ac:chgData name="Kushal Kamble" userId="S::kushal.kamble@mitsde.com::9c432436-5290-4d20-b806-49b3ebb0f027" providerId="AD" clId="Web-{818EC356-D6E9-4AEB-A6BD-CF9744776E38}" dt="2024-01-09T04:29:56.594" v="60"/>
          <ac:spMkLst>
            <pc:docMk/>
            <pc:sldMk cId="2791981349" sldId="258"/>
            <ac:spMk id="21" creationId="{FB02D80E-5995-4C54-8387-5893C2C89473}"/>
          </ac:spMkLst>
        </pc:spChg>
        <pc:spChg chg="add">
          <ac:chgData name="Kushal Kamble" userId="S::kushal.kamble@mitsde.com::9c432436-5290-4d20-b806-49b3ebb0f027" providerId="AD" clId="Web-{818EC356-D6E9-4AEB-A6BD-CF9744776E38}" dt="2024-01-09T04:29:56.594" v="60"/>
          <ac:spMkLst>
            <pc:docMk/>
            <pc:sldMk cId="2791981349" sldId="258"/>
            <ac:spMk id="22" creationId="{896083C8-1401-4950-AF56-E2FAFE42D656}"/>
          </ac:spMkLst>
        </pc:spChg>
        <pc:graphicFrameChg chg="add del">
          <ac:chgData name="Kushal Kamble" userId="S::kushal.kamble@mitsde.com::9c432436-5290-4d20-b806-49b3ebb0f027" providerId="AD" clId="Web-{818EC356-D6E9-4AEB-A6BD-CF9744776E38}" dt="2024-01-09T04:29:51.563" v="55"/>
          <ac:graphicFrameMkLst>
            <pc:docMk/>
            <pc:sldMk cId="2791981349" sldId="258"/>
            <ac:graphicFrameMk id="5" creationId="{A25D67B6-E26D-A0C4-A07B-B099C27BEAB0}"/>
          </ac:graphicFrameMkLst>
        </pc:graphicFrameChg>
        <pc:graphicFrameChg chg="add del">
          <ac:chgData name="Kushal Kamble" userId="S::kushal.kamble@mitsde.com::9c432436-5290-4d20-b806-49b3ebb0f027" providerId="AD" clId="Web-{818EC356-D6E9-4AEB-A6BD-CF9744776E38}" dt="2024-01-09T04:29:54.250" v="57"/>
          <ac:graphicFrameMkLst>
            <pc:docMk/>
            <pc:sldMk cId="2791981349" sldId="258"/>
            <ac:graphicFrameMk id="7" creationId="{1316AEC7-F13D-3B28-4B19-FCB8CED83B95}"/>
          </ac:graphicFrameMkLst>
        </pc:graphicFrameChg>
        <pc:graphicFrameChg chg="add del">
          <ac:chgData name="Kushal Kamble" userId="S::kushal.kamble@mitsde.com::9c432436-5290-4d20-b806-49b3ebb0f027" providerId="AD" clId="Web-{818EC356-D6E9-4AEB-A6BD-CF9744776E38}" dt="2024-01-09T04:29:56.578" v="59"/>
          <ac:graphicFrameMkLst>
            <pc:docMk/>
            <pc:sldMk cId="2791981349" sldId="258"/>
            <ac:graphicFrameMk id="17" creationId="{A25D67B6-E26D-A0C4-A07B-B099C27BEAB0}"/>
          </ac:graphicFrameMkLst>
        </pc:graphicFrameChg>
        <pc:graphicFrameChg chg="add">
          <ac:chgData name="Kushal Kamble" userId="S::kushal.kamble@mitsde.com::9c432436-5290-4d20-b806-49b3ebb0f027" providerId="AD" clId="Web-{818EC356-D6E9-4AEB-A6BD-CF9744776E38}" dt="2024-01-09T04:29:56.594" v="60"/>
          <ac:graphicFrameMkLst>
            <pc:docMk/>
            <pc:sldMk cId="2791981349" sldId="258"/>
            <ac:graphicFrameMk id="23" creationId="{1316AEC7-F13D-3B28-4B19-FCB8CED83B95}"/>
          </ac:graphicFrameMkLst>
        </pc:graphicFrameChg>
      </pc:sldChg>
      <pc:sldChg chg="addSp delSp modSp new mod setBg setClrOvrMap">
        <pc:chgData name="Kushal Kamble" userId="S::kushal.kamble@mitsde.com::9c432436-5290-4d20-b806-49b3ebb0f027" providerId="AD" clId="Web-{818EC356-D6E9-4AEB-A6BD-CF9744776E38}" dt="2024-01-09T04:36:13.282" v="124"/>
        <pc:sldMkLst>
          <pc:docMk/>
          <pc:sldMk cId="3749319834" sldId="259"/>
        </pc:sldMkLst>
        <pc:spChg chg="mod">
          <ac:chgData name="Kushal Kamble" userId="S::kushal.kamble@mitsde.com::9c432436-5290-4d20-b806-49b3ebb0f027" providerId="AD" clId="Web-{818EC356-D6E9-4AEB-A6BD-CF9744776E38}" dt="2024-01-09T04:30:37.314" v="68"/>
          <ac:spMkLst>
            <pc:docMk/>
            <pc:sldMk cId="3749319834" sldId="259"/>
            <ac:spMk id="2" creationId="{F9EF2951-F347-9254-23F9-2ABF470B539D}"/>
          </ac:spMkLst>
        </pc:spChg>
        <pc:spChg chg="mod">
          <ac:chgData name="Kushal Kamble" userId="S::kushal.kamble@mitsde.com::9c432436-5290-4d20-b806-49b3ebb0f027" providerId="AD" clId="Web-{818EC356-D6E9-4AEB-A6BD-CF9744776E38}" dt="2024-01-09T04:36:13.282" v="124"/>
          <ac:spMkLst>
            <pc:docMk/>
            <pc:sldMk cId="3749319834" sldId="259"/>
            <ac:spMk id="3" creationId="{33FED97B-8DAB-8BAB-F489-18CB597B4145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30:37.283" v="67"/>
          <ac:spMkLst>
            <pc:docMk/>
            <pc:sldMk cId="3749319834" sldId="259"/>
            <ac:spMk id="8" creationId="{9B6B47BF-F3D0-4678-9B20-DA45E1BCAD6C}"/>
          </ac:spMkLst>
        </pc:spChg>
        <pc:spChg chg="add">
          <ac:chgData name="Kushal Kamble" userId="S::kushal.kamble@mitsde.com::9c432436-5290-4d20-b806-49b3ebb0f027" providerId="AD" clId="Web-{818EC356-D6E9-4AEB-A6BD-CF9744776E38}" dt="2024-01-09T04:30:37.314" v="68"/>
          <ac:spMkLst>
            <pc:docMk/>
            <pc:sldMk cId="3749319834" sldId="259"/>
            <ac:spMk id="9" creationId="{504BED40-EAF7-4E55-AFF7-2CD840EBD3AA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30:37.283" v="67"/>
          <ac:spMkLst>
            <pc:docMk/>
            <pc:sldMk cId="3749319834" sldId="259"/>
            <ac:spMk id="10" creationId="{19334917-3673-4EF2-BA7C-CC83AEEEAE37}"/>
          </ac:spMkLst>
        </pc:spChg>
        <pc:spChg chg="add">
          <ac:chgData name="Kushal Kamble" userId="S::kushal.kamble@mitsde.com::9c432436-5290-4d20-b806-49b3ebb0f027" providerId="AD" clId="Web-{818EC356-D6E9-4AEB-A6BD-CF9744776E38}" dt="2024-01-09T04:30:37.314" v="68"/>
          <ac:spMkLst>
            <pc:docMk/>
            <pc:sldMk cId="3749319834" sldId="259"/>
            <ac:spMk id="11" creationId="{F367CCF1-BB1E-41CF-8499-94A870C33EFA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30:37.283" v="67"/>
          <ac:spMkLst>
            <pc:docMk/>
            <pc:sldMk cId="3749319834" sldId="259"/>
            <ac:spMk id="12" creationId="{E1589AE1-C0FC-4B66-9C0D-9EB92F40F440}"/>
          </ac:spMkLst>
        </pc:spChg>
        <pc:picChg chg="add">
          <ac:chgData name="Kushal Kamble" userId="S::kushal.kamble@mitsde.com::9c432436-5290-4d20-b806-49b3ebb0f027" providerId="AD" clId="Web-{818EC356-D6E9-4AEB-A6BD-CF9744776E38}" dt="2024-01-09T04:30:37.314" v="68"/>
          <ac:picMkLst>
            <pc:docMk/>
            <pc:sldMk cId="3749319834" sldId="259"/>
            <ac:picMk id="5" creationId="{5419DB2F-378B-C257-A7F9-0247396A6539}"/>
          </ac:picMkLst>
        </pc:picChg>
      </pc:sldChg>
      <pc:sldChg chg="addSp delSp modSp new mod setBg">
        <pc:chgData name="Kushal Kamble" userId="S::kushal.kamble@mitsde.com::9c432436-5290-4d20-b806-49b3ebb0f027" providerId="AD" clId="Web-{818EC356-D6E9-4AEB-A6BD-CF9744776E38}" dt="2024-01-09T04:32:34.944" v="84" actId="20577"/>
        <pc:sldMkLst>
          <pc:docMk/>
          <pc:sldMk cId="3221711430" sldId="260"/>
        </pc:sldMkLst>
        <pc:spChg chg="mod">
          <ac:chgData name="Kushal Kamble" userId="S::kushal.kamble@mitsde.com::9c432436-5290-4d20-b806-49b3ebb0f027" providerId="AD" clId="Web-{818EC356-D6E9-4AEB-A6BD-CF9744776E38}" dt="2024-01-09T04:32:01.568" v="82"/>
          <ac:spMkLst>
            <pc:docMk/>
            <pc:sldMk cId="3221711430" sldId="260"/>
            <ac:spMk id="2" creationId="{B70105CF-F160-59E1-9ED8-597DB2BD1CD7}"/>
          </ac:spMkLst>
        </pc:spChg>
        <pc:spChg chg="mod">
          <ac:chgData name="Kushal Kamble" userId="S::kushal.kamble@mitsde.com::9c432436-5290-4d20-b806-49b3ebb0f027" providerId="AD" clId="Web-{818EC356-D6E9-4AEB-A6BD-CF9744776E38}" dt="2024-01-09T04:32:34.944" v="84" actId="20577"/>
          <ac:spMkLst>
            <pc:docMk/>
            <pc:sldMk cId="3221711430" sldId="260"/>
            <ac:spMk id="3" creationId="{9692D87A-C3AF-C6ED-8860-E605F27C866C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32:01.552" v="81"/>
          <ac:spMkLst>
            <pc:docMk/>
            <pc:sldMk cId="3221711430" sldId="260"/>
            <ac:spMk id="6" creationId="{3CED7894-4F62-4A6C-8DB5-DB5BE08E9C03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32:01.552" v="81"/>
          <ac:spMkLst>
            <pc:docMk/>
            <pc:sldMk cId="3221711430" sldId="260"/>
            <ac:spMk id="8" creationId="{E536F3B4-50F6-4C52-8F76-4EB1214719DC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31:28.317" v="75"/>
          <ac:spMkLst>
            <pc:docMk/>
            <pc:sldMk cId="3221711430" sldId="260"/>
            <ac:spMk id="9" creationId="{E6C8E6EB-4C59-429B-97E4-72A058CFC4FB}"/>
          </ac:spMkLst>
        </pc:spChg>
        <pc:spChg chg="add">
          <ac:chgData name="Kushal Kamble" userId="S::kushal.kamble@mitsde.com::9c432436-5290-4d20-b806-49b3ebb0f027" providerId="AD" clId="Web-{818EC356-D6E9-4AEB-A6BD-CF9744776E38}" dt="2024-01-09T04:32:01.568" v="82"/>
          <ac:spMkLst>
            <pc:docMk/>
            <pc:sldMk cId="3221711430" sldId="260"/>
            <ac:spMk id="10" creationId="{504BED40-EAF7-4E55-AFF7-2CD840EBD3AA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31:28.317" v="75"/>
          <ac:spMkLst>
            <pc:docMk/>
            <pc:sldMk cId="3221711430" sldId="260"/>
            <ac:spMk id="11" creationId="{B5B90362-AFCC-46A9-B41C-A257A8C5B314}"/>
          </ac:spMkLst>
        </pc:spChg>
        <pc:spChg chg="add">
          <ac:chgData name="Kushal Kamble" userId="S::kushal.kamble@mitsde.com::9c432436-5290-4d20-b806-49b3ebb0f027" providerId="AD" clId="Web-{818EC356-D6E9-4AEB-A6BD-CF9744776E38}" dt="2024-01-09T04:32:01.568" v="82"/>
          <ac:spMkLst>
            <pc:docMk/>
            <pc:sldMk cId="3221711430" sldId="260"/>
            <ac:spMk id="12" creationId="{F367CCF1-BB1E-41CF-8499-94A870C33EFA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31:28.317" v="75"/>
          <ac:spMkLst>
            <pc:docMk/>
            <pc:sldMk cId="3221711430" sldId="260"/>
            <ac:spMk id="13" creationId="{F71EF7F1-38BA-471D-8CD4-2A9AE8E35527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31:28.317" v="75"/>
          <ac:spMkLst>
            <pc:docMk/>
            <pc:sldMk cId="3221711430" sldId="260"/>
            <ac:spMk id="15" creationId="{C0524398-BFB4-4C4A-8317-83B8729F9B26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31:28.317" v="75"/>
          <ac:spMkLst>
            <pc:docMk/>
            <pc:sldMk cId="3221711430" sldId="260"/>
            <ac:spMk id="17" creationId="{5683D043-25BB-4AC9-8130-641179672614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31:28.317" v="75"/>
          <ac:spMkLst>
            <pc:docMk/>
            <pc:sldMk cId="3221711430" sldId="260"/>
            <ac:spMk id="19" creationId="{AA61CCAC-6875-474C-8E9E-F57ABF078C2B}"/>
          </ac:spMkLst>
        </pc:spChg>
        <pc:picChg chg="add del">
          <ac:chgData name="Kushal Kamble" userId="S::kushal.kamble@mitsde.com::9c432436-5290-4d20-b806-49b3ebb0f027" providerId="AD" clId="Web-{818EC356-D6E9-4AEB-A6BD-CF9744776E38}" dt="2024-01-09T04:31:28.317" v="75"/>
          <ac:picMkLst>
            <pc:docMk/>
            <pc:sldMk cId="3221711430" sldId="260"/>
            <ac:picMk id="5" creationId="{E0897516-8D17-B06E-957A-07A3818917B6}"/>
          </ac:picMkLst>
        </pc:picChg>
        <pc:picChg chg="add del">
          <ac:chgData name="Kushal Kamble" userId="S::kushal.kamble@mitsde.com::9c432436-5290-4d20-b806-49b3ebb0f027" providerId="AD" clId="Web-{818EC356-D6E9-4AEB-A6BD-CF9744776E38}" dt="2024-01-09T04:32:01.552" v="81"/>
          <ac:picMkLst>
            <pc:docMk/>
            <pc:sldMk cId="3221711430" sldId="260"/>
            <ac:picMk id="7" creationId="{C5A2FD4E-5AD0-B987-B7C3-1E0EAFB3FD9F}"/>
          </ac:picMkLst>
        </pc:picChg>
        <pc:picChg chg="add">
          <ac:chgData name="Kushal Kamble" userId="S::kushal.kamble@mitsde.com::9c432436-5290-4d20-b806-49b3ebb0f027" providerId="AD" clId="Web-{818EC356-D6E9-4AEB-A6BD-CF9744776E38}" dt="2024-01-09T04:32:01.568" v="82"/>
          <ac:picMkLst>
            <pc:docMk/>
            <pc:sldMk cId="3221711430" sldId="260"/>
            <ac:picMk id="14" creationId="{D065A7A3-7AC2-3C8B-161C-43134148FB96}"/>
          </ac:picMkLst>
        </pc:picChg>
      </pc:sldChg>
      <pc:sldChg chg="addSp modSp new mod setBg">
        <pc:chgData name="Kushal Kamble" userId="S::kushal.kamble@mitsde.com::9c432436-5290-4d20-b806-49b3ebb0f027" providerId="AD" clId="Web-{818EC356-D6E9-4AEB-A6BD-CF9744776E38}" dt="2024-01-09T04:36:13.282" v="124"/>
        <pc:sldMkLst>
          <pc:docMk/>
          <pc:sldMk cId="340978948" sldId="261"/>
        </pc:sldMkLst>
        <pc:spChg chg="mod">
          <ac:chgData name="Kushal Kamble" userId="S::kushal.kamble@mitsde.com::9c432436-5290-4d20-b806-49b3ebb0f027" providerId="AD" clId="Web-{818EC356-D6E9-4AEB-A6BD-CF9744776E38}" dt="2024-01-09T04:32:50.492" v="94"/>
          <ac:spMkLst>
            <pc:docMk/>
            <pc:sldMk cId="340978948" sldId="261"/>
            <ac:spMk id="2" creationId="{E98F7E3A-4196-3D45-8DDA-679093BB1EB3}"/>
          </ac:spMkLst>
        </pc:spChg>
        <pc:spChg chg="mod">
          <ac:chgData name="Kushal Kamble" userId="S::kushal.kamble@mitsde.com::9c432436-5290-4d20-b806-49b3ebb0f027" providerId="AD" clId="Web-{818EC356-D6E9-4AEB-A6BD-CF9744776E38}" dt="2024-01-09T04:36:13.282" v="124"/>
          <ac:spMkLst>
            <pc:docMk/>
            <pc:sldMk cId="340978948" sldId="261"/>
            <ac:spMk id="3" creationId="{8341C59C-09B3-8CBE-E63A-8EEA2BF414B7}"/>
          </ac:spMkLst>
        </pc:spChg>
        <pc:spChg chg="add">
          <ac:chgData name="Kushal Kamble" userId="S::kushal.kamble@mitsde.com::9c432436-5290-4d20-b806-49b3ebb0f027" providerId="AD" clId="Web-{818EC356-D6E9-4AEB-A6BD-CF9744776E38}" dt="2024-01-09T04:32:50.492" v="94"/>
          <ac:spMkLst>
            <pc:docMk/>
            <pc:sldMk cId="340978948" sldId="261"/>
            <ac:spMk id="9" creationId="{504BED40-EAF7-4E55-AFF7-2CD840EBD3AA}"/>
          </ac:spMkLst>
        </pc:spChg>
        <pc:spChg chg="add">
          <ac:chgData name="Kushal Kamble" userId="S::kushal.kamble@mitsde.com::9c432436-5290-4d20-b806-49b3ebb0f027" providerId="AD" clId="Web-{818EC356-D6E9-4AEB-A6BD-CF9744776E38}" dt="2024-01-09T04:32:50.492" v="94"/>
          <ac:spMkLst>
            <pc:docMk/>
            <pc:sldMk cId="340978948" sldId="261"/>
            <ac:spMk id="11" creationId="{F367CCF1-BB1E-41CF-8499-94A870C33EFA}"/>
          </ac:spMkLst>
        </pc:spChg>
        <pc:picChg chg="add">
          <ac:chgData name="Kushal Kamble" userId="S::kushal.kamble@mitsde.com::9c432436-5290-4d20-b806-49b3ebb0f027" providerId="AD" clId="Web-{818EC356-D6E9-4AEB-A6BD-CF9744776E38}" dt="2024-01-09T04:32:50.492" v="94"/>
          <ac:picMkLst>
            <pc:docMk/>
            <pc:sldMk cId="340978948" sldId="261"/>
            <ac:picMk id="5" creationId="{B9336971-82EC-DC2F-D0AC-3AEC96125A78}"/>
          </ac:picMkLst>
        </pc:picChg>
      </pc:sldChg>
      <pc:sldChg chg="addSp delSp modSp new mod setBg setClrOvrMap">
        <pc:chgData name="Kushal Kamble" userId="S::kushal.kamble@mitsde.com::9c432436-5290-4d20-b806-49b3ebb0f027" providerId="AD" clId="Web-{818EC356-D6E9-4AEB-A6BD-CF9744776E38}" dt="2024-01-09T04:36:13.282" v="124"/>
        <pc:sldMkLst>
          <pc:docMk/>
          <pc:sldMk cId="2804540139" sldId="262"/>
        </pc:sldMkLst>
        <pc:spChg chg="mod">
          <ac:chgData name="Kushal Kamble" userId="S::kushal.kamble@mitsde.com::9c432436-5290-4d20-b806-49b3ebb0f027" providerId="AD" clId="Web-{818EC356-D6E9-4AEB-A6BD-CF9744776E38}" dt="2024-01-09T04:34:30.918" v="108"/>
          <ac:spMkLst>
            <pc:docMk/>
            <pc:sldMk cId="2804540139" sldId="262"/>
            <ac:spMk id="2" creationId="{AD037C77-18DA-7F99-32B9-515BB03294EA}"/>
          </ac:spMkLst>
        </pc:spChg>
        <pc:spChg chg="del mod">
          <ac:chgData name="Kushal Kamble" userId="S::kushal.kamble@mitsde.com::9c432436-5290-4d20-b806-49b3ebb0f027" providerId="AD" clId="Web-{818EC356-D6E9-4AEB-A6BD-CF9744776E38}" dt="2024-01-09T04:34:56.044" v="114"/>
          <ac:spMkLst>
            <pc:docMk/>
            <pc:sldMk cId="2804540139" sldId="262"/>
            <ac:spMk id="3" creationId="{AB7AD416-1D20-6C63-6749-F428C5F8B749}"/>
          </ac:spMkLst>
        </pc:spChg>
        <pc:spChg chg="add del mod">
          <ac:chgData name="Kushal Kamble" userId="S::kushal.kamble@mitsde.com::9c432436-5290-4d20-b806-49b3ebb0f027" providerId="AD" clId="Web-{818EC356-D6E9-4AEB-A6BD-CF9744776E38}" dt="2024-01-09T04:33:27.697" v="103"/>
          <ac:spMkLst>
            <pc:docMk/>
            <pc:sldMk cId="2804540139" sldId="262"/>
            <ac:spMk id="4" creationId="{8EF9A1C8-7D9A-F91C-7363-D0C063A80032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34:30.902" v="107"/>
          <ac:spMkLst>
            <pc:docMk/>
            <pc:sldMk cId="2804540139" sldId="262"/>
            <ac:spMk id="8" creationId="{9B6B47BF-F3D0-4678-9B20-DA45E1BCAD6C}"/>
          </ac:spMkLst>
        </pc:spChg>
        <pc:spChg chg="add">
          <ac:chgData name="Kushal Kamble" userId="S::kushal.kamble@mitsde.com::9c432436-5290-4d20-b806-49b3ebb0f027" providerId="AD" clId="Web-{818EC356-D6E9-4AEB-A6BD-CF9744776E38}" dt="2024-01-09T04:34:30.918" v="108"/>
          <ac:spMkLst>
            <pc:docMk/>
            <pc:sldMk cId="2804540139" sldId="262"/>
            <ac:spMk id="9" creationId="{504BED40-EAF7-4E55-AFF7-2CD840EBD3AA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34:30.902" v="107"/>
          <ac:spMkLst>
            <pc:docMk/>
            <pc:sldMk cId="2804540139" sldId="262"/>
            <ac:spMk id="10" creationId="{19334917-3673-4EF2-BA7C-CC83AEEEAE37}"/>
          </ac:spMkLst>
        </pc:spChg>
        <pc:spChg chg="add">
          <ac:chgData name="Kushal Kamble" userId="S::kushal.kamble@mitsde.com::9c432436-5290-4d20-b806-49b3ebb0f027" providerId="AD" clId="Web-{818EC356-D6E9-4AEB-A6BD-CF9744776E38}" dt="2024-01-09T04:34:30.918" v="108"/>
          <ac:spMkLst>
            <pc:docMk/>
            <pc:sldMk cId="2804540139" sldId="262"/>
            <ac:spMk id="11" creationId="{F367CCF1-BB1E-41CF-8499-94A870C33EFA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34:30.902" v="107"/>
          <ac:spMkLst>
            <pc:docMk/>
            <pc:sldMk cId="2804540139" sldId="262"/>
            <ac:spMk id="12" creationId="{E1589AE1-C0FC-4B66-9C0D-9EB92F40F440}"/>
          </ac:spMkLst>
        </pc:spChg>
        <pc:graphicFrameChg chg="add modGraphic">
          <ac:chgData name="Kushal Kamble" userId="S::kushal.kamble@mitsde.com::9c432436-5290-4d20-b806-49b3ebb0f027" providerId="AD" clId="Web-{818EC356-D6E9-4AEB-A6BD-CF9744776E38}" dt="2024-01-09T04:36:13.282" v="124"/>
          <ac:graphicFrameMkLst>
            <pc:docMk/>
            <pc:sldMk cId="2804540139" sldId="262"/>
            <ac:graphicFrameMk id="13" creationId="{59FC7D12-C2E9-815B-3720-6D677EDF5698}"/>
          </ac:graphicFrameMkLst>
        </pc:graphicFrameChg>
        <pc:picChg chg="add">
          <ac:chgData name="Kushal Kamble" userId="S::kushal.kamble@mitsde.com::9c432436-5290-4d20-b806-49b3ebb0f027" providerId="AD" clId="Web-{818EC356-D6E9-4AEB-A6BD-CF9744776E38}" dt="2024-01-09T04:34:30.918" v="108"/>
          <ac:picMkLst>
            <pc:docMk/>
            <pc:sldMk cId="2804540139" sldId="262"/>
            <ac:picMk id="5" creationId="{D043997F-EBD5-1D26-239A-1258A8192FA6}"/>
          </ac:picMkLst>
        </pc:picChg>
      </pc:sldChg>
      <pc:sldChg chg="addSp delSp modSp new mod setBg setClrOvrMap">
        <pc:chgData name="Kushal Kamble" userId="S::kushal.kamble@mitsde.com::9c432436-5290-4d20-b806-49b3ebb0f027" providerId="AD" clId="Web-{818EC356-D6E9-4AEB-A6BD-CF9744776E38}" dt="2024-01-09T04:36:13.282" v="124"/>
        <pc:sldMkLst>
          <pc:docMk/>
          <pc:sldMk cId="3163956041" sldId="263"/>
        </pc:sldMkLst>
        <pc:spChg chg="mod">
          <ac:chgData name="Kushal Kamble" userId="S::kushal.kamble@mitsde.com::9c432436-5290-4d20-b806-49b3ebb0f027" providerId="AD" clId="Web-{818EC356-D6E9-4AEB-A6BD-CF9744776E38}" dt="2024-01-09T04:35:20.545" v="121"/>
          <ac:spMkLst>
            <pc:docMk/>
            <pc:sldMk cId="3163956041" sldId="263"/>
            <ac:spMk id="2" creationId="{1195BA79-7557-72F1-2E83-3681A92B78ED}"/>
          </ac:spMkLst>
        </pc:spChg>
        <pc:spChg chg="mod">
          <ac:chgData name="Kushal Kamble" userId="S::kushal.kamble@mitsde.com::9c432436-5290-4d20-b806-49b3ebb0f027" providerId="AD" clId="Web-{818EC356-D6E9-4AEB-A6BD-CF9744776E38}" dt="2024-01-09T04:36:13.282" v="124"/>
          <ac:spMkLst>
            <pc:docMk/>
            <pc:sldMk cId="3163956041" sldId="263"/>
            <ac:spMk id="3" creationId="{7D951958-501B-74C5-925F-81751DF870D3}"/>
          </ac:spMkLst>
        </pc:spChg>
        <pc:spChg chg="add">
          <ac:chgData name="Kushal Kamble" userId="S::kushal.kamble@mitsde.com::9c432436-5290-4d20-b806-49b3ebb0f027" providerId="AD" clId="Web-{818EC356-D6E9-4AEB-A6BD-CF9744776E38}" dt="2024-01-09T04:35:20.545" v="121"/>
          <ac:spMkLst>
            <pc:docMk/>
            <pc:sldMk cId="3163956041" sldId="263"/>
            <ac:spMk id="8" creationId="{9B6B47BF-F3D0-4678-9B20-DA45E1BCAD6C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35:20.529" v="120"/>
          <ac:spMkLst>
            <pc:docMk/>
            <pc:sldMk cId="3163956041" sldId="263"/>
            <ac:spMk id="9" creationId="{504BED40-EAF7-4E55-AFF7-2CD840EBD3AA}"/>
          </ac:spMkLst>
        </pc:spChg>
        <pc:spChg chg="add">
          <ac:chgData name="Kushal Kamble" userId="S::kushal.kamble@mitsde.com::9c432436-5290-4d20-b806-49b3ebb0f027" providerId="AD" clId="Web-{818EC356-D6E9-4AEB-A6BD-CF9744776E38}" dt="2024-01-09T04:35:20.545" v="121"/>
          <ac:spMkLst>
            <pc:docMk/>
            <pc:sldMk cId="3163956041" sldId="263"/>
            <ac:spMk id="10" creationId="{19334917-3673-4EF2-BA7C-CC83AEEEAE37}"/>
          </ac:spMkLst>
        </pc:spChg>
        <pc:spChg chg="add del">
          <ac:chgData name="Kushal Kamble" userId="S::kushal.kamble@mitsde.com::9c432436-5290-4d20-b806-49b3ebb0f027" providerId="AD" clId="Web-{818EC356-D6E9-4AEB-A6BD-CF9744776E38}" dt="2024-01-09T04:35:20.529" v="120"/>
          <ac:spMkLst>
            <pc:docMk/>
            <pc:sldMk cId="3163956041" sldId="263"/>
            <ac:spMk id="11" creationId="{F367CCF1-BB1E-41CF-8499-94A870C33EFA}"/>
          </ac:spMkLst>
        </pc:spChg>
        <pc:spChg chg="add">
          <ac:chgData name="Kushal Kamble" userId="S::kushal.kamble@mitsde.com::9c432436-5290-4d20-b806-49b3ebb0f027" providerId="AD" clId="Web-{818EC356-D6E9-4AEB-A6BD-CF9744776E38}" dt="2024-01-09T04:35:20.545" v="121"/>
          <ac:spMkLst>
            <pc:docMk/>
            <pc:sldMk cId="3163956041" sldId="263"/>
            <ac:spMk id="12" creationId="{E1589AE1-C0FC-4B66-9C0D-9EB92F40F440}"/>
          </ac:spMkLst>
        </pc:spChg>
        <pc:picChg chg="add del">
          <ac:chgData name="Kushal Kamble" userId="S::kushal.kamble@mitsde.com::9c432436-5290-4d20-b806-49b3ebb0f027" providerId="AD" clId="Web-{818EC356-D6E9-4AEB-A6BD-CF9744776E38}" dt="2024-01-09T04:35:20.529" v="120"/>
          <ac:picMkLst>
            <pc:docMk/>
            <pc:sldMk cId="3163956041" sldId="263"/>
            <ac:picMk id="5" creationId="{54CAE0EF-0B2F-1086-4FAB-F86A1A30D42E}"/>
          </ac:picMkLst>
        </pc:picChg>
      </pc:sldChg>
      <pc:sldMasterChg chg="add del addSldLayout delSldLayout">
        <pc:chgData name="Kushal Kamble" userId="S::kushal.kamble@mitsde.com::9c432436-5290-4d20-b806-49b3ebb0f027" providerId="AD" clId="Web-{818EC356-D6E9-4AEB-A6BD-CF9744776E38}" dt="2024-01-09T04:25:21.067" v="9"/>
        <pc:sldMasterMkLst>
          <pc:docMk/>
          <pc:sldMasterMk cId="2460954070" sldId="2147483660"/>
        </pc:sldMasterMkLst>
        <pc:sldLayoutChg chg="add del">
          <pc:chgData name="Kushal Kamble" userId="S::kushal.kamble@mitsde.com::9c432436-5290-4d20-b806-49b3ebb0f027" providerId="AD" clId="Web-{818EC356-D6E9-4AEB-A6BD-CF9744776E38}" dt="2024-01-09T04:25:21.067" v="9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Kushal Kamble" userId="S::kushal.kamble@mitsde.com::9c432436-5290-4d20-b806-49b3ebb0f027" providerId="AD" clId="Web-{818EC356-D6E9-4AEB-A6BD-CF9744776E38}" dt="2024-01-09T04:25:21.067" v="9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Kushal Kamble" userId="S::kushal.kamble@mitsde.com::9c432436-5290-4d20-b806-49b3ebb0f027" providerId="AD" clId="Web-{818EC356-D6E9-4AEB-A6BD-CF9744776E38}" dt="2024-01-09T04:25:21.067" v="9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Kushal Kamble" userId="S::kushal.kamble@mitsde.com::9c432436-5290-4d20-b806-49b3ebb0f027" providerId="AD" clId="Web-{818EC356-D6E9-4AEB-A6BD-CF9744776E38}" dt="2024-01-09T04:25:21.067" v="9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Kushal Kamble" userId="S::kushal.kamble@mitsde.com::9c432436-5290-4d20-b806-49b3ebb0f027" providerId="AD" clId="Web-{818EC356-D6E9-4AEB-A6BD-CF9744776E38}" dt="2024-01-09T04:25:21.067" v="9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Kushal Kamble" userId="S::kushal.kamble@mitsde.com::9c432436-5290-4d20-b806-49b3ebb0f027" providerId="AD" clId="Web-{818EC356-D6E9-4AEB-A6BD-CF9744776E38}" dt="2024-01-09T04:25:21.067" v="9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Kushal Kamble" userId="S::kushal.kamble@mitsde.com::9c432436-5290-4d20-b806-49b3ebb0f027" providerId="AD" clId="Web-{818EC356-D6E9-4AEB-A6BD-CF9744776E38}" dt="2024-01-09T04:25:21.067" v="9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Kushal Kamble" userId="S::kushal.kamble@mitsde.com::9c432436-5290-4d20-b806-49b3ebb0f027" providerId="AD" clId="Web-{818EC356-D6E9-4AEB-A6BD-CF9744776E38}" dt="2024-01-09T04:25:21.067" v="9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Kushal Kamble" userId="S::kushal.kamble@mitsde.com::9c432436-5290-4d20-b806-49b3ebb0f027" providerId="AD" clId="Web-{818EC356-D6E9-4AEB-A6BD-CF9744776E38}" dt="2024-01-09T04:25:21.067" v="9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Kushal Kamble" userId="S::kushal.kamble@mitsde.com::9c432436-5290-4d20-b806-49b3ebb0f027" providerId="AD" clId="Web-{818EC356-D6E9-4AEB-A6BD-CF9744776E38}" dt="2024-01-09T04:25:21.067" v="9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Kushal Kamble" userId="S::kushal.kamble@mitsde.com::9c432436-5290-4d20-b806-49b3ebb0f027" providerId="AD" clId="Web-{818EC356-D6E9-4AEB-A6BD-CF9744776E38}" dt="2024-01-09T04:25:21.067" v="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Kushal Kamble" userId="S::kushal.kamble@mitsde.com::9c432436-5290-4d20-b806-49b3ebb0f027" providerId="AD" clId="Web-{818EC356-D6E9-4AEB-A6BD-CF9744776E38}" dt="2024-01-09T04:25:14.504" v="6"/>
        <pc:sldMasterMkLst>
          <pc:docMk/>
          <pc:sldMasterMk cId="710589639" sldId="2147483685"/>
        </pc:sldMasterMkLst>
        <pc:sldLayoutChg chg="add del">
          <pc:chgData name="Kushal Kamble" userId="S::kushal.kamble@mitsde.com::9c432436-5290-4d20-b806-49b3ebb0f027" providerId="AD" clId="Web-{818EC356-D6E9-4AEB-A6BD-CF9744776E38}" dt="2024-01-09T04:25:14.504" v="6"/>
          <pc:sldLayoutMkLst>
            <pc:docMk/>
            <pc:sldMasterMk cId="710589639" sldId="2147483685"/>
            <pc:sldLayoutMk cId="4061097704" sldId="2147483674"/>
          </pc:sldLayoutMkLst>
        </pc:sldLayoutChg>
        <pc:sldLayoutChg chg="add del">
          <pc:chgData name="Kushal Kamble" userId="S::kushal.kamble@mitsde.com::9c432436-5290-4d20-b806-49b3ebb0f027" providerId="AD" clId="Web-{818EC356-D6E9-4AEB-A6BD-CF9744776E38}" dt="2024-01-09T04:25:14.504" v="6"/>
          <pc:sldLayoutMkLst>
            <pc:docMk/>
            <pc:sldMasterMk cId="710589639" sldId="2147483685"/>
            <pc:sldLayoutMk cId="1769529855" sldId="2147483675"/>
          </pc:sldLayoutMkLst>
        </pc:sldLayoutChg>
        <pc:sldLayoutChg chg="add del">
          <pc:chgData name="Kushal Kamble" userId="S::kushal.kamble@mitsde.com::9c432436-5290-4d20-b806-49b3ebb0f027" providerId="AD" clId="Web-{818EC356-D6E9-4AEB-A6BD-CF9744776E38}" dt="2024-01-09T04:25:14.504" v="6"/>
          <pc:sldLayoutMkLst>
            <pc:docMk/>
            <pc:sldMasterMk cId="710589639" sldId="2147483685"/>
            <pc:sldLayoutMk cId="4042320850" sldId="2147483676"/>
          </pc:sldLayoutMkLst>
        </pc:sldLayoutChg>
        <pc:sldLayoutChg chg="add del">
          <pc:chgData name="Kushal Kamble" userId="S::kushal.kamble@mitsde.com::9c432436-5290-4d20-b806-49b3ebb0f027" providerId="AD" clId="Web-{818EC356-D6E9-4AEB-A6BD-CF9744776E38}" dt="2024-01-09T04:25:14.504" v="6"/>
          <pc:sldLayoutMkLst>
            <pc:docMk/>
            <pc:sldMasterMk cId="710589639" sldId="2147483685"/>
            <pc:sldLayoutMk cId="3257430418" sldId="2147483677"/>
          </pc:sldLayoutMkLst>
        </pc:sldLayoutChg>
        <pc:sldLayoutChg chg="add del">
          <pc:chgData name="Kushal Kamble" userId="S::kushal.kamble@mitsde.com::9c432436-5290-4d20-b806-49b3ebb0f027" providerId="AD" clId="Web-{818EC356-D6E9-4AEB-A6BD-CF9744776E38}" dt="2024-01-09T04:25:14.504" v="6"/>
          <pc:sldLayoutMkLst>
            <pc:docMk/>
            <pc:sldMasterMk cId="710589639" sldId="2147483685"/>
            <pc:sldLayoutMk cId="3143787897" sldId="2147483678"/>
          </pc:sldLayoutMkLst>
        </pc:sldLayoutChg>
        <pc:sldLayoutChg chg="add del">
          <pc:chgData name="Kushal Kamble" userId="S::kushal.kamble@mitsde.com::9c432436-5290-4d20-b806-49b3ebb0f027" providerId="AD" clId="Web-{818EC356-D6E9-4AEB-A6BD-CF9744776E38}" dt="2024-01-09T04:25:14.504" v="6"/>
          <pc:sldLayoutMkLst>
            <pc:docMk/>
            <pc:sldMasterMk cId="710589639" sldId="2147483685"/>
            <pc:sldLayoutMk cId="3007333232" sldId="2147483679"/>
          </pc:sldLayoutMkLst>
        </pc:sldLayoutChg>
        <pc:sldLayoutChg chg="add del">
          <pc:chgData name="Kushal Kamble" userId="S::kushal.kamble@mitsde.com::9c432436-5290-4d20-b806-49b3ebb0f027" providerId="AD" clId="Web-{818EC356-D6E9-4AEB-A6BD-CF9744776E38}" dt="2024-01-09T04:25:14.504" v="6"/>
          <pc:sldLayoutMkLst>
            <pc:docMk/>
            <pc:sldMasterMk cId="710589639" sldId="2147483685"/>
            <pc:sldLayoutMk cId="354534474" sldId="2147483680"/>
          </pc:sldLayoutMkLst>
        </pc:sldLayoutChg>
        <pc:sldLayoutChg chg="add del">
          <pc:chgData name="Kushal Kamble" userId="S::kushal.kamble@mitsde.com::9c432436-5290-4d20-b806-49b3ebb0f027" providerId="AD" clId="Web-{818EC356-D6E9-4AEB-A6BD-CF9744776E38}" dt="2024-01-09T04:25:14.504" v="6"/>
          <pc:sldLayoutMkLst>
            <pc:docMk/>
            <pc:sldMasterMk cId="710589639" sldId="2147483685"/>
            <pc:sldLayoutMk cId="2402163023" sldId="2147483681"/>
          </pc:sldLayoutMkLst>
        </pc:sldLayoutChg>
        <pc:sldLayoutChg chg="add del">
          <pc:chgData name="Kushal Kamble" userId="S::kushal.kamble@mitsde.com::9c432436-5290-4d20-b806-49b3ebb0f027" providerId="AD" clId="Web-{818EC356-D6E9-4AEB-A6BD-CF9744776E38}" dt="2024-01-09T04:25:14.504" v="6"/>
          <pc:sldLayoutMkLst>
            <pc:docMk/>
            <pc:sldMasterMk cId="710589639" sldId="2147483685"/>
            <pc:sldLayoutMk cId="6025503" sldId="2147483682"/>
          </pc:sldLayoutMkLst>
        </pc:sldLayoutChg>
        <pc:sldLayoutChg chg="add del">
          <pc:chgData name="Kushal Kamble" userId="S::kushal.kamble@mitsde.com::9c432436-5290-4d20-b806-49b3ebb0f027" providerId="AD" clId="Web-{818EC356-D6E9-4AEB-A6BD-CF9744776E38}" dt="2024-01-09T04:25:14.504" v="6"/>
          <pc:sldLayoutMkLst>
            <pc:docMk/>
            <pc:sldMasterMk cId="710589639" sldId="2147483685"/>
            <pc:sldLayoutMk cId="2470488257" sldId="2147483683"/>
          </pc:sldLayoutMkLst>
        </pc:sldLayoutChg>
        <pc:sldLayoutChg chg="add del">
          <pc:chgData name="Kushal Kamble" userId="S::kushal.kamble@mitsde.com::9c432436-5290-4d20-b806-49b3ebb0f027" providerId="AD" clId="Web-{818EC356-D6E9-4AEB-A6BD-CF9744776E38}" dt="2024-01-09T04:25:14.504" v="6"/>
          <pc:sldLayoutMkLst>
            <pc:docMk/>
            <pc:sldMasterMk cId="710589639" sldId="2147483685"/>
            <pc:sldLayoutMk cId="1393456659" sldId="2147483684"/>
          </pc:sldLayoutMkLst>
        </pc:sldLayoutChg>
      </pc:sldMasterChg>
      <pc:sldMasterChg chg="add addSldLayout">
        <pc:chgData name="Kushal Kamble" userId="S::kushal.kamble@mitsde.com::9c432436-5290-4d20-b806-49b3ebb0f027" providerId="AD" clId="Web-{818EC356-D6E9-4AEB-A6BD-CF9744776E38}" dt="2024-01-09T04:25:21.067" v="9"/>
        <pc:sldMasterMkLst>
          <pc:docMk/>
          <pc:sldMasterMk cId="1012922583" sldId="2147483698"/>
        </pc:sldMasterMkLst>
        <pc:sldLayoutChg chg="add">
          <pc:chgData name="Kushal Kamble" userId="S::kushal.kamble@mitsde.com::9c432436-5290-4d20-b806-49b3ebb0f027" providerId="AD" clId="Web-{818EC356-D6E9-4AEB-A6BD-CF9744776E38}" dt="2024-01-09T04:25:21.067" v="9"/>
          <pc:sldLayoutMkLst>
            <pc:docMk/>
            <pc:sldMasterMk cId="1012922583" sldId="2147483698"/>
            <pc:sldLayoutMk cId="3519462440" sldId="2147483687"/>
          </pc:sldLayoutMkLst>
        </pc:sldLayoutChg>
        <pc:sldLayoutChg chg="add">
          <pc:chgData name="Kushal Kamble" userId="S::kushal.kamble@mitsde.com::9c432436-5290-4d20-b806-49b3ebb0f027" providerId="AD" clId="Web-{818EC356-D6E9-4AEB-A6BD-CF9744776E38}" dt="2024-01-09T04:25:21.067" v="9"/>
          <pc:sldLayoutMkLst>
            <pc:docMk/>
            <pc:sldMasterMk cId="1012922583" sldId="2147483698"/>
            <pc:sldLayoutMk cId="1264276427" sldId="2147483688"/>
          </pc:sldLayoutMkLst>
        </pc:sldLayoutChg>
        <pc:sldLayoutChg chg="add">
          <pc:chgData name="Kushal Kamble" userId="S::kushal.kamble@mitsde.com::9c432436-5290-4d20-b806-49b3ebb0f027" providerId="AD" clId="Web-{818EC356-D6E9-4AEB-A6BD-CF9744776E38}" dt="2024-01-09T04:25:21.067" v="9"/>
          <pc:sldLayoutMkLst>
            <pc:docMk/>
            <pc:sldMasterMk cId="1012922583" sldId="2147483698"/>
            <pc:sldLayoutMk cId="233447865" sldId="2147483689"/>
          </pc:sldLayoutMkLst>
        </pc:sldLayoutChg>
        <pc:sldLayoutChg chg="add">
          <pc:chgData name="Kushal Kamble" userId="S::kushal.kamble@mitsde.com::9c432436-5290-4d20-b806-49b3ebb0f027" providerId="AD" clId="Web-{818EC356-D6E9-4AEB-A6BD-CF9744776E38}" dt="2024-01-09T04:25:21.067" v="9"/>
          <pc:sldLayoutMkLst>
            <pc:docMk/>
            <pc:sldMasterMk cId="1012922583" sldId="2147483698"/>
            <pc:sldLayoutMk cId="3712089862" sldId="2147483690"/>
          </pc:sldLayoutMkLst>
        </pc:sldLayoutChg>
        <pc:sldLayoutChg chg="add">
          <pc:chgData name="Kushal Kamble" userId="S::kushal.kamble@mitsde.com::9c432436-5290-4d20-b806-49b3ebb0f027" providerId="AD" clId="Web-{818EC356-D6E9-4AEB-A6BD-CF9744776E38}" dt="2024-01-09T04:25:21.067" v="9"/>
          <pc:sldLayoutMkLst>
            <pc:docMk/>
            <pc:sldMasterMk cId="1012922583" sldId="2147483698"/>
            <pc:sldLayoutMk cId="3985227721" sldId="2147483691"/>
          </pc:sldLayoutMkLst>
        </pc:sldLayoutChg>
        <pc:sldLayoutChg chg="add">
          <pc:chgData name="Kushal Kamble" userId="S::kushal.kamble@mitsde.com::9c432436-5290-4d20-b806-49b3ebb0f027" providerId="AD" clId="Web-{818EC356-D6E9-4AEB-A6BD-CF9744776E38}" dt="2024-01-09T04:25:21.067" v="9"/>
          <pc:sldLayoutMkLst>
            <pc:docMk/>
            <pc:sldMasterMk cId="1012922583" sldId="2147483698"/>
            <pc:sldLayoutMk cId="2623440012" sldId="2147483692"/>
          </pc:sldLayoutMkLst>
        </pc:sldLayoutChg>
        <pc:sldLayoutChg chg="add">
          <pc:chgData name="Kushal Kamble" userId="S::kushal.kamble@mitsde.com::9c432436-5290-4d20-b806-49b3ebb0f027" providerId="AD" clId="Web-{818EC356-D6E9-4AEB-A6BD-CF9744776E38}" dt="2024-01-09T04:25:21.067" v="9"/>
          <pc:sldLayoutMkLst>
            <pc:docMk/>
            <pc:sldMasterMk cId="1012922583" sldId="2147483698"/>
            <pc:sldLayoutMk cId="113014855" sldId="2147483693"/>
          </pc:sldLayoutMkLst>
        </pc:sldLayoutChg>
        <pc:sldLayoutChg chg="add">
          <pc:chgData name="Kushal Kamble" userId="S::kushal.kamble@mitsde.com::9c432436-5290-4d20-b806-49b3ebb0f027" providerId="AD" clId="Web-{818EC356-D6E9-4AEB-A6BD-CF9744776E38}" dt="2024-01-09T04:25:21.067" v="9"/>
          <pc:sldLayoutMkLst>
            <pc:docMk/>
            <pc:sldMasterMk cId="1012922583" sldId="2147483698"/>
            <pc:sldLayoutMk cId="1362392747" sldId="2147483694"/>
          </pc:sldLayoutMkLst>
        </pc:sldLayoutChg>
        <pc:sldLayoutChg chg="add">
          <pc:chgData name="Kushal Kamble" userId="S::kushal.kamble@mitsde.com::9c432436-5290-4d20-b806-49b3ebb0f027" providerId="AD" clId="Web-{818EC356-D6E9-4AEB-A6BD-CF9744776E38}" dt="2024-01-09T04:25:21.067" v="9"/>
          <pc:sldLayoutMkLst>
            <pc:docMk/>
            <pc:sldMasterMk cId="1012922583" sldId="2147483698"/>
            <pc:sldLayoutMk cId="169673441" sldId="2147483695"/>
          </pc:sldLayoutMkLst>
        </pc:sldLayoutChg>
        <pc:sldLayoutChg chg="add">
          <pc:chgData name="Kushal Kamble" userId="S::kushal.kamble@mitsde.com::9c432436-5290-4d20-b806-49b3ebb0f027" providerId="AD" clId="Web-{818EC356-D6E9-4AEB-A6BD-CF9744776E38}" dt="2024-01-09T04:25:21.067" v="9"/>
          <pc:sldLayoutMkLst>
            <pc:docMk/>
            <pc:sldMasterMk cId="1012922583" sldId="2147483698"/>
            <pc:sldLayoutMk cId="387511549" sldId="2147483696"/>
          </pc:sldLayoutMkLst>
        </pc:sldLayoutChg>
        <pc:sldLayoutChg chg="add">
          <pc:chgData name="Kushal Kamble" userId="S::kushal.kamble@mitsde.com::9c432436-5290-4d20-b806-49b3ebb0f027" providerId="AD" clId="Web-{818EC356-D6E9-4AEB-A6BD-CF9744776E38}" dt="2024-01-09T04:25:21.067" v="9"/>
          <pc:sldLayoutMkLst>
            <pc:docMk/>
            <pc:sldMasterMk cId="1012922583" sldId="2147483698"/>
            <pc:sldLayoutMk cId="3997541785" sldId="2147483697"/>
          </pc:sldLayoutMkLst>
        </pc:sldLayoutChg>
      </pc:sldMasterChg>
      <pc:sldMasterChg chg="add del addSldLayout delSldLayout">
        <pc:chgData name="Kushal Kamble" userId="S::kushal.kamble@mitsde.com::9c432436-5290-4d20-b806-49b3ebb0f027" providerId="AD" clId="Web-{818EC356-D6E9-4AEB-A6BD-CF9744776E38}" dt="2024-01-09T04:25:20.989" v="8"/>
        <pc:sldMasterMkLst>
          <pc:docMk/>
          <pc:sldMasterMk cId="4192209342" sldId="2147483763"/>
        </pc:sldMasterMkLst>
        <pc:sldLayoutChg chg="add del">
          <pc:chgData name="Kushal Kamble" userId="S::kushal.kamble@mitsde.com::9c432436-5290-4d20-b806-49b3ebb0f027" providerId="AD" clId="Web-{818EC356-D6E9-4AEB-A6BD-CF9744776E38}" dt="2024-01-09T04:25:20.989" v="8"/>
          <pc:sldLayoutMkLst>
            <pc:docMk/>
            <pc:sldMasterMk cId="4192209342" sldId="2147483763"/>
            <pc:sldLayoutMk cId="3826582409" sldId="2147483752"/>
          </pc:sldLayoutMkLst>
        </pc:sldLayoutChg>
        <pc:sldLayoutChg chg="add del">
          <pc:chgData name="Kushal Kamble" userId="S::kushal.kamble@mitsde.com::9c432436-5290-4d20-b806-49b3ebb0f027" providerId="AD" clId="Web-{818EC356-D6E9-4AEB-A6BD-CF9744776E38}" dt="2024-01-09T04:25:20.989" v="8"/>
          <pc:sldLayoutMkLst>
            <pc:docMk/>
            <pc:sldMasterMk cId="4192209342" sldId="2147483763"/>
            <pc:sldLayoutMk cId="1963573424" sldId="2147483753"/>
          </pc:sldLayoutMkLst>
        </pc:sldLayoutChg>
        <pc:sldLayoutChg chg="add del">
          <pc:chgData name="Kushal Kamble" userId="S::kushal.kamble@mitsde.com::9c432436-5290-4d20-b806-49b3ebb0f027" providerId="AD" clId="Web-{818EC356-D6E9-4AEB-A6BD-CF9744776E38}" dt="2024-01-09T04:25:20.989" v="8"/>
          <pc:sldLayoutMkLst>
            <pc:docMk/>
            <pc:sldMasterMk cId="4192209342" sldId="2147483763"/>
            <pc:sldLayoutMk cId="116086636" sldId="2147483754"/>
          </pc:sldLayoutMkLst>
        </pc:sldLayoutChg>
        <pc:sldLayoutChg chg="add del">
          <pc:chgData name="Kushal Kamble" userId="S::kushal.kamble@mitsde.com::9c432436-5290-4d20-b806-49b3ebb0f027" providerId="AD" clId="Web-{818EC356-D6E9-4AEB-A6BD-CF9744776E38}" dt="2024-01-09T04:25:20.989" v="8"/>
          <pc:sldLayoutMkLst>
            <pc:docMk/>
            <pc:sldMasterMk cId="4192209342" sldId="2147483763"/>
            <pc:sldLayoutMk cId="833631729" sldId="2147483755"/>
          </pc:sldLayoutMkLst>
        </pc:sldLayoutChg>
        <pc:sldLayoutChg chg="add del">
          <pc:chgData name="Kushal Kamble" userId="S::kushal.kamble@mitsde.com::9c432436-5290-4d20-b806-49b3ebb0f027" providerId="AD" clId="Web-{818EC356-D6E9-4AEB-A6BD-CF9744776E38}" dt="2024-01-09T04:25:20.989" v="8"/>
          <pc:sldLayoutMkLst>
            <pc:docMk/>
            <pc:sldMasterMk cId="4192209342" sldId="2147483763"/>
            <pc:sldLayoutMk cId="4078890619" sldId="2147483756"/>
          </pc:sldLayoutMkLst>
        </pc:sldLayoutChg>
        <pc:sldLayoutChg chg="add del">
          <pc:chgData name="Kushal Kamble" userId="S::kushal.kamble@mitsde.com::9c432436-5290-4d20-b806-49b3ebb0f027" providerId="AD" clId="Web-{818EC356-D6E9-4AEB-A6BD-CF9744776E38}" dt="2024-01-09T04:25:20.989" v="8"/>
          <pc:sldLayoutMkLst>
            <pc:docMk/>
            <pc:sldMasterMk cId="4192209342" sldId="2147483763"/>
            <pc:sldLayoutMk cId="3393573647" sldId="2147483757"/>
          </pc:sldLayoutMkLst>
        </pc:sldLayoutChg>
        <pc:sldLayoutChg chg="add del">
          <pc:chgData name="Kushal Kamble" userId="S::kushal.kamble@mitsde.com::9c432436-5290-4d20-b806-49b3ebb0f027" providerId="AD" clId="Web-{818EC356-D6E9-4AEB-A6BD-CF9744776E38}" dt="2024-01-09T04:25:20.989" v="8"/>
          <pc:sldLayoutMkLst>
            <pc:docMk/>
            <pc:sldMasterMk cId="4192209342" sldId="2147483763"/>
            <pc:sldLayoutMk cId="1101029776" sldId="2147483758"/>
          </pc:sldLayoutMkLst>
        </pc:sldLayoutChg>
        <pc:sldLayoutChg chg="add del">
          <pc:chgData name="Kushal Kamble" userId="S::kushal.kamble@mitsde.com::9c432436-5290-4d20-b806-49b3ebb0f027" providerId="AD" clId="Web-{818EC356-D6E9-4AEB-A6BD-CF9744776E38}" dt="2024-01-09T04:25:20.989" v="8"/>
          <pc:sldLayoutMkLst>
            <pc:docMk/>
            <pc:sldMasterMk cId="4192209342" sldId="2147483763"/>
            <pc:sldLayoutMk cId="1458715334" sldId="2147483759"/>
          </pc:sldLayoutMkLst>
        </pc:sldLayoutChg>
        <pc:sldLayoutChg chg="add del">
          <pc:chgData name="Kushal Kamble" userId="S::kushal.kamble@mitsde.com::9c432436-5290-4d20-b806-49b3ebb0f027" providerId="AD" clId="Web-{818EC356-D6E9-4AEB-A6BD-CF9744776E38}" dt="2024-01-09T04:25:20.989" v="8"/>
          <pc:sldLayoutMkLst>
            <pc:docMk/>
            <pc:sldMasterMk cId="4192209342" sldId="2147483763"/>
            <pc:sldLayoutMk cId="1544559386" sldId="2147483760"/>
          </pc:sldLayoutMkLst>
        </pc:sldLayoutChg>
        <pc:sldLayoutChg chg="add del">
          <pc:chgData name="Kushal Kamble" userId="S::kushal.kamble@mitsde.com::9c432436-5290-4d20-b806-49b3ebb0f027" providerId="AD" clId="Web-{818EC356-D6E9-4AEB-A6BD-CF9744776E38}" dt="2024-01-09T04:25:20.989" v="8"/>
          <pc:sldLayoutMkLst>
            <pc:docMk/>
            <pc:sldMasterMk cId="4192209342" sldId="2147483763"/>
            <pc:sldLayoutMk cId="473098631" sldId="2147483761"/>
          </pc:sldLayoutMkLst>
        </pc:sldLayoutChg>
        <pc:sldLayoutChg chg="add del">
          <pc:chgData name="Kushal Kamble" userId="S::kushal.kamble@mitsde.com::9c432436-5290-4d20-b806-49b3ebb0f027" providerId="AD" clId="Web-{818EC356-D6E9-4AEB-A6BD-CF9744776E38}" dt="2024-01-09T04:25:20.989" v="8"/>
          <pc:sldLayoutMkLst>
            <pc:docMk/>
            <pc:sldMasterMk cId="4192209342" sldId="2147483763"/>
            <pc:sldLayoutMk cId="361575759" sldId="2147483762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F27D83-3DAA-46AE-A8C9-91506348F91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C2B89E4-1281-4C0F-8335-1E2BB4418540}">
      <dgm:prSet/>
      <dgm:spPr/>
      <dgm:t>
        <a:bodyPr/>
        <a:lstStyle/>
        <a:p>
          <a:r>
            <a:rPr lang="en-US"/>
            <a:t>npx create-react-app test</a:t>
          </a:r>
        </a:p>
      </dgm:t>
    </dgm:pt>
    <dgm:pt modelId="{0740313A-97F1-419A-AFAF-4E182353977F}" type="parTrans" cxnId="{481F0978-8EA1-46A0-B45A-E57B4448E176}">
      <dgm:prSet/>
      <dgm:spPr/>
      <dgm:t>
        <a:bodyPr/>
        <a:lstStyle/>
        <a:p>
          <a:endParaRPr lang="en-US"/>
        </a:p>
      </dgm:t>
    </dgm:pt>
    <dgm:pt modelId="{10D4AB08-5F13-4AC1-A7F2-3D849218FA4C}" type="sibTrans" cxnId="{481F0978-8EA1-46A0-B45A-E57B4448E176}">
      <dgm:prSet/>
      <dgm:spPr/>
      <dgm:t>
        <a:bodyPr/>
        <a:lstStyle/>
        <a:p>
          <a:endParaRPr lang="en-US"/>
        </a:p>
      </dgm:t>
    </dgm:pt>
    <dgm:pt modelId="{FF4F41B7-24CA-4663-BC1B-BA6B54527ED3}">
      <dgm:prSet/>
      <dgm:spPr/>
      <dgm:t>
        <a:bodyPr/>
        <a:lstStyle/>
        <a:p>
          <a:r>
            <a:rPr lang="en-US"/>
            <a:t>cd test</a:t>
          </a:r>
        </a:p>
      </dgm:t>
    </dgm:pt>
    <dgm:pt modelId="{FA33E190-010E-4C17-B29C-8AC1E2326EF3}" type="parTrans" cxnId="{91F65DD6-B63D-43F7-8654-FC563BD1EC10}">
      <dgm:prSet/>
      <dgm:spPr/>
      <dgm:t>
        <a:bodyPr/>
        <a:lstStyle/>
        <a:p>
          <a:endParaRPr lang="en-US"/>
        </a:p>
      </dgm:t>
    </dgm:pt>
    <dgm:pt modelId="{8F36EB6E-A33F-4C62-A75E-DDDB132640B3}" type="sibTrans" cxnId="{91F65DD6-B63D-43F7-8654-FC563BD1EC10}">
      <dgm:prSet/>
      <dgm:spPr/>
      <dgm:t>
        <a:bodyPr/>
        <a:lstStyle/>
        <a:p>
          <a:endParaRPr lang="en-US"/>
        </a:p>
      </dgm:t>
    </dgm:pt>
    <dgm:pt modelId="{E968CCAA-5CDC-40E7-A102-7D3DCC1D2244}">
      <dgm:prSet/>
      <dgm:spPr/>
      <dgm:t>
        <a:bodyPr/>
        <a:lstStyle/>
        <a:p>
          <a:r>
            <a:rPr lang="en-US"/>
            <a:t>code .</a:t>
          </a:r>
        </a:p>
      </dgm:t>
    </dgm:pt>
    <dgm:pt modelId="{90EE173E-F7BB-40FE-8DC4-08BE39CD2843}" type="parTrans" cxnId="{2829A46B-1957-4559-A52A-269DD824111F}">
      <dgm:prSet/>
      <dgm:spPr/>
      <dgm:t>
        <a:bodyPr/>
        <a:lstStyle/>
        <a:p>
          <a:endParaRPr lang="en-US"/>
        </a:p>
      </dgm:t>
    </dgm:pt>
    <dgm:pt modelId="{050BF43F-7B87-4E5C-8E43-6CCE4455EF82}" type="sibTrans" cxnId="{2829A46B-1957-4559-A52A-269DD824111F}">
      <dgm:prSet/>
      <dgm:spPr/>
      <dgm:t>
        <a:bodyPr/>
        <a:lstStyle/>
        <a:p>
          <a:endParaRPr lang="en-US"/>
        </a:p>
      </dgm:t>
    </dgm:pt>
    <dgm:pt modelId="{665164FB-B14B-453F-96A0-B270DB988557}" type="pres">
      <dgm:prSet presAssocID="{19F27D83-3DAA-46AE-A8C9-91506348F915}" presName="root" presStyleCnt="0">
        <dgm:presLayoutVars>
          <dgm:dir/>
          <dgm:resizeHandles val="exact"/>
        </dgm:presLayoutVars>
      </dgm:prSet>
      <dgm:spPr/>
    </dgm:pt>
    <dgm:pt modelId="{91EFE242-AB40-413F-B907-BC8912C1ACD4}" type="pres">
      <dgm:prSet presAssocID="{5C2B89E4-1281-4C0F-8335-1E2BB4418540}" presName="compNode" presStyleCnt="0"/>
      <dgm:spPr/>
    </dgm:pt>
    <dgm:pt modelId="{010F8F70-BD3A-4AD0-9B32-B92105BA81B1}" type="pres">
      <dgm:prSet presAssocID="{5C2B89E4-1281-4C0F-8335-1E2BB44185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6698012A-8F8B-4C26-899A-70086AFFC327}" type="pres">
      <dgm:prSet presAssocID="{5C2B89E4-1281-4C0F-8335-1E2BB4418540}" presName="spaceRect" presStyleCnt="0"/>
      <dgm:spPr/>
    </dgm:pt>
    <dgm:pt modelId="{8E303579-CEC5-4C6B-A11E-6D2AA63E3039}" type="pres">
      <dgm:prSet presAssocID="{5C2B89E4-1281-4C0F-8335-1E2BB4418540}" presName="textRect" presStyleLbl="revTx" presStyleIdx="0" presStyleCnt="3">
        <dgm:presLayoutVars>
          <dgm:chMax val="1"/>
          <dgm:chPref val="1"/>
        </dgm:presLayoutVars>
      </dgm:prSet>
      <dgm:spPr/>
    </dgm:pt>
    <dgm:pt modelId="{69298E88-4A2A-4575-A69A-7C6637A1E28A}" type="pres">
      <dgm:prSet presAssocID="{10D4AB08-5F13-4AC1-A7F2-3D849218FA4C}" presName="sibTrans" presStyleCnt="0"/>
      <dgm:spPr/>
    </dgm:pt>
    <dgm:pt modelId="{FE3C32A6-2AE9-4E3F-97AB-05013357356A}" type="pres">
      <dgm:prSet presAssocID="{FF4F41B7-24CA-4663-BC1B-BA6B54527ED3}" presName="compNode" presStyleCnt="0"/>
      <dgm:spPr/>
    </dgm:pt>
    <dgm:pt modelId="{E014B49A-264B-4541-9D0F-E432DA691651}" type="pres">
      <dgm:prSet presAssocID="{FF4F41B7-24CA-4663-BC1B-BA6B54527E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9E6BADF3-EA39-476D-8FBA-36A977C8B873}" type="pres">
      <dgm:prSet presAssocID="{FF4F41B7-24CA-4663-BC1B-BA6B54527ED3}" presName="spaceRect" presStyleCnt="0"/>
      <dgm:spPr/>
    </dgm:pt>
    <dgm:pt modelId="{FB5EB05F-60B2-4B2D-8EFF-D9A7DB463C9B}" type="pres">
      <dgm:prSet presAssocID="{FF4F41B7-24CA-4663-BC1B-BA6B54527ED3}" presName="textRect" presStyleLbl="revTx" presStyleIdx="1" presStyleCnt="3">
        <dgm:presLayoutVars>
          <dgm:chMax val="1"/>
          <dgm:chPref val="1"/>
        </dgm:presLayoutVars>
      </dgm:prSet>
      <dgm:spPr/>
    </dgm:pt>
    <dgm:pt modelId="{020531A4-7D34-47E0-948B-66C55E393710}" type="pres">
      <dgm:prSet presAssocID="{8F36EB6E-A33F-4C62-A75E-DDDB132640B3}" presName="sibTrans" presStyleCnt="0"/>
      <dgm:spPr/>
    </dgm:pt>
    <dgm:pt modelId="{1E34B514-782D-4776-9951-3C51C8528332}" type="pres">
      <dgm:prSet presAssocID="{E968CCAA-5CDC-40E7-A102-7D3DCC1D2244}" presName="compNode" presStyleCnt="0"/>
      <dgm:spPr/>
    </dgm:pt>
    <dgm:pt modelId="{973C272F-DFAC-419C-8EC1-6847E5363158}" type="pres">
      <dgm:prSet presAssocID="{E968CCAA-5CDC-40E7-A102-7D3DCC1D22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F99C3ACE-03CA-4AAF-B9F7-18A5E4D31F5A}" type="pres">
      <dgm:prSet presAssocID="{E968CCAA-5CDC-40E7-A102-7D3DCC1D2244}" presName="spaceRect" presStyleCnt="0"/>
      <dgm:spPr/>
    </dgm:pt>
    <dgm:pt modelId="{332D0B9D-100A-4DC3-9EFC-8F88C75AF260}" type="pres">
      <dgm:prSet presAssocID="{E968CCAA-5CDC-40E7-A102-7D3DCC1D224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481A22-8805-43C6-8D38-FF52A12CED19}" type="presOf" srcId="{5C2B89E4-1281-4C0F-8335-1E2BB4418540}" destId="{8E303579-CEC5-4C6B-A11E-6D2AA63E3039}" srcOrd="0" destOrd="0" presId="urn:microsoft.com/office/officeart/2018/2/layout/IconLabelList"/>
    <dgm:cxn modelId="{2829A46B-1957-4559-A52A-269DD824111F}" srcId="{19F27D83-3DAA-46AE-A8C9-91506348F915}" destId="{E968CCAA-5CDC-40E7-A102-7D3DCC1D2244}" srcOrd="2" destOrd="0" parTransId="{90EE173E-F7BB-40FE-8DC4-08BE39CD2843}" sibTransId="{050BF43F-7B87-4E5C-8E43-6CCE4455EF82}"/>
    <dgm:cxn modelId="{481F0978-8EA1-46A0-B45A-E57B4448E176}" srcId="{19F27D83-3DAA-46AE-A8C9-91506348F915}" destId="{5C2B89E4-1281-4C0F-8335-1E2BB4418540}" srcOrd="0" destOrd="0" parTransId="{0740313A-97F1-419A-AFAF-4E182353977F}" sibTransId="{10D4AB08-5F13-4AC1-A7F2-3D849218FA4C}"/>
    <dgm:cxn modelId="{1C7CB7A7-1380-4555-B2A4-118A624EC72C}" type="presOf" srcId="{19F27D83-3DAA-46AE-A8C9-91506348F915}" destId="{665164FB-B14B-453F-96A0-B270DB988557}" srcOrd="0" destOrd="0" presId="urn:microsoft.com/office/officeart/2018/2/layout/IconLabelList"/>
    <dgm:cxn modelId="{91F65DD6-B63D-43F7-8654-FC563BD1EC10}" srcId="{19F27D83-3DAA-46AE-A8C9-91506348F915}" destId="{FF4F41B7-24CA-4663-BC1B-BA6B54527ED3}" srcOrd="1" destOrd="0" parTransId="{FA33E190-010E-4C17-B29C-8AC1E2326EF3}" sibTransId="{8F36EB6E-A33F-4C62-A75E-DDDB132640B3}"/>
    <dgm:cxn modelId="{5D6382EC-BA20-4A2E-971B-0439177910B3}" type="presOf" srcId="{FF4F41B7-24CA-4663-BC1B-BA6B54527ED3}" destId="{FB5EB05F-60B2-4B2D-8EFF-D9A7DB463C9B}" srcOrd="0" destOrd="0" presId="urn:microsoft.com/office/officeart/2018/2/layout/IconLabelList"/>
    <dgm:cxn modelId="{0A8908FF-740B-47DB-9AD2-F730009A3682}" type="presOf" srcId="{E968CCAA-5CDC-40E7-A102-7D3DCC1D2244}" destId="{332D0B9D-100A-4DC3-9EFC-8F88C75AF260}" srcOrd="0" destOrd="0" presId="urn:microsoft.com/office/officeart/2018/2/layout/IconLabelList"/>
    <dgm:cxn modelId="{5A1ACC66-A819-483F-9BE9-FCEB99AE9784}" type="presParOf" srcId="{665164FB-B14B-453F-96A0-B270DB988557}" destId="{91EFE242-AB40-413F-B907-BC8912C1ACD4}" srcOrd="0" destOrd="0" presId="urn:microsoft.com/office/officeart/2018/2/layout/IconLabelList"/>
    <dgm:cxn modelId="{F52BF562-1D0E-49B9-ABEF-43BADED96666}" type="presParOf" srcId="{91EFE242-AB40-413F-B907-BC8912C1ACD4}" destId="{010F8F70-BD3A-4AD0-9B32-B92105BA81B1}" srcOrd="0" destOrd="0" presId="urn:microsoft.com/office/officeart/2018/2/layout/IconLabelList"/>
    <dgm:cxn modelId="{16F72697-1761-4E29-A8E9-72F3E3DAEDCA}" type="presParOf" srcId="{91EFE242-AB40-413F-B907-BC8912C1ACD4}" destId="{6698012A-8F8B-4C26-899A-70086AFFC327}" srcOrd="1" destOrd="0" presId="urn:microsoft.com/office/officeart/2018/2/layout/IconLabelList"/>
    <dgm:cxn modelId="{EE64DD6B-7FEB-48F0-8D59-11D44AFFC399}" type="presParOf" srcId="{91EFE242-AB40-413F-B907-BC8912C1ACD4}" destId="{8E303579-CEC5-4C6B-A11E-6D2AA63E3039}" srcOrd="2" destOrd="0" presId="urn:microsoft.com/office/officeart/2018/2/layout/IconLabelList"/>
    <dgm:cxn modelId="{E028AF64-7719-4BB3-8A10-BCB82A8809CD}" type="presParOf" srcId="{665164FB-B14B-453F-96A0-B270DB988557}" destId="{69298E88-4A2A-4575-A69A-7C6637A1E28A}" srcOrd="1" destOrd="0" presId="urn:microsoft.com/office/officeart/2018/2/layout/IconLabelList"/>
    <dgm:cxn modelId="{B6827419-4926-464A-8C07-DA7A1B7BC646}" type="presParOf" srcId="{665164FB-B14B-453F-96A0-B270DB988557}" destId="{FE3C32A6-2AE9-4E3F-97AB-05013357356A}" srcOrd="2" destOrd="0" presId="urn:microsoft.com/office/officeart/2018/2/layout/IconLabelList"/>
    <dgm:cxn modelId="{B15E7CB7-69DE-4EEA-A0C7-FAB8FCB08BA5}" type="presParOf" srcId="{FE3C32A6-2AE9-4E3F-97AB-05013357356A}" destId="{E014B49A-264B-4541-9D0F-E432DA691651}" srcOrd="0" destOrd="0" presId="urn:microsoft.com/office/officeart/2018/2/layout/IconLabelList"/>
    <dgm:cxn modelId="{54D699F2-F677-4895-9BC3-6162C774BD8F}" type="presParOf" srcId="{FE3C32A6-2AE9-4E3F-97AB-05013357356A}" destId="{9E6BADF3-EA39-476D-8FBA-36A977C8B873}" srcOrd="1" destOrd="0" presId="urn:microsoft.com/office/officeart/2018/2/layout/IconLabelList"/>
    <dgm:cxn modelId="{DD93F698-506D-4E77-8B86-C9496F5A42FF}" type="presParOf" srcId="{FE3C32A6-2AE9-4E3F-97AB-05013357356A}" destId="{FB5EB05F-60B2-4B2D-8EFF-D9A7DB463C9B}" srcOrd="2" destOrd="0" presId="urn:microsoft.com/office/officeart/2018/2/layout/IconLabelList"/>
    <dgm:cxn modelId="{63F095E5-5E2A-4939-B274-9BEF0C0038A1}" type="presParOf" srcId="{665164FB-B14B-453F-96A0-B270DB988557}" destId="{020531A4-7D34-47E0-948B-66C55E393710}" srcOrd="3" destOrd="0" presId="urn:microsoft.com/office/officeart/2018/2/layout/IconLabelList"/>
    <dgm:cxn modelId="{150E061C-39E5-45FE-90EF-54F3F18D6ABC}" type="presParOf" srcId="{665164FB-B14B-453F-96A0-B270DB988557}" destId="{1E34B514-782D-4776-9951-3C51C8528332}" srcOrd="4" destOrd="0" presId="urn:microsoft.com/office/officeart/2018/2/layout/IconLabelList"/>
    <dgm:cxn modelId="{6BA3DBFC-8430-4A56-B448-625D06EB186B}" type="presParOf" srcId="{1E34B514-782D-4776-9951-3C51C8528332}" destId="{973C272F-DFAC-419C-8EC1-6847E5363158}" srcOrd="0" destOrd="0" presId="urn:microsoft.com/office/officeart/2018/2/layout/IconLabelList"/>
    <dgm:cxn modelId="{0633619F-13AA-463E-8C34-7DB82E2953FE}" type="presParOf" srcId="{1E34B514-782D-4776-9951-3C51C8528332}" destId="{F99C3ACE-03CA-4AAF-B9F7-18A5E4D31F5A}" srcOrd="1" destOrd="0" presId="urn:microsoft.com/office/officeart/2018/2/layout/IconLabelList"/>
    <dgm:cxn modelId="{31E84CF8-DA1A-47E6-A6A7-BEE818EE7C2A}" type="presParOf" srcId="{1E34B514-782D-4776-9951-3C51C8528332}" destId="{332D0B9D-100A-4DC3-9EFC-8F88C75AF2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7CBE7F-2C7D-4EA9-AF0D-486059BBA74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F9C30E6-40A9-44B8-951A-D081CC820468}">
      <dgm:prSet/>
      <dgm:spPr/>
      <dgm:t>
        <a:bodyPr/>
        <a:lstStyle/>
        <a:p>
          <a:r>
            <a:rPr lang="en-US"/>
            <a:t>To clone from github you have to use following command </a:t>
          </a:r>
        </a:p>
      </dgm:t>
    </dgm:pt>
    <dgm:pt modelId="{0130383F-B5BC-416D-BB15-4E3B841FA40E}" type="parTrans" cxnId="{10DFD803-E4C8-4134-B5F1-7EAE8A7425C6}">
      <dgm:prSet/>
      <dgm:spPr/>
      <dgm:t>
        <a:bodyPr/>
        <a:lstStyle/>
        <a:p>
          <a:endParaRPr lang="en-US"/>
        </a:p>
      </dgm:t>
    </dgm:pt>
    <dgm:pt modelId="{F272FFFA-290C-4E38-B745-4E1EDCE639A1}" type="sibTrans" cxnId="{10DFD803-E4C8-4134-B5F1-7EAE8A7425C6}">
      <dgm:prSet/>
      <dgm:spPr/>
      <dgm:t>
        <a:bodyPr/>
        <a:lstStyle/>
        <a:p>
          <a:endParaRPr lang="en-US"/>
        </a:p>
      </dgm:t>
    </dgm:pt>
    <dgm:pt modelId="{D32D27D7-AE51-48C9-B12C-BEC67D4AAA4C}">
      <dgm:prSet/>
      <dgm:spPr/>
      <dgm:t>
        <a:bodyPr/>
        <a:lstStyle/>
        <a:p>
          <a:r>
            <a:rPr lang="en-US"/>
            <a:t>git clone https://github.com/Kushal-Kamble/react-project.git</a:t>
          </a:r>
        </a:p>
      </dgm:t>
    </dgm:pt>
    <dgm:pt modelId="{87BC275D-7531-497E-8A36-A0BE6CEFF6AA}" type="parTrans" cxnId="{8F52EB4E-5BED-45CD-8A1A-26B2A1CEEA87}">
      <dgm:prSet/>
      <dgm:spPr/>
      <dgm:t>
        <a:bodyPr/>
        <a:lstStyle/>
        <a:p>
          <a:endParaRPr lang="en-US"/>
        </a:p>
      </dgm:t>
    </dgm:pt>
    <dgm:pt modelId="{9381AD0D-7F79-447C-B513-238AD59C5E4A}" type="sibTrans" cxnId="{8F52EB4E-5BED-45CD-8A1A-26B2A1CEEA87}">
      <dgm:prSet/>
      <dgm:spPr/>
      <dgm:t>
        <a:bodyPr/>
        <a:lstStyle/>
        <a:p>
          <a:endParaRPr lang="en-US"/>
        </a:p>
      </dgm:t>
    </dgm:pt>
    <dgm:pt modelId="{E359D177-B2EC-4FA1-9602-D269A812CD40}" type="pres">
      <dgm:prSet presAssocID="{4B7CBE7F-2C7D-4EA9-AF0D-486059BBA744}" presName="outerComposite" presStyleCnt="0">
        <dgm:presLayoutVars>
          <dgm:chMax val="5"/>
          <dgm:dir/>
          <dgm:resizeHandles val="exact"/>
        </dgm:presLayoutVars>
      </dgm:prSet>
      <dgm:spPr/>
    </dgm:pt>
    <dgm:pt modelId="{989ED6FF-A2C9-4062-B5A9-7D83A8F8A171}" type="pres">
      <dgm:prSet presAssocID="{4B7CBE7F-2C7D-4EA9-AF0D-486059BBA744}" presName="dummyMaxCanvas" presStyleCnt="0">
        <dgm:presLayoutVars/>
      </dgm:prSet>
      <dgm:spPr/>
    </dgm:pt>
    <dgm:pt modelId="{1975B242-47AA-4A10-B9E1-A7EC884AEF09}" type="pres">
      <dgm:prSet presAssocID="{4B7CBE7F-2C7D-4EA9-AF0D-486059BBA744}" presName="TwoNodes_1" presStyleLbl="node1" presStyleIdx="0" presStyleCnt="2">
        <dgm:presLayoutVars>
          <dgm:bulletEnabled val="1"/>
        </dgm:presLayoutVars>
      </dgm:prSet>
      <dgm:spPr/>
    </dgm:pt>
    <dgm:pt modelId="{54DA5D35-790F-45F3-A479-1EC3E444995A}" type="pres">
      <dgm:prSet presAssocID="{4B7CBE7F-2C7D-4EA9-AF0D-486059BBA744}" presName="TwoNodes_2" presStyleLbl="node1" presStyleIdx="1" presStyleCnt="2">
        <dgm:presLayoutVars>
          <dgm:bulletEnabled val="1"/>
        </dgm:presLayoutVars>
      </dgm:prSet>
      <dgm:spPr/>
    </dgm:pt>
    <dgm:pt modelId="{FA7A1B1F-A2A4-4DE2-9522-A089925AB7FF}" type="pres">
      <dgm:prSet presAssocID="{4B7CBE7F-2C7D-4EA9-AF0D-486059BBA744}" presName="TwoConn_1-2" presStyleLbl="fgAccFollowNode1" presStyleIdx="0" presStyleCnt="1">
        <dgm:presLayoutVars>
          <dgm:bulletEnabled val="1"/>
        </dgm:presLayoutVars>
      </dgm:prSet>
      <dgm:spPr/>
    </dgm:pt>
    <dgm:pt modelId="{5F66A152-0B1A-483F-AB37-B428B52491A2}" type="pres">
      <dgm:prSet presAssocID="{4B7CBE7F-2C7D-4EA9-AF0D-486059BBA744}" presName="TwoNodes_1_text" presStyleLbl="node1" presStyleIdx="1" presStyleCnt="2">
        <dgm:presLayoutVars>
          <dgm:bulletEnabled val="1"/>
        </dgm:presLayoutVars>
      </dgm:prSet>
      <dgm:spPr/>
    </dgm:pt>
    <dgm:pt modelId="{E41FA925-05B4-4223-A2BF-AE80D0D221CA}" type="pres">
      <dgm:prSet presAssocID="{4B7CBE7F-2C7D-4EA9-AF0D-486059BBA74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10DFD803-E4C8-4134-B5F1-7EAE8A7425C6}" srcId="{4B7CBE7F-2C7D-4EA9-AF0D-486059BBA744}" destId="{FF9C30E6-40A9-44B8-951A-D081CC820468}" srcOrd="0" destOrd="0" parTransId="{0130383F-B5BC-416D-BB15-4E3B841FA40E}" sibTransId="{F272FFFA-290C-4E38-B745-4E1EDCE639A1}"/>
    <dgm:cxn modelId="{3DB74B26-231C-454E-B812-EBEF3A84B589}" type="presOf" srcId="{D32D27D7-AE51-48C9-B12C-BEC67D4AAA4C}" destId="{54DA5D35-790F-45F3-A479-1EC3E444995A}" srcOrd="0" destOrd="0" presId="urn:microsoft.com/office/officeart/2005/8/layout/vProcess5"/>
    <dgm:cxn modelId="{B4A8EC32-6085-462A-8E07-EF3FCF13BAAE}" type="presOf" srcId="{4B7CBE7F-2C7D-4EA9-AF0D-486059BBA744}" destId="{E359D177-B2EC-4FA1-9602-D269A812CD40}" srcOrd="0" destOrd="0" presId="urn:microsoft.com/office/officeart/2005/8/layout/vProcess5"/>
    <dgm:cxn modelId="{76250860-C582-4683-98F4-98A5E7AE62D6}" type="presOf" srcId="{F272FFFA-290C-4E38-B745-4E1EDCE639A1}" destId="{FA7A1B1F-A2A4-4DE2-9522-A089925AB7FF}" srcOrd="0" destOrd="0" presId="urn:microsoft.com/office/officeart/2005/8/layout/vProcess5"/>
    <dgm:cxn modelId="{8F52EB4E-5BED-45CD-8A1A-26B2A1CEEA87}" srcId="{4B7CBE7F-2C7D-4EA9-AF0D-486059BBA744}" destId="{D32D27D7-AE51-48C9-B12C-BEC67D4AAA4C}" srcOrd="1" destOrd="0" parTransId="{87BC275D-7531-497E-8A36-A0BE6CEFF6AA}" sibTransId="{9381AD0D-7F79-447C-B513-238AD59C5E4A}"/>
    <dgm:cxn modelId="{906E95A2-CA31-4A10-B5A5-A8D749C97E4B}" type="presOf" srcId="{FF9C30E6-40A9-44B8-951A-D081CC820468}" destId="{5F66A152-0B1A-483F-AB37-B428B52491A2}" srcOrd="1" destOrd="0" presId="urn:microsoft.com/office/officeart/2005/8/layout/vProcess5"/>
    <dgm:cxn modelId="{8250ECC5-2299-4ADA-8393-C7ADC3E98328}" type="presOf" srcId="{D32D27D7-AE51-48C9-B12C-BEC67D4AAA4C}" destId="{E41FA925-05B4-4223-A2BF-AE80D0D221CA}" srcOrd="1" destOrd="0" presId="urn:microsoft.com/office/officeart/2005/8/layout/vProcess5"/>
    <dgm:cxn modelId="{7279BAD9-D8D4-4531-B629-7837D41FCDC4}" type="presOf" srcId="{FF9C30E6-40A9-44B8-951A-D081CC820468}" destId="{1975B242-47AA-4A10-B9E1-A7EC884AEF09}" srcOrd="0" destOrd="0" presId="urn:microsoft.com/office/officeart/2005/8/layout/vProcess5"/>
    <dgm:cxn modelId="{283B5F46-CBB3-40B6-9CE3-D9913F5A501E}" type="presParOf" srcId="{E359D177-B2EC-4FA1-9602-D269A812CD40}" destId="{989ED6FF-A2C9-4062-B5A9-7D83A8F8A171}" srcOrd="0" destOrd="0" presId="urn:microsoft.com/office/officeart/2005/8/layout/vProcess5"/>
    <dgm:cxn modelId="{586E62E2-D3F2-4DDF-BC00-24992CE49FAD}" type="presParOf" srcId="{E359D177-B2EC-4FA1-9602-D269A812CD40}" destId="{1975B242-47AA-4A10-B9E1-A7EC884AEF09}" srcOrd="1" destOrd="0" presId="urn:microsoft.com/office/officeart/2005/8/layout/vProcess5"/>
    <dgm:cxn modelId="{1F7CA03E-9EDA-4174-9B38-19DFCD610EC6}" type="presParOf" srcId="{E359D177-B2EC-4FA1-9602-D269A812CD40}" destId="{54DA5D35-790F-45F3-A479-1EC3E444995A}" srcOrd="2" destOrd="0" presId="urn:microsoft.com/office/officeart/2005/8/layout/vProcess5"/>
    <dgm:cxn modelId="{D081DAFC-A791-45B7-875A-B332FE96624A}" type="presParOf" srcId="{E359D177-B2EC-4FA1-9602-D269A812CD40}" destId="{FA7A1B1F-A2A4-4DE2-9522-A089925AB7FF}" srcOrd="3" destOrd="0" presId="urn:microsoft.com/office/officeart/2005/8/layout/vProcess5"/>
    <dgm:cxn modelId="{9696D825-F131-470E-9364-F072A9AB2AE9}" type="presParOf" srcId="{E359D177-B2EC-4FA1-9602-D269A812CD40}" destId="{5F66A152-0B1A-483F-AB37-B428B52491A2}" srcOrd="4" destOrd="0" presId="urn:microsoft.com/office/officeart/2005/8/layout/vProcess5"/>
    <dgm:cxn modelId="{98F4F8A4-5EE5-4FD3-8EAE-8F7352B0B90F}" type="presParOf" srcId="{E359D177-B2EC-4FA1-9602-D269A812CD40}" destId="{E41FA925-05B4-4223-A2BF-AE80D0D221CA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F8F70-BD3A-4AD0-9B32-B92105BA81B1}">
      <dsp:nvSpPr>
        <dsp:cNvPr id="0" name=""/>
        <dsp:cNvSpPr/>
      </dsp:nvSpPr>
      <dsp:spPr>
        <a:xfrm>
          <a:off x="975923" y="625334"/>
          <a:ext cx="1458980" cy="1458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03579-CEC5-4C6B-A11E-6D2AA63E3039}">
      <dsp:nvSpPr>
        <dsp:cNvPr id="0" name=""/>
        <dsp:cNvSpPr/>
      </dsp:nvSpPr>
      <dsp:spPr>
        <a:xfrm>
          <a:off x="84324" y="2468946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npx create-react-app test</a:t>
          </a:r>
        </a:p>
      </dsp:txBody>
      <dsp:txXfrm>
        <a:off x="84324" y="2468946"/>
        <a:ext cx="3242179" cy="720000"/>
      </dsp:txXfrm>
    </dsp:sp>
    <dsp:sp modelId="{E014B49A-264B-4541-9D0F-E432DA691651}">
      <dsp:nvSpPr>
        <dsp:cNvPr id="0" name=""/>
        <dsp:cNvSpPr/>
      </dsp:nvSpPr>
      <dsp:spPr>
        <a:xfrm>
          <a:off x="4785484" y="625334"/>
          <a:ext cx="1458980" cy="1458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EB05F-60B2-4B2D-8EFF-D9A7DB463C9B}">
      <dsp:nvSpPr>
        <dsp:cNvPr id="0" name=""/>
        <dsp:cNvSpPr/>
      </dsp:nvSpPr>
      <dsp:spPr>
        <a:xfrm>
          <a:off x="3893885" y="2468946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cd test</a:t>
          </a:r>
        </a:p>
      </dsp:txBody>
      <dsp:txXfrm>
        <a:off x="3893885" y="2468946"/>
        <a:ext cx="3242179" cy="720000"/>
      </dsp:txXfrm>
    </dsp:sp>
    <dsp:sp modelId="{973C272F-DFAC-419C-8EC1-6847E5363158}">
      <dsp:nvSpPr>
        <dsp:cNvPr id="0" name=""/>
        <dsp:cNvSpPr/>
      </dsp:nvSpPr>
      <dsp:spPr>
        <a:xfrm>
          <a:off x="8595045" y="625334"/>
          <a:ext cx="1458980" cy="1458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D0B9D-100A-4DC3-9EFC-8F88C75AF260}">
      <dsp:nvSpPr>
        <dsp:cNvPr id="0" name=""/>
        <dsp:cNvSpPr/>
      </dsp:nvSpPr>
      <dsp:spPr>
        <a:xfrm>
          <a:off x="7703446" y="2468946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code .</a:t>
          </a:r>
        </a:p>
      </dsp:txBody>
      <dsp:txXfrm>
        <a:off x="7703446" y="2468946"/>
        <a:ext cx="324217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5B242-47AA-4A10-B9E1-A7EC884AEF09}">
      <dsp:nvSpPr>
        <dsp:cNvPr id="0" name=""/>
        <dsp:cNvSpPr/>
      </dsp:nvSpPr>
      <dsp:spPr>
        <a:xfrm>
          <a:off x="0" y="0"/>
          <a:ext cx="5362652" cy="1783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clone from github you have to use following command </a:t>
          </a:r>
        </a:p>
      </dsp:txBody>
      <dsp:txXfrm>
        <a:off x="52223" y="52223"/>
        <a:ext cx="3519762" cy="1678573"/>
      </dsp:txXfrm>
    </dsp:sp>
    <dsp:sp modelId="{54DA5D35-790F-45F3-A479-1EC3E444995A}">
      <dsp:nvSpPr>
        <dsp:cNvPr id="0" name=""/>
        <dsp:cNvSpPr/>
      </dsp:nvSpPr>
      <dsp:spPr>
        <a:xfrm>
          <a:off x="946350" y="2179246"/>
          <a:ext cx="5362652" cy="1783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git clone https://github.com/Kushal-Kamble/react-project.git</a:t>
          </a:r>
        </a:p>
      </dsp:txBody>
      <dsp:txXfrm>
        <a:off x="998573" y="2231469"/>
        <a:ext cx="3152893" cy="1678573"/>
      </dsp:txXfrm>
    </dsp:sp>
    <dsp:sp modelId="{FA7A1B1F-A2A4-4DE2-9522-A089925AB7FF}">
      <dsp:nvSpPr>
        <dsp:cNvPr id="0" name=""/>
        <dsp:cNvSpPr/>
      </dsp:nvSpPr>
      <dsp:spPr>
        <a:xfrm>
          <a:off x="4203689" y="1401651"/>
          <a:ext cx="1158962" cy="11589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64455" y="1401651"/>
        <a:ext cx="637430" cy="872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8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4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9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4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2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6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7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292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newbedev.com/what-do-i-type-in-path-variable-for-adb-server-to-start-from-cm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Complex maths formulae on a blackboard">
            <a:extLst>
              <a:ext uri="{FF2B5EF4-FFF2-40B4-BE49-F238E27FC236}">
                <a16:creationId xmlns:a16="http://schemas.microsoft.com/office/drawing/2014/main" id="{63D7C613-A9A4-4A5D-59B5-AA321C9B3C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18" r="9085" b="6932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React </a:t>
            </a:r>
            <a: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  <a:t>command 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DB3DE-90E6-F76A-7CA7-82A6DF384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instalation</a:t>
            </a:r>
            <a:r>
              <a:rPr lang="en-US" dirty="0">
                <a:ea typeface="+mj-lt"/>
                <a:cs typeface="+mj-lt"/>
              </a:rPr>
              <a:t> step 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8D793-4D60-09DD-1F54-64134A9B3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 marL="305435" indent="-305435"/>
            <a:endParaRPr lang="en-US"/>
          </a:p>
          <a:p>
            <a:pPr marL="305435" indent="-305435"/>
            <a:r>
              <a:rPr lang="en-US" dirty="0">
                <a:ea typeface="+mn-lt"/>
                <a:cs typeface="+mn-lt"/>
              </a:rPr>
              <a:t>go to directory where you want to create react project and open </a:t>
            </a:r>
            <a:r>
              <a:rPr lang="en-US" dirty="0" err="1">
                <a:ea typeface="+mn-lt"/>
                <a:cs typeface="+mn-lt"/>
              </a:rPr>
              <a:t>cmd</a:t>
            </a:r>
            <a:endParaRPr lang="en-US" dirty="0" err="1"/>
          </a:p>
          <a:p>
            <a:pPr marL="305435" indent="-305435"/>
            <a:endParaRPr lang="en-US"/>
          </a:p>
          <a:p>
            <a:pPr marL="305435" indent="-305435"/>
            <a:r>
              <a:rPr lang="en-US" dirty="0">
                <a:ea typeface="+mn-lt"/>
                <a:cs typeface="+mn-lt"/>
              </a:rPr>
              <a:t>to open </a:t>
            </a:r>
            <a:r>
              <a:rPr lang="en-US" dirty="0" err="1">
                <a:ea typeface="+mn-lt"/>
                <a:cs typeface="+mn-lt"/>
              </a:rPr>
              <a:t>cmd</a:t>
            </a:r>
            <a:r>
              <a:rPr lang="en-US" dirty="0">
                <a:ea typeface="+mn-lt"/>
                <a:cs typeface="+mn-lt"/>
              </a:rPr>
              <a:t> in path search cut all and  only type </a:t>
            </a:r>
            <a:r>
              <a:rPr lang="en-US" dirty="0" err="1">
                <a:ea typeface="+mn-lt"/>
                <a:cs typeface="+mn-lt"/>
              </a:rPr>
              <a:t>cmd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</p:txBody>
      </p:sp>
      <p:pic>
        <p:nvPicPr>
          <p:cNvPr id="22" name="Picture 21" descr="Drawings on colourful paper">
            <a:extLst>
              <a:ext uri="{FF2B5EF4-FFF2-40B4-BE49-F238E27FC236}">
                <a16:creationId xmlns:a16="http://schemas.microsoft.com/office/drawing/2014/main" id="{507A8F18-86DC-F437-2B7E-1B766F418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" r="26363" b="-3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A80490EA-E6F3-0283-DBFA-D3FBEA3B5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99636" y="731448"/>
            <a:ext cx="6448425" cy="5265707"/>
          </a:xfrm>
          <a:prstGeom prst="rect">
            <a:avLst/>
          </a:prstGeom>
        </p:spPr>
      </p:pic>
      <p:sp>
        <p:nvSpPr>
          <p:cNvPr id="24" name="TextBox 2">
            <a:extLst>
              <a:ext uri="{FF2B5EF4-FFF2-40B4-BE49-F238E27FC236}">
                <a16:creationId xmlns:a16="http://schemas.microsoft.com/office/drawing/2014/main" id="{9809BA7A-3FCC-8C70-C715-F232BB329037}"/>
              </a:ext>
            </a:extLst>
          </p:cNvPr>
          <p:cNvSpPr txBox="1"/>
          <p:nvPr/>
        </p:nvSpPr>
        <p:spPr>
          <a:xfrm>
            <a:off x="4999637" y="4142476"/>
            <a:ext cx="6448425" cy="5187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hlinkClick r:id="rId4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5"/>
              </a:rPr>
              <a:t>CC BY-SA-NC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127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C2FEA-3012-6226-8728-0139DCF7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instalation step 2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1316AEC7-F13D-3B28-4B19-FCB8CED83B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173464"/>
              </p:ext>
            </p:extLst>
          </p:nvPr>
        </p:nvGraphicFramePr>
        <p:xfrm>
          <a:off x="710421" y="2183412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1981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F2951-F347-9254-23F9-2ABF470B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ea typeface="+mj-lt"/>
                <a:cs typeface="+mj-lt"/>
              </a:rPr>
              <a:t>instalation step 3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ED97B-8DAB-8BAB-F489-18CB597B4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pPr marL="305435" indent="-305435"/>
            <a:endParaRPr lang="en-US">
              <a:solidFill>
                <a:schemeClr val="tx2"/>
              </a:solidFill>
            </a:endParaRPr>
          </a:p>
          <a:p>
            <a:pPr marL="305435" indent="-305435"/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open terminal and type following command </a:t>
            </a:r>
            <a:endParaRPr lang="en-US" dirty="0">
              <a:solidFill>
                <a:schemeClr val="tx2"/>
              </a:solidFill>
            </a:endParaRPr>
          </a:p>
          <a:p>
            <a:pPr marL="305435" indent="-305435"/>
            <a:endParaRPr lang="en-US">
              <a:solidFill>
                <a:schemeClr val="tx2"/>
              </a:solidFill>
            </a:endParaRPr>
          </a:p>
          <a:p>
            <a:pPr marL="305435" indent="-305435"/>
            <a:r>
              <a:rPr lang="en-US">
                <a:solidFill>
                  <a:schemeClr val="tx2"/>
                </a:solidFill>
                <a:ea typeface="+mn-lt"/>
                <a:cs typeface="+mn-lt"/>
              </a:rPr>
              <a:t>npm start</a:t>
            </a:r>
            <a:endParaRPr lang="en-US">
              <a:solidFill>
                <a:schemeClr val="tx2"/>
              </a:solidFill>
            </a:endParaRPr>
          </a:p>
          <a:p>
            <a:pPr marL="305435" indent="-305435"/>
            <a:endParaRPr lang="en-US">
              <a:solidFill>
                <a:schemeClr val="tx2"/>
              </a:solidFill>
            </a:endParaRPr>
          </a:p>
          <a:p>
            <a:pPr marL="305435" indent="-305435"/>
            <a:r>
              <a:rPr lang="en-US">
                <a:solidFill>
                  <a:schemeClr val="tx2"/>
                </a:solidFill>
                <a:ea typeface="+mn-lt"/>
                <a:cs typeface="+mn-lt"/>
              </a:rPr>
              <a:t>open browser  and type http://localhost:3000   your project show 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9DB2F-378B-C257-A7F9-0247396A65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96" r="33488" b="6250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1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105CF-F160-59E1-9ED8-597DB2BD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ea typeface="+mj-lt"/>
                <a:cs typeface="+mj-lt"/>
              </a:rPr>
              <a:t>instalation step 4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2D87A-C3AF-C6ED-8860-E605F27C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you want to push your react project code on GitHub then </a:t>
            </a:r>
          </a:p>
          <a:p>
            <a:pPr marL="305435" indent="-305435"/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1. go to your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github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account and create new repository</a:t>
            </a:r>
            <a:endParaRPr lang="en-US" dirty="0">
              <a:solidFill>
                <a:schemeClr val="tx2"/>
              </a:solidFill>
            </a:endParaRPr>
          </a:p>
          <a:p>
            <a:pPr marL="305435" indent="-305435"/>
            <a:endParaRPr lang="en-US">
              <a:solidFill>
                <a:schemeClr val="tx2"/>
              </a:solidFill>
            </a:endParaRPr>
          </a:p>
          <a:p>
            <a:pPr marL="305435" indent="-305435"/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   2. copy that repository path </a:t>
            </a:r>
            <a:endParaRPr lang="en-US">
              <a:solidFill>
                <a:schemeClr val="tx2"/>
              </a:solidFill>
              <a:ea typeface="+mn-lt"/>
              <a:cs typeface="+mn-lt"/>
            </a:endParaRPr>
          </a:p>
          <a:p>
            <a:pPr marL="305435" indent="-305435"/>
            <a:endParaRPr lang="en-US">
              <a:solidFill>
                <a:schemeClr val="tx2"/>
              </a:solidFill>
            </a:endParaRPr>
          </a:p>
          <a:p>
            <a:pPr marL="305435" indent="-305435"/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   3. close your react app terminal use ( ctrl + c )</a:t>
            </a:r>
            <a:endParaRPr lang="en-US" dirty="0">
              <a:solidFill>
                <a:schemeClr val="tx2"/>
              </a:solidFill>
            </a:endParaRPr>
          </a:p>
          <a:p>
            <a:pPr marL="305435" indent="-305435"/>
            <a:endParaRPr lang="en-US">
              <a:solidFill>
                <a:schemeClr val="tx2"/>
              </a:solidFill>
            </a:endParaRPr>
          </a:p>
          <a:p>
            <a:pPr marL="305435" indent="-305435"/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   4. initialize your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github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repository </a:t>
            </a:r>
            <a:endParaRPr lang="en-US">
              <a:solidFill>
                <a:schemeClr val="tx2"/>
              </a:solidFill>
            </a:endParaRPr>
          </a:p>
          <a:p>
            <a:pPr marL="305435" indent="-305435"/>
            <a:endParaRPr lang="en-US">
              <a:solidFill>
                <a:schemeClr val="tx2"/>
              </a:solidFill>
            </a:endParaRPr>
          </a:p>
        </p:txBody>
      </p:sp>
      <p:pic>
        <p:nvPicPr>
          <p:cNvPr id="14" name="Picture 13" descr="Top view of cubes connected with black lines">
            <a:extLst>
              <a:ext uri="{FF2B5EF4-FFF2-40B4-BE49-F238E27FC236}">
                <a16:creationId xmlns:a16="http://schemas.microsoft.com/office/drawing/2014/main" id="{D065A7A3-7AC2-3C8B-161C-43134148F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13" r="19310" b="4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1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F7E3A-4196-3D45-8DDA-679093BB1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Github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1C59C-09B3-8CBE-E63A-8EEA2BF41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pPr marL="305435" indent="-305435">
              <a:lnSpc>
                <a:spcPct val="100000"/>
              </a:lnSpc>
            </a:pPr>
            <a:r>
              <a:rPr lang="en-US" sz="1500" dirty="0">
                <a:solidFill>
                  <a:schemeClr val="tx2"/>
                </a:solidFill>
                <a:ea typeface="+mn-lt"/>
                <a:cs typeface="+mn-lt"/>
              </a:rPr>
              <a:t>    git </a:t>
            </a:r>
            <a:r>
              <a:rPr lang="en-US" sz="1500" dirty="0" err="1">
                <a:solidFill>
                  <a:schemeClr val="tx2"/>
                </a:solidFill>
                <a:ea typeface="+mn-lt"/>
                <a:cs typeface="+mn-lt"/>
              </a:rPr>
              <a:t>init</a:t>
            </a:r>
            <a:endParaRPr lang="en-US" sz="1500" dirty="0" err="1">
              <a:solidFill>
                <a:schemeClr val="tx2"/>
              </a:solidFill>
            </a:endParaRPr>
          </a:p>
          <a:p>
            <a:pPr marL="305435" indent="-305435">
              <a:lnSpc>
                <a:spcPct val="100000"/>
              </a:lnSpc>
            </a:pPr>
            <a:endParaRPr lang="en-US" sz="1500">
              <a:solidFill>
                <a:schemeClr val="tx2"/>
              </a:solidFill>
            </a:endParaRPr>
          </a:p>
          <a:p>
            <a:pPr marL="305435" indent="-305435">
              <a:lnSpc>
                <a:spcPct val="100000"/>
              </a:lnSpc>
            </a:pPr>
            <a:r>
              <a:rPr lang="en-US" sz="1500" dirty="0">
                <a:solidFill>
                  <a:schemeClr val="tx2"/>
                </a:solidFill>
                <a:ea typeface="+mn-lt"/>
                <a:cs typeface="+mn-lt"/>
              </a:rPr>
              <a:t>    after that you add all folders for that use </a:t>
            </a:r>
            <a:r>
              <a:rPr lang="en-US" sz="1500" dirty="0" err="1">
                <a:solidFill>
                  <a:schemeClr val="tx2"/>
                </a:solidFill>
                <a:ea typeface="+mn-lt"/>
                <a:cs typeface="+mn-lt"/>
              </a:rPr>
              <a:t>command </a:t>
            </a:r>
            <a:r>
              <a:rPr lang="en-US" sz="1500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endParaRPr lang="en-US" sz="1500">
              <a:solidFill>
                <a:schemeClr val="tx2"/>
              </a:solidFill>
              <a:ea typeface="+mn-lt"/>
              <a:cs typeface="+mn-lt"/>
            </a:endParaRPr>
          </a:p>
          <a:p>
            <a:pPr marL="305435" indent="-305435">
              <a:lnSpc>
                <a:spcPct val="100000"/>
              </a:lnSpc>
            </a:pPr>
            <a:r>
              <a:rPr lang="en-US" sz="1500" dirty="0">
                <a:solidFill>
                  <a:schemeClr val="tx2"/>
                </a:solidFill>
                <a:ea typeface="+mn-lt"/>
                <a:cs typeface="+mn-lt"/>
              </a:rPr>
              <a:t>   </a:t>
            </a:r>
            <a:endParaRPr lang="en-US" sz="1500">
              <a:solidFill>
                <a:schemeClr val="tx2"/>
              </a:solidFill>
            </a:endParaRPr>
          </a:p>
          <a:p>
            <a:pPr marL="305435" indent="-305435">
              <a:lnSpc>
                <a:spcPct val="100000"/>
              </a:lnSpc>
            </a:pPr>
            <a:r>
              <a:rPr lang="en-US" sz="1500" dirty="0">
                <a:solidFill>
                  <a:schemeClr val="tx2"/>
                </a:solidFill>
                <a:ea typeface="+mn-lt"/>
                <a:cs typeface="+mn-lt"/>
              </a:rPr>
              <a:t>    git add .</a:t>
            </a:r>
            <a:endParaRPr lang="en-US" sz="1500" dirty="0">
              <a:solidFill>
                <a:schemeClr val="tx2"/>
              </a:solidFill>
            </a:endParaRPr>
          </a:p>
          <a:p>
            <a:pPr marL="305435" indent="-305435">
              <a:lnSpc>
                <a:spcPct val="100000"/>
              </a:lnSpc>
            </a:pPr>
            <a:endParaRPr lang="en-US" sz="1500">
              <a:solidFill>
                <a:schemeClr val="tx2"/>
              </a:solidFill>
            </a:endParaRPr>
          </a:p>
          <a:p>
            <a:pPr marL="305435" indent="-305435">
              <a:lnSpc>
                <a:spcPct val="100000"/>
              </a:lnSpc>
            </a:pPr>
            <a:r>
              <a:rPr lang="en-US" sz="1500" dirty="0">
                <a:solidFill>
                  <a:schemeClr val="tx2"/>
                </a:solidFill>
                <a:ea typeface="+mn-lt"/>
                <a:cs typeface="+mn-lt"/>
              </a:rPr>
              <a:t>    to commit changes on </a:t>
            </a:r>
            <a:r>
              <a:rPr lang="en-US" sz="1500" dirty="0" err="1">
                <a:solidFill>
                  <a:schemeClr val="tx2"/>
                </a:solidFill>
                <a:ea typeface="+mn-lt"/>
                <a:cs typeface="+mn-lt"/>
              </a:rPr>
              <a:t>github</a:t>
            </a:r>
            <a:r>
              <a:rPr lang="en-US" sz="1500" dirty="0">
                <a:solidFill>
                  <a:schemeClr val="tx2"/>
                </a:solidFill>
                <a:ea typeface="+mn-lt"/>
                <a:cs typeface="+mn-lt"/>
              </a:rPr>
              <a:t> repository you need to following </a:t>
            </a:r>
            <a:r>
              <a:rPr lang="en-US" sz="1500" dirty="0" err="1">
                <a:solidFill>
                  <a:schemeClr val="tx2"/>
                </a:solidFill>
                <a:ea typeface="+mn-lt"/>
                <a:cs typeface="+mn-lt"/>
              </a:rPr>
              <a:t>command s</a:t>
            </a:r>
            <a:endParaRPr lang="en-US" sz="1500" dirty="0" err="1">
              <a:solidFill>
                <a:schemeClr val="tx2"/>
              </a:solidFill>
            </a:endParaRPr>
          </a:p>
          <a:p>
            <a:pPr marL="305435" indent="-305435">
              <a:lnSpc>
                <a:spcPct val="100000"/>
              </a:lnSpc>
            </a:pPr>
            <a:endParaRPr lang="en-US" sz="1500">
              <a:solidFill>
                <a:schemeClr val="tx2"/>
              </a:solidFill>
            </a:endParaRPr>
          </a:p>
          <a:p>
            <a:pPr marL="305435" indent="-305435">
              <a:lnSpc>
                <a:spcPct val="100000"/>
              </a:lnSpc>
            </a:pPr>
            <a:r>
              <a:rPr lang="en-US" sz="1500" dirty="0">
                <a:solidFill>
                  <a:schemeClr val="tx2"/>
                </a:solidFill>
                <a:ea typeface="+mn-lt"/>
                <a:cs typeface="+mn-lt"/>
              </a:rPr>
              <a:t>    git commit -m "first-code-change"</a:t>
            </a:r>
            <a:endParaRPr lang="en-US" sz="1500" dirty="0">
              <a:solidFill>
                <a:schemeClr val="tx2"/>
              </a:solidFill>
            </a:endParaRPr>
          </a:p>
          <a:p>
            <a:pPr marL="305435" indent="-305435">
              <a:lnSpc>
                <a:spcPct val="100000"/>
              </a:lnSpc>
            </a:pPr>
            <a:endParaRPr lang="en-US" sz="1500">
              <a:solidFill>
                <a:schemeClr val="tx2"/>
              </a:solidFill>
            </a:endParaRPr>
          </a:p>
          <a:p>
            <a:pPr marL="305435" indent="-305435">
              <a:lnSpc>
                <a:spcPct val="100000"/>
              </a:lnSpc>
            </a:pPr>
            <a:r>
              <a:rPr lang="en-US" sz="1500" dirty="0">
                <a:solidFill>
                  <a:schemeClr val="tx2"/>
                </a:solidFill>
                <a:ea typeface="+mn-lt"/>
                <a:cs typeface="+mn-lt"/>
              </a:rPr>
              <a:t>    git push paste your copy repository path </a:t>
            </a:r>
            <a:endParaRPr lang="en-US" sz="1500">
              <a:solidFill>
                <a:schemeClr val="tx2"/>
              </a:solidFill>
            </a:endParaRP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B9336971-82EC-DC2F-D0AC-3AEC96125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86" r="1319" b="-3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37C77-18DA-7F99-32B9-515BB032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9FC7D12-C2E9-815B-3720-6D677EDF56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4" y="1896533"/>
          <a:ext cx="6309003" cy="3962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D043997F-EBD5-1D26-239A-1258A8192FA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995" r="17927" b="4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4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5BA79-7557-72F1-2E83-3681A92B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endParaRPr lang="en-US" sz="4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51958-501B-74C5-925F-81751DF87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 fontScale="92500" lnSpcReduction="20000"/>
          </a:bodyPr>
          <a:lstStyle/>
          <a:p>
            <a:pPr marL="305435" indent="-305435"/>
            <a:r>
              <a:rPr lang="en-US" sz="2000" dirty="0">
                <a:ea typeface="+mn-lt"/>
                <a:cs typeface="+mn-lt"/>
              </a:rPr>
              <a:t>cd = change directory</a:t>
            </a:r>
            <a:endParaRPr lang="en-US" sz="2000" dirty="0"/>
          </a:p>
          <a:p>
            <a:pPr marL="305435" indent="-305435"/>
            <a:endParaRPr lang="en-US" sz="2000"/>
          </a:p>
          <a:p>
            <a:pPr marL="305435" indent="-305435"/>
            <a:r>
              <a:rPr lang="en-US" sz="2000" dirty="0">
                <a:ea typeface="+mn-lt"/>
                <a:cs typeface="+mn-lt"/>
              </a:rPr>
              <a:t>cd ..  =&gt;  one step directory path back</a:t>
            </a:r>
            <a:endParaRPr lang="en-US" sz="2000" dirty="0"/>
          </a:p>
          <a:p>
            <a:pPr marL="305435" indent="-305435"/>
            <a:endParaRPr lang="en-US" sz="2000"/>
          </a:p>
          <a:p>
            <a:pPr marL="305435" indent="-305435"/>
            <a:r>
              <a:rPr lang="en-US" sz="2000" dirty="0">
                <a:ea typeface="+mn-lt"/>
                <a:cs typeface="+mn-lt"/>
              </a:rPr>
              <a:t>cd ../..  =&gt;  two step directory path back</a:t>
            </a:r>
            <a:endParaRPr lang="en-US" sz="2000" dirty="0"/>
          </a:p>
          <a:p>
            <a:pPr marL="305435" indent="-305435"/>
            <a:endParaRPr lang="en-US" sz="2000"/>
          </a:p>
          <a:p>
            <a:pPr marL="305435" indent="-305435"/>
            <a:r>
              <a:rPr lang="en-US" sz="2000" dirty="0">
                <a:ea typeface="+mn-lt"/>
                <a:cs typeface="+mn-lt"/>
              </a:rPr>
              <a:t>cd folder name =&gt; u go to that folder directory</a:t>
            </a:r>
            <a:endParaRPr lang="en-US" sz="2000" dirty="0"/>
          </a:p>
          <a:p>
            <a:pPr marL="305435" indent="-305435"/>
            <a:endParaRPr lang="en-US" sz="2000"/>
          </a:p>
          <a:p>
            <a:pPr marL="305435" indent="-305435"/>
            <a:r>
              <a:rPr lang="en-US" sz="2000" dirty="0" err="1">
                <a:ea typeface="+mn-lt"/>
                <a:cs typeface="+mn-lt"/>
              </a:rPr>
              <a:t>cmd</a:t>
            </a:r>
            <a:r>
              <a:rPr lang="en-US" sz="2000" dirty="0">
                <a:ea typeface="+mn-lt"/>
                <a:cs typeface="+mn-lt"/>
              </a:rPr>
              <a:t> =&gt;  command  line interface </a:t>
            </a:r>
          </a:p>
          <a:p>
            <a:pPr marL="305435" indent="-305435"/>
            <a:endParaRPr lang="en-US" sz="2000" dirty="0"/>
          </a:p>
          <a:p>
            <a:pPr marL="305435" indent="-305435"/>
            <a:r>
              <a:rPr lang="en-US" sz="2000" dirty="0">
                <a:ea typeface="+mn-lt"/>
                <a:cs typeface="+mn-lt"/>
              </a:rPr>
              <a:t>node </a:t>
            </a:r>
            <a:r>
              <a:rPr lang="en-US" sz="2000" dirty="0" err="1">
                <a:ea typeface="+mn-lt"/>
                <a:cs typeface="+mn-lt"/>
              </a:rPr>
              <a:t>src</a:t>
            </a:r>
            <a:r>
              <a:rPr lang="en-US" sz="2000" dirty="0">
                <a:ea typeface="+mn-lt"/>
                <a:cs typeface="+mn-lt"/>
              </a:rPr>
              <a:t>/B.js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3956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DividendVTI</vt:lpstr>
      <vt:lpstr>React command </vt:lpstr>
      <vt:lpstr>instalation step 1</vt:lpstr>
      <vt:lpstr>instalation step 2</vt:lpstr>
      <vt:lpstr>instalation step 3</vt:lpstr>
      <vt:lpstr>instalation step 4</vt:lpstr>
      <vt:lpstr>Github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60</cp:revision>
  <dcterms:created xsi:type="dcterms:W3CDTF">2024-01-09T04:23:37Z</dcterms:created>
  <dcterms:modified xsi:type="dcterms:W3CDTF">2024-02-07T10:53:07Z</dcterms:modified>
</cp:coreProperties>
</file>