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Customer Churn Prediction for Subscription Services</a:t>
            </a:r>
          </a:p>
          <a:p>
            <a:r>
              <a:t>Team 7: Colorado Blue Spruce</a:t>
            </a:r>
          </a:p>
          <a:p>
            <a:r>
              <a:t>Kushal Shankar, Ashmitha Appandaraju, Tej Sidda, Ronak Vadhaiya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Loyalty offers for month-to-month customers.</a:t>
            </a:r>
          </a:p>
          <a:p>
            <a:r>
              <a:t>- Promote long-term contracts.</a:t>
            </a:r>
          </a:p>
          <a:p>
            <a:r>
              <a:t>- Encourage auto-payment methods.</a:t>
            </a:r>
          </a:p>
          <a:p>
            <a:r>
              <a:t>- Address fiber optic service churn.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Deploy predictive dashboard.</a:t>
            </a:r>
          </a:p>
          <a:p>
            <a:r>
              <a:t>Real-time churn monitoring.</a:t>
            </a:r>
          </a:p>
          <a:p>
            <a:r>
              <a:t>Extend solution across industries.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Explain the importance of churn prediction for subscription-based businesses.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Telco Customer Churn dataset (7,043 records, 21 features).</a:t>
            </a:r>
          </a:p>
          <a:p>
            <a:r>
              <a:t>Includes demographics, services, contract types, and billing information.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Insert visuals for churn distribution, contract type vs churn, payment method vs churn, tenure distribution.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Tenure groups, average monthly charges, contract and billing interaction features.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Baseline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Logistic Regression and Decision Tree performance metrics.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Random Forest and XGBoost results with ROC-AUC and comparison table.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SHAP summary plots and top contributing features.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Contract type and tenure impact churn.</a:t>
            </a:r>
          </a:p>
          <a:p>
            <a:r>
              <a:t>- High monthly charges correlate with churn.</a:t>
            </a:r>
          </a:p>
          <a:p>
            <a:r>
              <a:t>- Payment methods influence churn risk.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