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5" r:id="rId11"/>
    <p:sldId id="270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28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l jain" userId="bc25a815617eafd5" providerId="LiveId" clId="{15268ADB-EFCF-4821-9F79-DF8452E3A97A}"/>
    <pc:docChg chg="undo custSel modSld">
      <pc:chgData name="kushal jain" userId="bc25a815617eafd5" providerId="LiveId" clId="{15268ADB-EFCF-4821-9F79-DF8452E3A97A}" dt="2025-09-12T02:47:14.140" v="7" actId="207"/>
      <pc:docMkLst>
        <pc:docMk/>
      </pc:docMkLst>
      <pc:sldChg chg="modSp mod">
        <pc:chgData name="kushal jain" userId="bc25a815617eafd5" providerId="LiveId" clId="{15268ADB-EFCF-4821-9F79-DF8452E3A97A}" dt="2025-09-12T02:47:14.140" v="7" actId="207"/>
        <pc:sldMkLst>
          <pc:docMk/>
          <pc:sldMk cId="2573750617" sldId="270"/>
        </pc:sldMkLst>
        <pc:spChg chg="mod">
          <ac:chgData name="kushal jain" userId="bc25a815617eafd5" providerId="LiveId" clId="{15268ADB-EFCF-4821-9F79-DF8452E3A97A}" dt="2025-09-12T02:47:07.101" v="6" actId="207"/>
          <ac:spMkLst>
            <pc:docMk/>
            <pc:sldMk cId="2573750617" sldId="270"/>
            <ac:spMk id="6" creationId="{08E4628E-9275-53DA-2D6E-04EE84130F7D}"/>
          </ac:spMkLst>
        </pc:spChg>
        <pc:spChg chg="mod">
          <ac:chgData name="kushal jain" userId="bc25a815617eafd5" providerId="LiveId" clId="{15268ADB-EFCF-4821-9F79-DF8452E3A97A}" dt="2025-09-12T02:47:14.140" v="7" actId="207"/>
          <ac:spMkLst>
            <pc:docMk/>
            <pc:sldMk cId="2573750617" sldId="270"/>
            <ac:spMk id="7" creationId="{A31F2146-BF86-A068-879B-50869A2572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Kushal S</a:t>
            </a:r>
          </a:p>
          <a:p>
            <a:r>
              <a:rPr lang="en-US" sz="2400" dirty="0"/>
              <a:t>REGISTER NO AND NMID</a:t>
            </a:r>
            <a:r>
              <a:rPr lang="en-US" sz="2400"/>
              <a:t>: 212402374/asunm1301212402374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COLLEGE:AM JAIN COLLEGE/ 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DF67F-4714-EAA3-046F-2CB4C1CAA699}"/>
              </a:ext>
            </a:extLst>
          </p:cNvPr>
          <p:cNvSpPr txBox="1"/>
          <p:nvPr/>
        </p:nvSpPr>
        <p:spPr>
          <a:xfrm>
            <a:off x="750149" y="1190625"/>
            <a:ext cx="61030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Digital portfolios are essential in today’s competitive world. This project showcases technical and creative skills. It improves personal branding and visibility. Provides recruiters with a better candidate evaluation tool. Future scope includes adding blogs and AI-driven features.</a:t>
            </a:r>
            <a:endParaRPr lang="en-IN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E700-AC66-A47D-8326-41FAEE03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12E6B-190B-5B91-CF76-98578138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944739" cy="1101643"/>
          </a:xfrm>
        </p:spPr>
        <p:txBody>
          <a:bodyPr/>
          <a:lstStyle/>
          <a:p>
            <a:r>
              <a:rPr lang="en-IN" dirty="0"/>
              <a:t>https://github.com/Kushal-ctrl-del/ibm-edunet/blob/65285d1fe828c4f242a67e38307909f2660c36cf/index.html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44FB8-1D2C-16F6-EABE-84338A974074}"/>
              </a:ext>
            </a:extLst>
          </p:cNvPr>
          <p:cNvSpPr txBox="1"/>
          <p:nvPr/>
        </p:nvSpPr>
        <p:spPr>
          <a:xfrm>
            <a:off x="475652" y="3429000"/>
            <a:ext cx="6101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https://github.com/Kushal-ctrl-del/ibm-edunet.git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4628E-9275-53DA-2D6E-04EE84130F7D}"/>
              </a:ext>
            </a:extLst>
          </p:cNvPr>
          <p:cNvSpPr txBox="1"/>
          <p:nvPr/>
        </p:nvSpPr>
        <p:spPr>
          <a:xfrm flipH="1">
            <a:off x="475652" y="2928023"/>
            <a:ext cx="455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FF0000"/>
                </a:solidFill>
              </a:rPr>
              <a:t>Repository Link</a:t>
            </a:r>
            <a:r>
              <a:rPr lang="en-IN" dirty="0"/>
              <a:t>: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F2146-BF86-A068-879B-50869A25720F}"/>
              </a:ext>
            </a:extLst>
          </p:cNvPr>
          <p:cNvSpPr txBox="1"/>
          <p:nvPr/>
        </p:nvSpPr>
        <p:spPr>
          <a:xfrm>
            <a:off x="609600" y="11493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rgbClr val="FF0000"/>
                </a:solidFill>
              </a:rPr>
              <a:t>Portfolio Link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5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3562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400" dirty="0"/>
              <a:t>DIGITAL 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38924-DE78-77D0-6670-DE383B8AFA7C}"/>
              </a:ext>
            </a:extLst>
          </p:cNvPr>
          <p:cNvSpPr txBox="1"/>
          <p:nvPr/>
        </p:nvSpPr>
        <p:spPr>
          <a:xfrm>
            <a:off x="705684" y="1280636"/>
            <a:ext cx="61030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Many students lack a proper platform to showcase their skills. Traditional resumes fail to display creativity effectively. Recruiters find it difficult to evaluate projects without visuals. Lack of personal branding reduces opportunities. A digital portfolio solves these issues with an interactive format.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4F439-4600-53BD-9124-4D905AD3CEA0}"/>
              </a:ext>
            </a:extLst>
          </p:cNvPr>
          <p:cNvSpPr txBox="1"/>
          <p:nvPr/>
        </p:nvSpPr>
        <p:spPr>
          <a:xfrm>
            <a:off x="739775" y="1507807"/>
            <a:ext cx="82518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The project is about creating a personal digital portfolio. It highlights academic achievements, skills, and projects. The portfolio serves as a professional identity online. It is user-friendly and visually appealing. The aim is to provide a complete overview of the creator.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34AFF-BFB0-2DCD-164E-BABBBF6E0C39}"/>
              </a:ext>
            </a:extLst>
          </p:cNvPr>
          <p:cNvSpPr txBox="1"/>
          <p:nvPr/>
        </p:nvSpPr>
        <p:spPr>
          <a:xfrm>
            <a:off x="589221" y="1419135"/>
            <a:ext cx="610308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Students who want to display their work. Recruiters searching for talented candidates. Teachers evaluating student projects. Peers collaborating and sharing knowledge. Anyone interested in learning about the portfolio creator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26A23-60DF-6DF7-6E5B-C8F5A063AA72}"/>
              </a:ext>
            </a:extLst>
          </p:cNvPr>
          <p:cNvSpPr txBox="1"/>
          <p:nvPr/>
        </p:nvSpPr>
        <p:spPr>
          <a:xfrm>
            <a:off x="2731016" y="1415474"/>
            <a:ext cx="61030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HTML for structure and layout. JavaScript for interactivity and functionality. GitHub for version control and hosting. Optional frameworks like Bootstrap for faster design.</a:t>
            </a:r>
            <a:endParaRPr lang="en-I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898EF-4CAB-47C5-4D35-6D9EB66C25CC}"/>
              </a:ext>
            </a:extLst>
          </p:cNvPr>
          <p:cNvSpPr txBox="1"/>
          <p:nvPr/>
        </p:nvSpPr>
        <p:spPr>
          <a:xfrm>
            <a:off x="757496" y="982341"/>
            <a:ext cx="610308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Simple, clean, and professional interface. Organized sections for easy navigation. Consistent </a:t>
            </a:r>
            <a:r>
              <a:rPr lang="en-GB" sz="3200" dirty="0" err="1"/>
              <a:t>color</a:t>
            </a:r>
            <a:r>
              <a:rPr lang="en-GB" sz="3200" dirty="0"/>
              <a:t> scheme and typography. Responsive design for all devices. Visual elements like images and icons for better appeal.</a:t>
            </a:r>
            <a:endParaRPr lang="en-I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4019E-B411-8D94-4462-3CCB3C2117F3}"/>
              </a:ext>
            </a:extLst>
          </p:cNvPr>
          <p:cNvSpPr txBox="1"/>
          <p:nvPr/>
        </p:nvSpPr>
        <p:spPr>
          <a:xfrm>
            <a:off x="776597" y="1143634"/>
            <a:ext cx="61030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Interactive navigation bar. Sections for About Me, Skills, Projects, and Contact. Integration of images, certificates, and videos. External links to GitHub and LinkedIn. Downloadable resume option.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393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Roboto</vt:lpstr>
      <vt:lpstr>Times New Roman</vt:lpstr>
      <vt:lpstr>Trebuchet MS</vt:lpstr>
      <vt:lpstr>Office Theme</vt:lpstr>
      <vt:lpstr>Digital Portfolio  </vt:lpstr>
      <vt:lpstr>DIGITAL 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CONCLUSION</vt:lpstr>
      <vt:lpstr>GITHUB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kushal jain</cp:lastModifiedBy>
  <cp:revision>28</cp:revision>
  <dcterms:created xsi:type="dcterms:W3CDTF">2024-03-29T15:07:22Z</dcterms:created>
  <dcterms:modified xsi:type="dcterms:W3CDTF">2025-09-12T02:47:14Z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