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l jain" userId="bc25a815617eafd5" providerId="LiveId" clId="{15268ADB-EFCF-4821-9F79-DF8452E3A97A}"/>
    <pc:docChg chg="modSld">
      <pc:chgData name="kushal jain" userId="bc25a815617eafd5" providerId="LiveId" clId="{15268ADB-EFCF-4821-9F79-DF8452E3A97A}" dt="2025-09-05T14:06:44.585" v="19" actId="20577"/>
      <pc:docMkLst>
        <pc:docMk/>
      </pc:docMkLst>
      <pc:sldChg chg="modSp mod">
        <pc:chgData name="kushal jain" userId="bc25a815617eafd5" providerId="LiveId" clId="{15268ADB-EFCF-4821-9F79-DF8452E3A97A}" dt="2025-09-05T14:06:44.585" v="19" actId="20577"/>
        <pc:sldMkLst>
          <pc:docMk/>
          <pc:sldMk cId="0" sldId="256"/>
        </pc:sldMkLst>
        <pc:spChg chg="mod">
          <ac:chgData name="kushal jain" userId="bc25a815617eafd5" providerId="LiveId" clId="{15268ADB-EFCF-4821-9F79-DF8452E3A97A}" dt="2025-09-05T14:06:44.585" v="19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Kushal S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212402374/asunm1301212402374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COLLEGE:AM JAIN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DF67F-4714-EAA3-046F-2CB4C1CAA699}"/>
              </a:ext>
            </a:extLst>
          </p:cNvPr>
          <p:cNvSpPr txBox="1"/>
          <p:nvPr/>
        </p:nvSpPr>
        <p:spPr>
          <a:xfrm>
            <a:off x="750149" y="1190625"/>
            <a:ext cx="610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Digital portfolios are essential in today’s competitive world. This project showcases technical and creative skills. It improves personal branding and visibility. Provides recruiters with a better candidate evaluation tool. Future scope includes adding blogs and AI-driven features.</a:t>
            </a:r>
            <a:endParaRPr lang="en-IN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3562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dirty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38924-DE78-77D0-6670-DE383B8AFA7C}"/>
              </a:ext>
            </a:extLst>
          </p:cNvPr>
          <p:cNvSpPr txBox="1"/>
          <p:nvPr/>
        </p:nvSpPr>
        <p:spPr>
          <a:xfrm>
            <a:off x="705684" y="1280636"/>
            <a:ext cx="61030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Many students lack a proper platform to showcase their skills. Traditional resumes fail to display creativity effectively. Recruiters find it difficult to evaluate projects without visuals. Lack of personal branding reduces opportunities. A digital portfolio solves these issues with an interactive format.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4F439-4600-53BD-9124-4D905AD3CEA0}"/>
              </a:ext>
            </a:extLst>
          </p:cNvPr>
          <p:cNvSpPr txBox="1"/>
          <p:nvPr/>
        </p:nvSpPr>
        <p:spPr>
          <a:xfrm>
            <a:off x="739775" y="1507807"/>
            <a:ext cx="825182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The project is about creating a personal digital portfolio. It highlights academic achievements, skills, and projects. The portfolio serves as a professional identity online. It is user-friendly and visually appealing. The aim is to provide a complete overview of the creator.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34AFF-BFB0-2DCD-164E-BABBBF6E0C39}"/>
              </a:ext>
            </a:extLst>
          </p:cNvPr>
          <p:cNvSpPr txBox="1"/>
          <p:nvPr/>
        </p:nvSpPr>
        <p:spPr>
          <a:xfrm>
            <a:off x="589221" y="1419135"/>
            <a:ext cx="61030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Students who want to display their work. Recruiters searching for talented candidates. Teachers evaluating student projects. Peers collaborating and sharing knowledge. Anyone interested in learning about the portfolio creator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26A23-60DF-6DF7-6E5B-C8F5A063AA72}"/>
              </a:ext>
            </a:extLst>
          </p:cNvPr>
          <p:cNvSpPr txBox="1"/>
          <p:nvPr/>
        </p:nvSpPr>
        <p:spPr>
          <a:xfrm>
            <a:off x="2731016" y="1415474"/>
            <a:ext cx="6103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HTML for structure and layout. JavaScript for interactivity and functionality. GitHub for version control and hosting. Optional frameworks like Bootstrap for faster design.</a:t>
            </a:r>
            <a:endParaRPr lang="en-IN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898EF-4CAB-47C5-4D35-6D9EB66C25CC}"/>
              </a:ext>
            </a:extLst>
          </p:cNvPr>
          <p:cNvSpPr txBox="1"/>
          <p:nvPr/>
        </p:nvSpPr>
        <p:spPr>
          <a:xfrm>
            <a:off x="757496" y="982341"/>
            <a:ext cx="610308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Simple, clean, and professional interface. Organized sections for easy navigation. Consistent </a:t>
            </a:r>
            <a:r>
              <a:rPr lang="en-GB" sz="3200" dirty="0" err="1"/>
              <a:t>color</a:t>
            </a:r>
            <a:r>
              <a:rPr lang="en-GB" sz="3200" dirty="0"/>
              <a:t> scheme and typography. Responsive design for all devices. Visual elements like images and icons for better appeal.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4019E-B411-8D94-4462-3CCB3C2117F3}"/>
              </a:ext>
            </a:extLst>
          </p:cNvPr>
          <p:cNvSpPr txBox="1"/>
          <p:nvPr/>
        </p:nvSpPr>
        <p:spPr>
          <a:xfrm>
            <a:off x="776597" y="1143634"/>
            <a:ext cx="61030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Interactive navigation bar. Sections for About Me, Skills, Projects, and Contact. Integration of images, certificates, and videos. External links to GitHub and LinkedIn. Downloadable resume option.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358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kushal jain</cp:lastModifiedBy>
  <cp:revision>27</cp:revision>
  <dcterms:created xsi:type="dcterms:W3CDTF">2024-03-29T15:07:22Z</dcterms:created>
  <dcterms:modified xsi:type="dcterms:W3CDTF">2025-09-05T14:06:45Z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