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9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5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0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56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8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6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9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3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9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7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7147B2-291F-4FA0-A970-B1A399D677D8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09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098" y="1816769"/>
            <a:ext cx="9822873" cy="1801090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Battle of Neighbourhoods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Kushal Deswal</a:t>
            </a:r>
          </a:p>
          <a:p>
            <a:r>
              <a:rPr lang="en-IN" dirty="0"/>
              <a:t>July 12, 2020</a:t>
            </a:r>
          </a:p>
        </p:txBody>
      </p:sp>
    </p:spTree>
    <p:extLst>
      <p:ext uri="{BB962C8B-B14F-4D97-AF65-F5344CB8AC3E}">
        <p14:creationId xmlns:p14="http://schemas.microsoft.com/office/powerpoint/2010/main" val="4983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A chain of restaurant owners in Ontario, Canada want to expand their business in other cities. Currently they have their restaurants open in cities like Ottawa, Brampton and Hamilton.</a:t>
            </a:r>
          </a:p>
          <a:p>
            <a:r>
              <a:rPr lang="en-IN" sz="2200" dirty="0"/>
              <a:t>They figured out that they would make much more profit by opening up a restaurant in Toronto city.</a:t>
            </a:r>
          </a:p>
          <a:p>
            <a:r>
              <a:rPr lang="en-IN" sz="2200" dirty="0"/>
              <a:t>They are having trouble figuring out which place to choose within Toronto for their new restaurant.</a:t>
            </a:r>
          </a:p>
          <a:p>
            <a:r>
              <a:rPr lang="en-IN" sz="2200" dirty="0"/>
              <a:t>We have to help them figure out which place to choose where their business will be good and they have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72036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07864"/>
          </a:xfrm>
        </p:spPr>
        <p:txBody>
          <a:bodyPr>
            <a:normAutofit fontScale="92500"/>
          </a:bodyPr>
          <a:lstStyle/>
          <a:p>
            <a:r>
              <a:rPr lang="en-IN" sz="1900" dirty="0"/>
              <a:t>First Dataset: List of all the neighbourhoods in Toronto: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Data source: </a:t>
            </a:r>
            <a:r>
              <a:rPr lang="en-IN" sz="1900" dirty="0">
                <a:hlinkClick r:id="rId2"/>
              </a:rPr>
              <a:t>https://en.wikipedia.org/wiki/List_of_postal_codes_of_Canada:_M</a:t>
            </a:r>
            <a:endParaRPr lang="en-I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The dataset consists of 5 columns: : Postal Code, Borough, Neighbourhood, Latitude and Longitude and 103 rows having 103 unique neighbourhoods of Toronto and 11 unique Boroughs.</a:t>
            </a:r>
          </a:p>
          <a:p>
            <a:r>
              <a:rPr lang="en-IN" sz="1900" b="1" dirty="0"/>
              <a:t> </a:t>
            </a:r>
            <a:r>
              <a:rPr lang="en-IN" sz="1900" dirty="0"/>
              <a:t>Second Dataset: List of different venues in the neighbourhoods of Toronto: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Used the Foursquare location data to explore different venues in each neighbourhood of Toronto.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Used the geographical coordinates from the above dataset to generate this location dataset</a:t>
            </a:r>
            <a:r>
              <a:rPr lang="en-IN" sz="18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Used K-Means clustering algorithm to make clusters of the Neighbourhood dataset so that the analysis of all the neighbourhoods is easy.</a:t>
            </a:r>
          </a:p>
          <a:p>
            <a:r>
              <a:rPr lang="en-IN" sz="2200" dirty="0"/>
              <a:t>Created 5 clusters out of which only one was to be selected for further analysis.</a:t>
            </a:r>
          </a:p>
          <a:p>
            <a:r>
              <a:rPr lang="en-IN" sz="2200" dirty="0"/>
              <a:t>Cluster with label 4 was selected as it had lowest Restaurant/Neighbourhood ratio for that cluster.</a:t>
            </a:r>
          </a:p>
          <a:p>
            <a:r>
              <a:rPr lang="en-IN" sz="2200" dirty="0"/>
              <a:t>Then after further analysis, only 4 neighbourhoods remained which were perfect for opening up a new restaurant.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765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of Toronto city with all its neighbourhoods marked on the map: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72" y="2052638"/>
            <a:ext cx="7492432" cy="4195762"/>
          </a:xfrm>
        </p:spPr>
      </p:pic>
    </p:spTree>
    <p:extLst>
      <p:ext uri="{BB962C8B-B14F-4D97-AF65-F5344CB8AC3E}">
        <p14:creationId xmlns:p14="http://schemas.microsoft.com/office/powerpoint/2010/main" val="293782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427793"/>
            <a:ext cx="9095873" cy="1278466"/>
          </a:xfrm>
        </p:spPr>
        <p:txBody>
          <a:bodyPr/>
          <a:lstStyle/>
          <a:p>
            <a:r>
              <a:rPr lang="en-IN" sz="3600" dirty="0"/>
              <a:t>Map after assigning clusters to each neighbourhood: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6" y="1706259"/>
            <a:ext cx="7366641" cy="378014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62526" y="5760901"/>
            <a:ext cx="7543800" cy="663963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Different colour of neighbourhoods represent belonging to a different cluster.</a:t>
            </a:r>
          </a:p>
        </p:txBody>
      </p:sp>
    </p:spTree>
    <p:extLst>
      <p:ext uri="{BB962C8B-B14F-4D97-AF65-F5344CB8AC3E}">
        <p14:creationId xmlns:p14="http://schemas.microsoft.com/office/powerpoint/2010/main" val="22448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1555" y="776162"/>
            <a:ext cx="8596667" cy="884196"/>
          </a:xfrm>
        </p:spPr>
        <p:txBody>
          <a:bodyPr>
            <a:noAutofit/>
          </a:bodyPr>
          <a:lstStyle/>
          <a:p>
            <a:r>
              <a:rPr lang="en-IN" sz="3600" dirty="0"/>
              <a:t>Map representing final 3 neighbourhoods suitable for restaurant opening: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9064C6F-6613-469C-A1BD-4090DF21B1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" b="2180"/>
          <a:stretch>
            <a:fillRect/>
          </a:stretch>
        </p:blipFill>
        <p:spPr>
          <a:xfrm>
            <a:off x="665302" y="1660358"/>
            <a:ext cx="8596668" cy="384571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65302" y="5920791"/>
            <a:ext cx="8596667" cy="674024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The 3 neighbourhoods are depicted by 3 blue dots in the above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Purpose of this project was to identify neighbourhoods in </a:t>
            </a:r>
            <a:r>
              <a:rPr lang="en-IN" sz="2000" b="1" dirty="0"/>
              <a:t>Toronto</a:t>
            </a:r>
            <a:r>
              <a:rPr lang="en-IN" sz="2000" dirty="0"/>
              <a:t> which have low number of restaurants in order to aid stakeholders in narrowing down the search for optimal location for a new restaurant. </a:t>
            </a:r>
          </a:p>
          <a:p>
            <a:r>
              <a:rPr lang="en-IN" sz="2000" dirty="0"/>
              <a:t>By calculating restaurant density distribution from Foursquare data we have first identified the most common nearby venues of each neighbourhood. </a:t>
            </a:r>
          </a:p>
          <a:p>
            <a:r>
              <a:rPr lang="en-IN" sz="2000" dirty="0"/>
              <a:t>Then with the help of clustering techniques and further analysis we were able to narrow down our analysis to 3 neighbourhoods which were good for opening up a new restaurant. </a:t>
            </a:r>
          </a:p>
          <a:p>
            <a:r>
              <a:rPr lang="en-IN" sz="2000" dirty="0"/>
              <a:t>This concludes this project of </a:t>
            </a:r>
            <a:r>
              <a:rPr lang="en-IN" sz="2000" b="1" dirty="0"/>
              <a:t>Battle of Neighbourhoods.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010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448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Battle of Neighbourhoods</vt:lpstr>
      <vt:lpstr>Introduction</vt:lpstr>
      <vt:lpstr>Data acquisition</vt:lpstr>
      <vt:lpstr>Methodology and Analysis</vt:lpstr>
      <vt:lpstr>Map of Toronto city with all its neighbourhoods marked on the map:</vt:lpstr>
      <vt:lpstr>Map after assigning clusters to each neighbourhood: </vt:lpstr>
      <vt:lpstr>Map representing final 3 neighbourhoods suitable for restaurant opening: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Akshat Singhal</dc:creator>
  <cp:lastModifiedBy>Kushal Deswal</cp:lastModifiedBy>
  <cp:revision>7</cp:revision>
  <dcterms:created xsi:type="dcterms:W3CDTF">2019-06-27T09:22:17Z</dcterms:created>
  <dcterms:modified xsi:type="dcterms:W3CDTF">2020-07-12T10:23:17Z</dcterms:modified>
</cp:coreProperties>
</file>