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7" r:id="rId4"/>
    <p:sldId id="262" r:id="rId5"/>
    <p:sldId id="264" r:id="rId6"/>
    <p:sldId id="270" r:id="rId7"/>
    <p:sldId id="265" r:id="rId8"/>
    <p:sldId id="274" r:id="rId9"/>
    <p:sldId id="275" r:id="rId10"/>
    <p:sldId id="277" r:id="rId11"/>
    <p:sldId id="276" r:id="rId12"/>
    <p:sldId id="278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>
      <p:cViewPr varScale="1">
        <p:scale>
          <a:sx n="78" d="100"/>
          <a:sy n="78" d="100"/>
        </p:scale>
        <p:origin x="16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hal kn" userId="43f511e666d86530" providerId="LiveId" clId="{7108D9B7-CB7F-4E6B-99AF-B5000C6AC8FB}"/>
    <pc:docChg chg="modSld">
      <pc:chgData name="kushal kn" userId="43f511e666d86530" providerId="LiveId" clId="{7108D9B7-CB7F-4E6B-99AF-B5000C6AC8FB}" dt="2024-11-04T15:46:40.309" v="88" actId="20577"/>
      <pc:docMkLst>
        <pc:docMk/>
      </pc:docMkLst>
      <pc:sldChg chg="modSp mod">
        <pc:chgData name="kushal kn" userId="43f511e666d86530" providerId="LiveId" clId="{7108D9B7-CB7F-4E6B-99AF-B5000C6AC8FB}" dt="2024-11-04T15:46:40.309" v="88" actId="20577"/>
        <pc:sldMkLst>
          <pc:docMk/>
          <pc:sldMk cId="0" sldId="256"/>
        </pc:sldMkLst>
        <pc:spChg chg="mod">
          <ac:chgData name="kushal kn" userId="43f511e666d86530" providerId="LiveId" clId="{7108D9B7-CB7F-4E6B-99AF-B5000C6AC8FB}" dt="2024-11-04T15:46:27.495" v="78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kushal kn" userId="43f511e666d86530" providerId="LiveId" clId="{7108D9B7-CB7F-4E6B-99AF-B5000C6AC8FB}" dt="2024-11-04T15:46:40.309" v="88" actId="20577"/>
          <ac:spMkLst>
            <pc:docMk/>
            <pc:sldMk cId="0" sldId="256"/>
            <ac:spMk id="5" creationId="{00000000-0000-0000-0000-000000000000}"/>
          </ac:spMkLst>
        </pc:spChg>
      </pc:sldChg>
    </pc:docChg>
  </pc:docChgLst>
  <pc:docChgLst>
    <pc:chgData name="kushal kn" userId="43f511e666d86530" providerId="LiveId" clId="{F16050F3-C8B1-45F1-83B9-E9604A527824}"/>
    <pc:docChg chg="undo custSel addSld delSld modSld">
      <pc:chgData name="kushal kn" userId="43f511e666d86530" providerId="LiveId" clId="{F16050F3-C8B1-45F1-83B9-E9604A527824}" dt="2024-07-19T10:28:47.830" v="22" actId="2696"/>
      <pc:docMkLst>
        <pc:docMk/>
      </pc:docMkLst>
      <pc:sldChg chg="addSp delSp modSp mod">
        <pc:chgData name="kushal kn" userId="43f511e666d86530" providerId="LiveId" clId="{F16050F3-C8B1-45F1-83B9-E9604A527824}" dt="2024-07-19T10:23:56.677" v="3" actId="931"/>
        <pc:sldMkLst>
          <pc:docMk/>
          <pc:sldMk cId="2599634384" sldId="274"/>
        </pc:sldMkLst>
        <pc:spChg chg="add del mod">
          <ac:chgData name="kushal kn" userId="43f511e666d86530" providerId="LiveId" clId="{F16050F3-C8B1-45F1-83B9-E9604A527824}" dt="2024-07-19T10:23:18.369" v="1" actId="21"/>
          <ac:spMkLst>
            <pc:docMk/>
            <pc:sldMk cId="2599634384" sldId="274"/>
            <ac:spMk id="7" creationId="{27855219-15B9-3594-2622-9D54C06DE5CA}"/>
          </ac:spMkLst>
        </pc:spChg>
        <pc:spChg chg="add del mod">
          <ac:chgData name="kushal kn" userId="43f511e666d86530" providerId="LiveId" clId="{F16050F3-C8B1-45F1-83B9-E9604A527824}" dt="2024-07-19T10:23:56.677" v="3" actId="931"/>
          <ac:spMkLst>
            <pc:docMk/>
            <pc:sldMk cId="2599634384" sldId="274"/>
            <ac:spMk id="9" creationId="{C59E3744-0CC5-8468-58D5-9F6831C989B0}"/>
          </ac:spMkLst>
        </pc:spChg>
        <pc:picChg chg="add del">
          <ac:chgData name="kushal kn" userId="43f511e666d86530" providerId="LiveId" clId="{F16050F3-C8B1-45F1-83B9-E9604A527824}" dt="2024-07-19T10:23:42.323" v="2" actId="21"/>
          <ac:picMkLst>
            <pc:docMk/>
            <pc:sldMk cId="2599634384" sldId="274"/>
            <ac:picMk id="10" creationId="{2D62BEBF-0A78-7B95-BFD7-3FAF1E188DB0}"/>
          </ac:picMkLst>
        </pc:picChg>
        <pc:picChg chg="add mod">
          <ac:chgData name="kushal kn" userId="43f511e666d86530" providerId="LiveId" clId="{F16050F3-C8B1-45F1-83B9-E9604A527824}" dt="2024-07-19T10:23:56.677" v="3" actId="931"/>
          <ac:picMkLst>
            <pc:docMk/>
            <pc:sldMk cId="2599634384" sldId="274"/>
            <ac:picMk id="12" creationId="{A74849BC-D77B-3423-BEF5-6A4DFC32556A}"/>
          </ac:picMkLst>
        </pc:picChg>
      </pc:sldChg>
      <pc:sldChg chg="addSp delSp modSp mod">
        <pc:chgData name="kushal kn" userId="43f511e666d86530" providerId="LiveId" clId="{F16050F3-C8B1-45F1-83B9-E9604A527824}" dt="2024-07-19T10:24:16.403" v="5" actId="931"/>
        <pc:sldMkLst>
          <pc:docMk/>
          <pc:sldMk cId="627182534" sldId="275"/>
        </pc:sldMkLst>
        <pc:picChg chg="add mod">
          <ac:chgData name="kushal kn" userId="43f511e666d86530" providerId="LiveId" clId="{F16050F3-C8B1-45F1-83B9-E9604A527824}" dt="2024-07-19T10:24:16.403" v="5" actId="931"/>
          <ac:picMkLst>
            <pc:docMk/>
            <pc:sldMk cId="627182534" sldId="275"/>
            <ac:picMk id="6" creationId="{C39AA894-6923-2EB1-2ED3-6DF20074C8F2}"/>
          </ac:picMkLst>
        </pc:picChg>
        <pc:picChg chg="del">
          <ac:chgData name="kushal kn" userId="43f511e666d86530" providerId="LiveId" clId="{F16050F3-C8B1-45F1-83B9-E9604A527824}" dt="2024-07-19T10:24:03.388" v="4" actId="21"/>
          <ac:picMkLst>
            <pc:docMk/>
            <pc:sldMk cId="627182534" sldId="275"/>
            <ac:picMk id="7" creationId="{D01DACF7-9263-5487-A45E-4916F0A71EF6}"/>
          </ac:picMkLst>
        </pc:picChg>
      </pc:sldChg>
      <pc:sldChg chg="addSp delSp modSp mod">
        <pc:chgData name="kushal kn" userId="43f511e666d86530" providerId="LiveId" clId="{F16050F3-C8B1-45F1-83B9-E9604A527824}" dt="2024-07-19T10:24:54.220" v="9" actId="931"/>
        <pc:sldMkLst>
          <pc:docMk/>
          <pc:sldMk cId="1390992490" sldId="276"/>
        </pc:sldMkLst>
        <pc:picChg chg="del">
          <ac:chgData name="kushal kn" userId="43f511e666d86530" providerId="LiveId" clId="{F16050F3-C8B1-45F1-83B9-E9604A527824}" dt="2024-07-19T10:24:40.490" v="8" actId="21"/>
          <ac:picMkLst>
            <pc:docMk/>
            <pc:sldMk cId="1390992490" sldId="276"/>
            <ac:picMk id="6" creationId="{6051F2DB-1037-1CC8-ABFD-28ED839537DC}"/>
          </ac:picMkLst>
        </pc:picChg>
        <pc:picChg chg="add mod">
          <ac:chgData name="kushal kn" userId="43f511e666d86530" providerId="LiveId" clId="{F16050F3-C8B1-45F1-83B9-E9604A527824}" dt="2024-07-19T10:24:54.220" v="9" actId="931"/>
          <ac:picMkLst>
            <pc:docMk/>
            <pc:sldMk cId="1390992490" sldId="276"/>
            <ac:picMk id="7" creationId="{1E9E97D6-62F0-5D4A-AF6B-A6B6E5DA6757}"/>
          </ac:picMkLst>
        </pc:picChg>
      </pc:sldChg>
      <pc:sldChg chg="addSp delSp modSp mod">
        <pc:chgData name="kushal kn" userId="43f511e666d86530" providerId="LiveId" clId="{F16050F3-C8B1-45F1-83B9-E9604A527824}" dt="2024-07-19T10:24:33.850" v="7" actId="931"/>
        <pc:sldMkLst>
          <pc:docMk/>
          <pc:sldMk cId="1910524878" sldId="277"/>
        </pc:sldMkLst>
        <pc:picChg chg="del">
          <ac:chgData name="kushal kn" userId="43f511e666d86530" providerId="LiveId" clId="{F16050F3-C8B1-45F1-83B9-E9604A527824}" dt="2024-07-19T10:24:23.822" v="6" actId="21"/>
          <ac:picMkLst>
            <pc:docMk/>
            <pc:sldMk cId="1910524878" sldId="277"/>
            <ac:picMk id="6" creationId="{D29E6332-0C6A-E57A-A047-699CA0BD9A3F}"/>
          </ac:picMkLst>
        </pc:picChg>
        <pc:picChg chg="add mod">
          <ac:chgData name="kushal kn" userId="43f511e666d86530" providerId="LiveId" clId="{F16050F3-C8B1-45F1-83B9-E9604A527824}" dt="2024-07-19T10:24:33.850" v="7" actId="931"/>
          <ac:picMkLst>
            <pc:docMk/>
            <pc:sldMk cId="1910524878" sldId="277"/>
            <ac:picMk id="7" creationId="{13956DD3-D4AC-C201-D216-178AE8261761}"/>
          </ac:picMkLst>
        </pc:picChg>
      </pc:sldChg>
      <pc:sldChg chg="addSp delSp modSp new mod">
        <pc:chgData name="kushal kn" userId="43f511e666d86530" providerId="LiveId" clId="{F16050F3-C8B1-45F1-83B9-E9604A527824}" dt="2024-07-19T10:28:41.054" v="21" actId="931"/>
        <pc:sldMkLst>
          <pc:docMk/>
          <pc:sldMk cId="1230727958" sldId="278"/>
        </pc:sldMkLst>
        <pc:picChg chg="add del mod">
          <ac:chgData name="kushal kn" userId="43f511e666d86530" providerId="LiveId" clId="{F16050F3-C8B1-45F1-83B9-E9604A527824}" dt="2024-07-19T10:28:27.187" v="20" actId="21"/>
          <ac:picMkLst>
            <pc:docMk/>
            <pc:sldMk cId="1230727958" sldId="278"/>
            <ac:picMk id="6" creationId="{519C9EB3-0680-BFD9-EC71-80E52554E0F3}"/>
          </ac:picMkLst>
        </pc:picChg>
        <pc:picChg chg="add mod">
          <ac:chgData name="kushal kn" userId="43f511e666d86530" providerId="LiveId" clId="{F16050F3-C8B1-45F1-83B9-E9604A527824}" dt="2024-07-19T10:28:41.054" v="21" actId="931"/>
          <ac:picMkLst>
            <pc:docMk/>
            <pc:sldMk cId="1230727958" sldId="278"/>
            <ac:picMk id="8" creationId="{F4D07199-C8CB-5B33-37EA-C0DCB8A98AC7}"/>
          </ac:picMkLst>
        </pc:picChg>
      </pc:sldChg>
      <pc:sldChg chg="addSp delSp modSp new del mod">
        <pc:chgData name="kushal kn" userId="43f511e666d86530" providerId="LiveId" clId="{F16050F3-C8B1-45F1-83B9-E9604A527824}" dt="2024-07-19T10:28:47.830" v="22" actId="2696"/>
        <pc:sldMkLst>
          <pc:docMk/>
          <pc:sldMk cId="1591222140" sldId="279"/>
        </pc:sldMkLst>
        <pc:picChg chg="add del mod">
          <ac:chgData name="kushal kn" userId="43f511e666d86530" providerId="LiveId" clId="{F16050F3-C8B1-45F1-83B9-E9604A527824}" dt="2024-07-19T10:28:23.542" v="19" actId="21"/>
          <ac:picMkLst>
            <pc:docMk/>
            <pc:sldMk cId="1591222140" sldId="279"/>
            <ac:picMk id="6" creationId="{C9773DEA-C2AA-AA37-ACE8-81A2F624F5F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E3CC-FE82-4A5E-8DCC-912D9265AC8E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71CBF-769E-40A0-861E-88E4AAA82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71CBF-769E-40A0-861E-88E4AAA820E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93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92FE-623C-41F4-AE19-E2A994699E51}" type="datetime1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30BF-24D7-4E77-9898-45A34935B94E}" type="datetime1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770B-E514-4942-9F6A-0A0826774EF0}" type="datetime1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5B2-294A-4B0C-904D-C163F21F7B01}" type="datetime1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7795-B78A-40A8-831E-2681712341B0}" type="datetime1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0931-9EC2-4307-BD72-BE501958757F}" type="datetime1">
              <a:rPr lang="en-US" smtClean="0"/>
              <a:pPr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1DBD-A0DA-45E8-AC73-D4B61AF49F15}" type="datetime1">
              <a:rPr lang="en-US" smtClean="0"/>
              <a:pPr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9197-F617-4323-8259-1A17254304E0}" type="datetime1">
              <a:rPr lang="en-US" smtClean="0"/>
              <a:pPr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EC4D-6E8F-42D2-85C4-A06E89850A59}" type="datetime1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BF36-8C32-479F-AA3A-09C6AAF33B5F}" type="datetime1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439F-F01C-496B-8440-8045ECE3E29B}" type="datetime1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6096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CC"/>
                </a:solidFill>
              </a:rPr>
              <a:t>DEPARTMENT OF INFORMATION SCIENCE &amp;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19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“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VOICE BASED LEARNING ASSISTANT FOR VISUALLY IMPAIRED STUDENT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”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– 22ISE48</a:t>
            </a: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3400" y="4495800"/>
            <a:ext cx="41148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Presentation by,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Kushal K N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1NH22IS075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600" dirty="0">
              <a:solidFill>
                <a:schemeClr val="accent2">
                  <a:lumMod val="50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Mithun Raj Urs T V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1NH22IS086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53000" y="4495800"/>
            <a:ext cx="38862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Under the Guidance of ,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Mrs. Rama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Asst. Professor ISE dept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04800"/>
            <a:ext cx="536330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7B46B-535B-C989-07EF-5BE29B93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9197-F617-4323-8259-1A17254304E0}" type="datetime1">
              <a:rPr lang="en-US" smtClean="0"/>
              <a:pPr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56881-EB94-AFBD-1F4D-C2F0DD3D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A5A01-49AA-F7B0-6C82-0E0E1CBE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956DD3-D4AC-C201-D216-178AE8261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2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28B88-BA6B-14CB-C035-94A05477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9197-F617-4323-8259-1A17254304E0}" type="datetime1">
              <a:rPr lang="en-US" smtClean="0"/>
              <a:pPr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5858F-08A2-B8CF-4F18-FCCCBB5E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17B3F-EF5F-3BFB-AE67-CECA7164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E97D6-62F0-5D4A-AF6B-A6B6E5DA6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9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D4C43-A480-6EA1-684F-A2001F08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9197-F617-4323-8259-1A17254304E0}" type="datetime1">
              <a:rPr lang="en-US" smtClean="0"/>
              <a:pPr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6922C-24B8-612C-7E1B-34B35919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69835-4AF0-9BF2-0E2C-711EC31A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D07199-C8CB-5B33-37EA-C0DCB8A98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2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conclusion, the Blood Connect Blood Donation website mini project aims to create a platform that bridges the gap between blood donors and recipients. </a:t>
            </a:r>
          </a:p>
          <a:p>
            <a:r>
              <a:rPr lang="en-US" dirty="0"/>
              <a:t>Integration of multiple donors data and accessing it as per </a:t>
            </a:r>
            <a:r>
              <a:rPr lang="en-US"/>
              <a:t>requirement.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– ISE48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– ISE48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1800" y="1828800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9400" y="3505200"/>
            <a:ext cx="350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Queries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Problem Definition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Objectives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Design modules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Implementation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Result (Screen shot)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Conclusion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– 22ISE48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Agenda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Blood connect will bridge the gap between blood donors and those in need.</a:t>
            </a:r>
          </a:p>
          <a:p>
            <a:r>
              <a:rPr lang="en-US" dirty="0"/>
              <a:t>It facilitate easy and efficient blood donation processes</a:t>
            </a:r>
          </a:p>
          <a:p>
            <a:r>
              <a:rPr lang="en-US" dirty="0"/>
              <a:t>Developed using SQLite, CSS, JavaScript and HTML.</a:t>
            </a:r>
          </a:p>
          <a:p>
            <a:r>
              <a:rPr lang="en-US" dirty="0"/>
              <a:t>The application integrates with the database of donors.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– ISE48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Difficulty finding donors with matching blood types.</a:t>
            </a:r>
          </a:p>
          <a:p>
            <a:r>
              <a:rPr lang="en-US" dirty="0"/>
              <a:t>Insufficient donors in specific regions or communities.</a:t>
            </a:r>
          </a:p>
          <a:p>
            <a:r>
              <a:rPr lang="en-US" dirty="0"/>
              <a:t>Manual searches through social media, hospitals, or blood banks.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– ISE48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blood donors and recipients efficiently.</a:t>
            </a:r>
          </a:p>
          <a:p>
            <a:r>
              <a:rPr lang="en-US" dirty="0"/>
              <a:t>Increase compatible matches and successful transfusions.</a:t>
            </a:r>
          </a:p>
          <a:p>
            <a:r>
              <a:rPr lang="en-US" dirty="0"/>
              <a:t>Streamline the search and donation process.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– ISE48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page and user registration page is being developed by using HTML and CSS.</a:t>
            </a:r>
          </a:p>
          <a:p>
            <a:r>
              <a:rPr lang="en-US" dirty="0"/>
              <a:t>The data is stored and managed by SQL.</a:t>
            </a:r>
          </a:p>
          <a:p>
            <a:r>
              <a:rPr lang="en-US" dirty="0"/>
              <a:t>Node.js is being used as backend language.</a:t>
            </a:r>
          </a:p>
          <a:p>
            <a:r>
              <a:rPr lang="en-US" dirty="0"/>
              <a:t>The program is being executed in Node.js which is JavaScript runtime environment.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– ISE48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Design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Donor Registration</a:t>
            </a:r>
            <a:r>
              <a:rPr lang="en-US" i="1" dirty="0"/>
              <a:t>: User-friendly registration with personal information and blood type.</a:t>
            </a:r>
          </a:p>
          <a:p>
            <a:r>
              <a:rPr lang="en-US" b="1" i="1" dirty="0"/>
              <a:t>Donor Search</a:t>
            </a:r>
            <a:r>
              <a:rPr lang="en-US" i="1" dirty="0"/>
              <a:t>: Advanced search filters (blood type, location, availability) and contact functionality for recipients or their representatives.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– ISE48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EFAB-45E6-36A7-B384-B896AF35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Result</a:t>
            </a:r>
            <a:r>
              <a:rPr lang="en-IN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B7C8D-86E6-440B-A80A-F7B8A078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EC049-0CD1-41D0-025F-A6A4C35F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– ISE48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583FE-6614-6C32-540D-CFD7AC19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74849BC-D77B-3423-BEF5-6A4DFC325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59963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0EDBF-5161-3018-A75B-9B4C0368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9197-F617-4323-8259-1A17254304E0}" type="datetime1">
              <a:rPr lang="en-US" smtClean="0"/>
              <a:pPr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BA0F2-B388-188E-31F7-F668F0E3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– ISE48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197C9-DD03-B3B4-F048-C3A404AE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9AA894-6923-2EB1-2ED3-6DF20074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8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366</Words>
  <Application>Microsoft Office PowerPoint</Application>
  <PresentationFormat>On-screen Show (4:3)</PresentationFormat>
  <Paragraphs>90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Office Theme</vt:lpstr>
      <vt:lpstr>DEPARTMENT OF INFORMATION SCIENCE &amp; ENGINEERING</vt:lpstr>
      <vt:lpstr>Agenda</vt:lpstr>
      <vt:lpstr>Introduction </vt:lpstr>
      <vt:lpstr>Problem Definition</vt:lpstr>
      <vt:lpstr>Objectives</vt:lpstr>
      <vt:lpstr>Implementation</vt:lpstr>
      <vt:lpstr>Design Modules</vt:lpstr>
      <vt:lpstr>Result 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INFORMATION SCIENCE &amp; ENGINEERING</dc:title>
  <dc:creator>GANGADHAR</dc:creator>
  <cp:lastModifiedBy>kushal kn</cp:lastModifiedBy>
  <cp:revision>37</cp:revision>
  <dcterms:created xsi:type="dcterms:W3CDTF">2019-03-07T05:34:07Z</dcterms:created>
  <dcterms:modified xsi:type="dcterms:W3CDTF">2024-11-04T15:46:43Z</dcterms:modified>
</cp:coreProperties>
</file>