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6190-581B-4981-86CC-96B91F831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0F41-52FC-4256-B1C0-6B4229ED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50FF-8B24-4EB5-8CF5-43EA5C09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F158-8154-420C-89B5-E0D9C16F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DC19-8EC7-4860-BFA9-4246129D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05B1-3453-4209-9C87-05D6E58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94610-A5C0-442A-B078-85C14499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81D3-43D2-4659-8A48-30EA4D8D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8ACF-487F-4C11-9353-9B3F8124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6AFD-6EFD-4D21-8429-23BA75A7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F5E75-4427-4939-84F0-7D2579D81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AB31D-94BB-47F0-9DDD-4FAC218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56D8-810B-403B-9FBB-73EC9BAE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86D0-0DAB-46C3-9A25-09D2BF7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AED0-BC35-456E-B1B3-F47A40B6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795D-A42F-49F5-B4C9-85F9B5B5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2614-9CBC-40DC-BB26-11F14B1A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E5A2-E366-4FE9-AB6B-6C21DDDD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28BE-ADA6-4334-A071-26227F69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F609-64D9-4D8A-9538-73162013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419-2D7D-4BD1-A565-B70EBBE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5E5D-1500-41D7-8BD3-84402C08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B11C-E68C-4B65-B07C-DB64620D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D661-1B20-493E-B497-BEC31CD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D4FB-9C99-49D9-AFDD-71A9011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73F9-3129-4A1D-BEC9-4F8EA8C7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01D5-DCCD-469E-8592-C97AC681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E6D0-2ED2-4A2C-B643-5D77083E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056A-2C68-4B0B-A9B2-3BD3D6C6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5720-95CF-400C-9F33-8A3D09D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7698-A1C5-49BE-9D7A-4DD97AA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607-FBD6-4F14-BD59-0CC86BE7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385D-A850-4FB8-9C67-CE5D75D7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6F32B-9B25-4519-A602-27C77356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194C5-1868-4631-8223-18C49D88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AFB8B-83FA-4B2A-AC76-542E7B9B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8A12-1289-4FD3-BF5B-2F0A9FA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EE0CD-D591-4B9E-A56C-1970C659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95114-0CC0-4E1E-96A2-DFEA83EC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BDCE-8C5B-4FF6-AFFE-B19E674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BBF12-94EC-434B-8E22-F0E6343E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F558-6781-4E05-BFC7-13CF9BD9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74326-663D-4126-B2C1-9CFA6164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DD8F2-71CD-415A-94A5-BD1C5BCE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94128-7A2A-42E4-8174-E3E22D9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A043-63C1-41E6-8BA0-227383B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9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7445-6891-45FD-8CA0-34A96013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BB45-69AB-4869-9CBB-8D42E720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9053E-00F4-4E86-AEF3-C8D788C3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ADD8-B22A-4594-A390-1188CD9D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F9F4-709C-4DF8-B151-20D6ECE8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794C-3C1B-41B2-924A-D6E4DCAD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EF01-1107-49A5-B903-84212B0C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FDD9-6384-459E-A4BD-6DD6EC0AA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BC17A-EB18-4478-A169-7BA5C3E9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4524-5E13-48E8-8014-FACEBA5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F4A3-9D35-464B-BD2C-4E7870BA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213C-0D2E-4AEB-A27A-B4B03979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6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4FB74-F3C6-4851-86E3-9F3ADDD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0B5E-77E4-4D2D-8D12-0D00CB17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61AD-7844-4D23-ADA2-B7198726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7847-1BCC-4739-BA2A-EB909CF441D1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5973-131B-4435-B116-871190BB8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6631-E9C8-49D7-9759-40B9D0B6D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131-F659-4E7C-9902-C9BC0A9F8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941C-C111-47E5-897C-C9A690AF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60" y="2925445"/>
            <a:ext cx="9194165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Problem Solving Test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9EEC-5EA0-4FE6-8015-5196B2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Fuzzy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D671-33E5-46B1-A60A-34367C0B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" y="1619251"/>
            <a:ext cx="5705475" cy="47720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Question 1</a:t>
            </a:r>
          </a:p>
          <a:p>
            <a:pPr algn="l"/>
            <a:r>
              <a:rPr lang="en-US" dirty="0"/>
              <a:t>Suppose, P and T are two universes of discourses representing pressure and temperature, respectively as follows.</a:t>
            </a:r>
          </a:p>
          <a:p>
            <a:pPr algn="l"/>
            <a:r>
              <a:rPr lang="en-US" dirty="0"/>
              <a:t>P = { 1,2,3,4} and T ={ 10, 15, 20, 25, 30, 35, 40, 45, 50 }</a:t>
            </a:r>
          </a:p>
          <a:p>
            <a:pPr algn="l"/>
            <a:r>
              <a:rPr lang="en-US" dirty="0"/>
              <a:t>Let the linguistic variable High temperature and Low pressure are given as THIGH = {(20, 0.2),(25, 0.4),(30, 0.6),(35, 0.6),(40, 0.7),(45, 0.8),(50, 0.8)} </a:t>
            </a:r>
          </a:p>
          <a:p>
            <a:pPr algn="l"/>
            <a:r>
              <a:rPr lang="en-US" dirty="0"/>
              <a:t>PLOW = (1, 0.8),(2, 0.8),(3, 0.6),(4, 0.4)</a:t>
            </a:r>
          </a:p>
          <a:p>
            <a:pPr algn="l"/>
            <a:r>
              <a:rPr lang="en-US" dirty="0"/>
              <a:t>Then find the fuzzy implication If temperature is High then pressure is Low ?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AD0BE-8626-4929-B00C-6BC3FE6D2BDC}"/>
              </a:ext>
            </a:extLst>
          </p:cNvPr>
          <p:cNvSpPr txBox="1"/>
          <p:nvPr/>
        </p:nvSpPr>
        <p:spPr>
          <a:xfrm>
            <a:off x="6096001" y="2447746"/>
            <a:ext cx="5772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Question 2</a:t>
            </a:r>
          </a:p>
          <a:p>
            <a:r>
              <a:rPr lang="en-US" sz="2800" dirty="0"/>
              <a:t>X = {a, b, c, d} Y = {1, 2, 3, 4} </a:t>
            </a:r>
          </a:p>
          <a:p>
            <a:r>
              <a:rPr lang="en-US" sz="2800" dirty="0"/>
              <a:t>Let, A = {(a, 0.0),(b, 0.8),(c, 0.6),(d, 1.0)}</a:t>
            </a:r>
          </a:p>
          <a:p>
            <a:r>
              <a:rPr lang="en-US" sz="2800" dirty="0"/>
              <a:t> B = {(1, 0.2),(2, 1.0),(3, 0.8),(4,0.0)} </a:t>
            </a:r>
          </a:p>
          <a:p>
            <a:r>
              <a:rPr lang="en-US" sz="2800" dirty="0"/>
              <a:t>Determine the implication relation : If x is A then y is 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4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52F3-E818-4F20-AD24-F887E58D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2893-B23B-40A1-B49A-85E9DC43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the fuzzy GMP rule to deduce Rotation is quite slow Given that : If temperature is High then the rotation is Slow?</a:t>
            </a:r>
          </a:p>
          <a:p>
            <a:r>
              <a:rPr lang="en-IN" dirty="0"/>
              <a:t>temperature is Very High?</a:t>
            </a:r>
            <a:endParaRPr lang="en-US" dirty="0"/>
          </a:p>
          <a:p>
            <a:r>
              <a:rPr lang="en-US" dirty="0"/>
              <a:t>Let, X = {30, 40, 50, 60, 70, 80, 90, 100} be the set of temperatures. </a:t>
            </a:r>
          </a:p>
          <a:p>
            <a:r>
              <a:rPr lang="en-US" dirty="0"/>
              <a:t>Y = {10, 20, 30, 40, 50, 60} be the set of rotations per minute.</a:t>
            </a:r>
          </a:p>
          <a:p>
            <a:r>
              <a:rPr lang="en-US" dirty="0"/>
              <a:t>The fuzzy set High(H), Very High (VH), Slow(S) and Quite Slow (QS) are given below. H = {(70, 1),(80, 1),(90, 0.3)} VH = {(90, 0.9),(100, 1)} </a:t>
            </a:r>
          </a:p>
          <a:p>
            <a:r>
              <a:rPr lang="en-US" dirty="0"/>
              <a:t>S = {(30, 0.8),(40, 1.0),(50, 0.6)} QS = {(10, 1),(20, 0.8)}</a:t>
            </a:r>
          </a:p>
          <a:p>
            <a:r>
              <a:rPr lang="en-US" dirty="0"/>
              <a:t>Defuzzification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2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4D5A7-94C7-4722-8EFD-0D693CDFB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389"/>
            <a:ext cx="6230219" cy="2962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CC11-DCA5-490E-B662-DC038438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19" y="176005"/>
            <a:ext cx="5533156" cy="6024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9F8CC-F8D8-47D7-BCA3-CEC2F4A40257}"/>
              </a:ext>
            </a:extLst>
          </p:cNvPr>
          <p:cNvSpPr txBox="1"/>
          <p:nvPr/>
        </p:nvSpPr>
        <p:spPr>
          <a:xfrm>
            <a:off x="809624" y="910709"/>
            <a:ext cx="4448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Defuzzification using Centroid method, center of Sum and Mean of Maxima method.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9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D249-E847-4777-B89D-2742780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EAB1-25DE-4288-97D1-6C694EB7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99"/>
            <a:ext cx="10515600" cy="33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Movie Recommendation with Python</a:t>
            </a:r>
          </a:p>
          <a:p>
            <a:pPr marL="0" indent="0">
              <a:buNone/>
            </a:pPr>
            <a:r>
              <a:rPr lang="en-US" sz="4000" dirty="0"/>
              <a:t>Washing machine Problem with Python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0990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Problem Solving Test </vt:lpstr>
      <vt:lpstr>Fuzzy Implications</vt:lpstr>
      <vt:lpstr>Fuzzy Inferences</vt:lpstr>
      <vt:lpstr>PowerPoint Presentation</vt:lpstr>
      <vt:lpstr>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Implications</dc:title>
  <dc:creator>Md Imran Hussain</dc:creator>
  <cp:lastModifiedBy>Md Imran Hussain</cp:lastModifiedBy>
  <cp:revision>7</cp:revision>
  <dcterms:created xsi:type="dcterms:W3CDTF">2021-10-26T18:18:24Z</dcterms:created>
  <dcterms:modified xsi:type="dcterms:W3CDTF">2021-10-27T03:53:05Z</dcterms:modified>
</cp:coreProperties>
</file>