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9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0AAC2F8-E001-4E09-99D7-BE1A7619B864}"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108357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389073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2960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375652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17803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179418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1932187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40593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216244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C2F8-E001-4E09-99D7-BE1A7619B864}"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265329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AC2F8-E001-4E09-99D7-BE1A7619B864}"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328121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AC2F8-E001-4E09-99D7-BE1A7619B864}"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118751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AC2F8-E001-4E09-99D7-BE1A7619B864}"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6180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AC2F8-E001-4E09-99D7-BE1A7619B864}"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161688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AC2F8-E001-4E09-99D7-BE1A7619B864}"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354642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AC2F8-E001-4E09-99D7-BE1A7619B864}"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7C26-0D82-4E13-803D-75C686521694}" type="slidenum">
              <a:rPr lang="en-IN" smtClean="0"/>
              <a:t>‹#›</a:t>
            </a:fld>
            <a:endParaRPr lang="en-IN"/>
          </a:p>
        </p:txBody>
      </p:sp>
    </p:spTree>
    <p:extLst>
      <p:ext uri="{BB962C8B-B14F-4D97-AF65-F5344CB8AC3E}">
        <p14:creationId xmlns:p14="http://schemas.microsoft.com/office/powerpoint/2010/main" val="379715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AAC2F8-E001-4E09-99D7-BE1A7619B864}" type="datetimeFigureOut">
              <a:rPr lang="en-IN" smtClean="0"/>
              <a:t>12-11-2021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4F97C26-0D82-4E13-803D-75C686521694}" type="slidenum">
              <a:rPr lang="en-IN" smtClean="0"/>
              <a:t>‹#›</a:t>
            </a:fld>
            <a:endParaRPr lang="en-IN"/>
          </a:p>
        </p:txBody>
      </p:sp>
    </p:spTree>
    <p:extLst>
      <p:ext uri="{BB962C8B-B14F-4D97-AF65-F5344CB8AC3E}">
        <p14:creationId xmlns:p14="http://schemas.microsoft.com/office/powerpoint/2010/main" val="56351579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15C3-4A0B-4753-AC3D-C96B502A3433}"/>
              </a:ext>
            </a:extLst>
          </p:cNvPr>
          <p:cNvSpPr>
            <a:spLocks noGrp="1"/>
          </p:cNvSpPr>
          <p:nvPr>
            <p:ph type="ctrTitle"/>
          </p:nvPr>
        </p:nvSpPr>
        <p:spPr>
          <a:xfrm>
            <a:off x="989012" y="1571625"/>
            <a:ext cx="10936288" cy="1495425"/>
          </a:xfrm>
        </p:spPr>
        <p:txBody>
          <a:bodyPr/>
          <a:lstStyle/>
          <a:p>
            <a:r>
              <a:rPr lang="en-US" dirty="0"/>
              <a:t>Probability Practice Test</a:t>
            </a:r>
            <a:endParaRPr lang="en-IN" dirty="0"/>
          </a:p>
        </p:txBody>
      </p:sp>
    </p:spTree>
    <p:extLst>
      <p:ext uri="{BB962C8B-B14F-4D97-AF65-F5344CB8AC3E}">
        <p14:creationId xmlns:p14="http://schemas.microsoft.com/office/powerpoint/2010/main" val="364624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12092-4013-479C-B37E-9A5EEF919D6E}"/>
              </a:ext>
            </a:extLst>
          </p:cNvPr>
          <p:cNvSpPr>
            <a:spLocks noGrp="1"/>
          </p:cNvSpPr>
          <p:nvPr>
            <p:ph idx="1"/>
          </p:nvPr>
        </p:nvSpPr>
        <p:spPr>
          <a:xfrm>
            <a:off x="838199" y="209550"/>
            <a:ext cx="11153775" cy="5967413"/>
          </a:xfrm>
        </p:spPr>
        <p:txBody>
          <a:bodyPr>
            <a:normAutofit/>
          </a:bodyPr>
          <a:lstStyle/>
          <a:p>
            <a:r>
              <a:rPr lang="en-US" dirty="0"/>
              <a:t>The probability that it will rain today is 0.5 . The probability that it will rain tomorrow is 0.6. The probability that it will rain either today or tomorrow is 0.7 . What is the probability that it will rain today and tomorrow?</a:t>
            </a:r>
          </a:p>
          <a:p>
            <a:r>
              <a:rPr lang="en-US" dirty="0"/>
              <a:t>A die is rolled three times. The probability that exactly one odd number turns up among the three outcomes is </a:t>
            </a:r>
          </a:p>
          <a:p>
            <a:r>
              <a:rPr lang="en-US" dirty="0"/>
              <a:t>A deck of 5 cards (each carrying a distinct number from 1to5 ) is shuffled thoroughly. Two cards are then removed one at a time from the deck. What is the probability that the two cards are selected with the number on the first card being one higher than the number on the second card?</a:t>
            </a:r>
          </a:p>
          <a:p>
            <a:r>
              <a:rPr lang="en-US" dirty="0"/>
              <a:t>In a population of N families,50% of the families have three children, 30% of the families have two children and the remaining families have one child. What is the probability that a randomly picked child belongs to a family with two children?</a:t>
            </a:r>
            <a:endParaRPr lang="en-IN" dirty="0"/>
          </a:p>
        </p:txBody>
      </p:sp>
    </p:spTree>
    <p:extLst>
      <p:ext uri="{BB962C8B-B14F-4D97-AF65-F5344CB8AC3E}">
        <p14:creationId xmlns:p14="http://schemas.microsoft.com/office/powerpoint/2010/main" val="423937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021B6-7CBF-4148-A4A1-ACCC10BB830A}"/>
              </a:ext>
            </a:extLst>
          </p:cNvPr>
          <p:cNvSpPr>
            <a:spLocks noGrp="1"/>
          </p:cNvSpPr>
          <p:nvPr>
            <p:ph idx="1"/>
          </p:nvPr>
        </p:nvSpPr>
        <p:spPr>
          <a:xfrm>
            <a:off x="684212" y="685800"/>
            <a:ext cx="10821988" cy="5505450"/>
          </a:xfrm>
        </p:spPr>
        <p:txBody>
          <a:bodyPr>
            <a:normAutofit/>
          </a:bodyPr>
          <a:lstStyle/>
          <a:p>
            <a:r>
              <a:rPr lang="en-US" dirty="0"/>
              <a:t>A bag contains 10 blue marbles, 20 green marbles and 30 red marbles. A marble is drawn from the bag, its </a:t>
            </a:r>
            <a:r>
              <a:rPr lang="en-US" dirty="0" err="1"/>
              <a:t>colour</a:t>
            </a:r>
            <a:r>
              <a:rPr lang="en-US" dirty="0"/>
              <a:t> recorded and it is put back in the bag. This process is repeated 3 times. The probability that no two of the marbles drawn have the same </a:t>
            </a:r>
            <a:r>
              <a:rPr lang="en-US" dirty="0" err="1"/>
              <a:t>colour</a:t>
            </a:r>
            <a:r>
              <a:rPr lang="en-US" dirty="0"/>
              <a:t> is</a:t>
            </a:r>
          </a:p>
          <a:p>
            <a:r>
              <a:rPr lang="en-US" dirty="0"/>
              <a:t>Aishwarya studies either computer science or mathematics everyday. If she studies computer science on a day, then the probability that she studies mathematics the next day is 0.6 . If she studies mathematics on a day, then the probability that she studies computer science the next day is 0.4. Given that Aishwarya studies computer science on Monday, what is the probability that she studies computer science on Wednesday? </a:t>
            </a:r>
          </a:p>
          <a:p>
            <a:r>
              <a:rPr lang="en-US" dirty="0"/>
              <a:t>An unbalanced dice (with faces, numbered from 1to6 ) is thrown. The probability that the face value is odd is 90% of the probability that the face value is even. The probability of getting any even numbered face is the same. If the probability that the face is even given that it is greater than 3 is 0.75 , Write the closest to the probability that the face value exceeds 3? </a:t>
            </a:r>
          </a:p>
          <a:p>
            <a:endParaRPr lang="en-IN" dirty="0"/>
          </a:p>
        </p:txBody>
      </p:sp>
    </p:spTree>
    <p:extLst>
      <p:ext uri="{BB962C8B-B14F-4D97-AF65-F5344CB8AC3E}">
        <p14:creationId xmlns:p14="http://schemas.microsoft.com/office/powerpoint/2010/main" val="221279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C065A-3DF3-4CE5-B951-D23C54C75F19}"/>
              </a:ext>
            </a:extLst>
          </p:cNvPr>
          <p:cNvSpPr>
            <a:spLocks noGrp="1"/>
          </p:cNvSpPr>
          <p:nvPr>
            <p:ph idx="1"/>
          </p:nvPr>
        </p:nvSpPr>
        <p:spPr>
          <a:xfrm>
            <a:off x="684212" y="685800"/>
            <a:ext cx="11183938" cy="5353050"/>
          </a:xfrm>
        </p:spPr>
        <p:txBody>
          <a:bodyPr>
            <a:normAutofit/>
          </a:bodyPr>
          <a:lstStyle/>
          <a:p>
            <a:r>
              <a:rPr lang="en-US" dirty="0"/>
              <a:t>Suppose that a shop has an equal number of LED bulbs of two different types. The probability of an LED bulb lasting more than100 hours given that it is of Type 1 is 0.7, and given that it is of Type 2 is 0.4 . The probability that an LED bulb chosen uniformly at random lasts more than 100 hours is</a:t>
            </a:r>
          </a:p>
          <a:p>
            <a:r>
              <a:rPr lang="en-US" dirty="0"/>
              <a:t>The lifetime of a component of a certain type is a random variable whose probability density function is exponentially distributed with parameter 2. For a randomly picked component of this type, the probability that its lifetime exceeds the expected lifetime (rounded to 2 decimal places) is </a:t>
            </a:r>
          </a:p>
          <a:p>
            <a:r>
              <a:rPr lang="en-US" dirty="0"/>
              <a:t>Let and be independent events which occur with probabilities 0.8, 0.5 and 0.3 respectively. The probability of occurrence of at least one of the event is __</a:t>
            </a:r>
            <a:endParaRPr lang="en-IN" dirty="0"/>
          </a:p>
        </p:txBody>
      </p:sp>
    </p:spTree>
    <p:extLst>
      <p:ext uri="{BB962C8B-B14F-4D97-AF65-F5344CB8AC3E}">
        <p14:creationId xmlns:p14="http://schemas.microsoft.com/office/powerpoint/2010/main" val="222152427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TotalTime>
  <Words>527</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Slice</vt:lpstr>
      <vt:lpstr>Probability Practice Test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Imran Hussain</dc:creator>
  <cp:lastModifiedBy>Md Imran Hussain</cp:lastModifiedBy>
  <cp:revision>5</cp:revision>
  <dcterms:created xsi:type="dcterms:W3CDTF">2021-11-12T03:03:45Z</dcterms:created>
  <dcterms:modified xsi:type="dcterms:W3CDTF">2021-11-12T03:14:07Z</dcterms:modified>
</cp:coreProperties>
</file>