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1225D-5335-4A1D-98F8-8DB130F2C82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F57-6FBE-4E8D-9EB3-ADA3B88E38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FBF57-6FBE-4E8D-9EB3-ADA3B88E38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4264A-8B88-4859-914F-57F8FAEDBBFA}" type="datetimeFigureOut">
              <a:rPr lang="en-US" smtClean="0"/>
              <a:t>01/09/2019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75C5-B5FD-4F2C-B038-58E38DD452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0533" y="1600200"/>
            <a:ext cx="60029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0644" y="1600200"/>
            <a:ext cx="608271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6215" y="1600200"/>
            <a:ext cx="60515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7955" y="1600200"/>
            <a:ext cx="60680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 VS LDA</a:t>
            </a:r>
            <a:endParaRPr lang="en-US" dirty="0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30480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981200"/>
            <a:ext cx="4876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187" y="1872456"/>
            <a:ext cx="76676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5210" y="1600200"/>
            <a:ext cx="58535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2452" y="1600200"/>
            <a:ext cx="58190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1042" y="1600200"/>
            <a:ext cx="58419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8458" y="1600200"/>
            <a:ext cx="59470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9551" y="1600200"/>
            <a:ext cx="56648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919" y="1600200"/>
            <a:ext cx="607816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8139" y="1600200"/>
            <a:ext cx="600772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</Words>
  <Application>Microsoft Office PowerPoint</Application>
  <PresentationFormat>On-screen Show (4:3)</PresentationFormat>
  <Paragraphs>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LDA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PCA VS LDA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2019-09-01T15:47:53Z</dcterms:created>
  <dcterms:modified xsi:type="dcterms:W3CDTF">2019-09-02T06:27:50Z</dcterms:modified>
</cp:coreProperties>
</file>