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65" r:id="rId7"/>
    <p:sldId id="260" r:id="rId8"/>
    <p:sldId id="259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7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0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1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8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E92D-C45E-4B81-B160-CC2779EE5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646E-1F24-4C4F-A571-5020DF08E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HTTP-Hypertext-Transfer-Protocol" TargetMode="External"/><Relationship Id="rId2" Type="http://schemas.openxmlformats.org/officeDocument/2006/relationships/hyperlink" Target="https://www.techtarget.com/whatis/definition/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searchnetworking/definition/port-8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/>
          <a:lstStyle/>
          <a:p>
            <a:r>
              <a:rPr lang="en-US" dirty="0"/>
              <a:t>Step 1:Create the socket object </a:t>
            </a:r>
            <a:r>
              <a:rPr lang="en-US" dirty="0" smtClean="0"/>
              <a:t>for carrying </a:t>
            </a:r>
            <a:r>
              <a:rPr lang="en-US" dirty="0"/>
              <a:t>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2:Ask user to enter data</a:t>
            </a:r>
          </a:p>
          <a:p>
            <a:r>
              <a:rPr lang="en-US" dirty="0" smtClean="0"/>
              <a:t>Step 3:convert </a:t>
            </a:r>
            <a:r>
              <a:rPr lang="en-US" dirty="0"/>
              <a:t>the String input into the byte array.</a:t>
            </a:r>
          </a:p>
          <a:p>
            <a:r>
              <a:rPr lang="en-US" dirty="0" smtClean="0"/>
              <a:t>Step 4 </a:t>
            </a:r>
            <a:r>
              <a:rPr lang="en-US" dirty="0"/>
              <a:t>: Create the </a:t>
            </a:r>
            <a:r>
              <a:rPr lang="en-US" dirty="0" err="1"/>
              <a:t>datagramPacket</a:t>
            </a:r>
            <a:r>
              <a:rPr lang="en-US" dirty="0"/>
              <a:t> for </a:t>
            </a:r>
            <a:r>
              <a:rPr lang="en-US" dirty="0" smtClean="0"/>
              <a:t>sending the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r>
              <a:rPr lang="en-US" dirty="0"/>
              <a:t>Step </a:t>
            </a:r>
            <a:r>
              <a:rPr lang="en-US" dirty="0" smtClean="0"/>
              <a:t>5 </a:t>
            </a:r>
            <a:r>
              <a:rPr lang="en-US" dirty="0"/>
              <a:t>: invoke the send call to actually </a:t>
            </a:r>
            <a:r>
              <a:rPr lang="en-US" dirty="0" smtClean="0"/>
              <a:t>send the </a:t>
            </a:r>
            <a:r>
              <a:rPr lang="en-US" dirty="0"/>
              <a:t>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0" y="1825625"/>
            <a:ext cx="9673359" cy="4351338"/>
          </a:xfrm>
        </p:spPr>
      </p:pic>
    </p:spTree>
    <p:extLst>
      <p:ext uri="{BB962C8B-B14F-4D97-AF65-F5344CB8AC3E}">
        <p14:creationId xmlns:p14="http://schemas.microsoft.com/office/powerpoint/2010/main" val="39768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3" t="2445" r="46063"/>
          <a:stretch/>
        </p:blipFill>
        <p:spPr>
          <a:xfrm>
            <a:off x="2286000" y="673510"/>
            <a:ext cx="7059561" cy="5503453"/>
          </a:xfrm>
        </p:spPr>
      </p:pic>
    </p:spTree>
    <p:extLst>
      <p:ext uri="{BB962C8B-B14F-4D97-AF65-F5344CB8AC3E}">
        <p14:creationId xmlns:p14="http://schemas.microsoft.com/office/powerpoint/2010/main" val="40265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identification</a:t>
            </a:r>
          </a:p>
          <a:p>
            <a:r>
              <a:rPr lang="en-US" dirty="0"/>
              <a:t>A port number is a way to identify a specific process to which an internet or other network message is to be forwarded when it arrives at a </a:t>
            </a:r>
            <a:r>
              <a:rPr lang="en-US" u="sng" dirty="0">
                <a:hlinkClick r:id="rId2"/>
              </a:rPr>
              <a:t>server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Each application is assigned one port number</a:t>
            </a:r>
          </a:p>
          <a:p>
            <a:r>
              <a:rPr lang="en-US" dirty="0"/>
              <a:t>Hypertext Transfer Protocol (</a:t>
            </a:r>
            <a:r>
              <a:rPr lang="en-US" u="sng" dirty="0">
                <a:hlinkClick r:id="rId3"/>
              </a:rPr>
              <a:t>HTTP</a:t>
            </a:r>
            <a:r>
              <a:rPr lang="en-US" dirty="0"/>
              <a:t>) messages, for example, always go to </a:t>
            </a:r>
            <a:r>
              <a:rPr lang="en-US" u="sng" dirty="0">
                <a:hlinkClick r:id="rId4"/>
              </a:rPr>
              <a:t>port 80</a:t>
            </a:r>
            <a:r>
              <a:rPr lang="en-US" dirty="0"/>
              <a:t> -- one of the most commonly used ports.</a:t>
            </a:r>
            <a:endParaRPr lang="en-US" dirty="0" smtClean="0"/>
          </a:p>
          <a:p>
            <a:r>
              <a:rPr lang="en-US" dirty="0" smtClean="0"/>
              <a:t>A socket is an end point of a two way communication link between two programs running on the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2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0" y="1825625"/>
            <a:ext cx="9673359" cy="4351338"/>
          </a:xfrm>
        </p:spPr>
      </p:pic>
    </p:spTree>
    <p:extLst>
      <p:ext uri="{BB962C8B-B14F-4D97-AF65-F5344CB8AC3E}">
        <p14:creationId xmlns:p14="http://schemas.microsoft.com/office/powerpoint/2010/main" val="3625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Address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63" t="46396" r="24368" b="17903"/>
          <a:stretch/>
        </p:blipFill>
        <p:spPr>
          <a:xfrm>
            <a:off x="1017578" y="2231923"/>
            <a:ext cx="6862978" cy="31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/>
              <a:t>socket and input </a:t>
            </a:r>
            <a:r>
              <a:rPr lang="en-US" dirty="0" smtClean="0"/>
              <a:t>stream</a:t>
            </a:r>
          </a:p>
          <a:p>
            <a:r>
              <a:rPr lang="en-US" dirty="0" smtClean="0"/>
              <a:t>Start </a:t>
            </a:r>
            <a:r>
              <a:rPr lang="en-US" dirty="0"/>
              <a:t>server and waits for a </a:t>
            </a:r>
            <a:r>
              <a:rPr lang="en-US" dirty="0" smtClean="0"/>
              <a:t>connection</a:t>
            </a:r>
          </a:p>
          <a:p>
            <a:r>
              <a:rPr lang="en-US" dirty="0" smtClean="0"/>
              <a:t>Takes </a:t>
            </a:r>
            <a:r>
              <a:rPr lang="en-US" dirty="0"/>
              <a:t>input from the client </a:t>
            </a:r>
            <a:r>
              <a:rPr lang="en-US" dirty="0" smtClean="0"/>
              <a:t>socket</a:t>
            </a:r>
          </a:p>
          <a:p>
            <a:r>
              <a:rPr lang="en-IN" dirty="0" smtClean="0"/>
              <a:t>Close </a:t>
            </a:r>
            <a:r>
              <a:rPr lang="en-IN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1031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/>
              <a:t>socket and input output </a:t>
            </a:r>
            <a:r>
              <a:rPr lang="en-US" dirty="0" smtClean="0"/>
              <a:t>streams</a:t>
            </a:r>
          </a:p>
          <a:p>
            <a:r>
              <a:rPr lang="en-IN" dirty="0" smtClean="0"/>
              <a:t>Establish </a:t>
            </a:r>
            <a:r>
              <a:rPr lang="en-IN" dirty="0"/>
              <a:t>a </a:t>
            </a:r>
            <a:r>
              <a:rPr lang="en-IN" dirty="0" smtClean="0"/>
              <a:t>connection</a:t>
            </a:r>
          </a:p>
          <a:p>
            <a:r>
              <a:rPr lang="en-IN" dirty="0"/>
              <a:t>T</a:t>
            </a:r>
            <a:r>
              <a:rPr lang="en-IN" dirty="0" smtClean="0"/>
              <a:t>ake </a:t>
            </a:r>
            <a:r>
              <a:rPr lang="en-IN" dirty="0"/>
              <a:t>input from </a:t>
            </a:r>
            <a:r>
              <a:rPr lang="en-IN" dirty="0" smtClean="0"/>
              <a:t>terminal</a:t>
            </a:r>
          </a:p>
          <a:p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output to the </a:t>
            </a:r>
            <a:r>
              <a:rPr lang="en-US" dirty="0" smtClean="0"/>
              <a:t>socket</a:t>
            </a:r>
          </a:p>
          <a:p>
            <a:r>
              <a:rPr lang="en-IN" dirty="0" smtClean="0"/>
              <a:t>Close </a:t>
            </a:r>
            <a:r>
              <a:rPr lang="en-IN" dirty="0"/>
              <a:t>the connection</a:t>
            </a:r>
          </a:p>
        </p:txBody>
      </p:sp>
    </p:spTree>
    <p:extLst>
      <p:ext uri="{BB962C8B-B14F-4D97-AF65-F5344CB8AC3E}">
        <p14:creationId xmlns:p14="http://schemas.microsoft.com/office/powerpoint/2010/main" val="5678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 Create a socket to listen at port </a:t>
            </a:r>
            <a:endParaRPr lang="en-US" dirty="0" smtClean="0"/>
          </a:p>
          <a:p>
            <a:r>
              <a:rPr lang="en-US" dirty="0"/>
              <a:t>Step 2 : create a </a:t>
            </a:r>
            <a:r>
              <a:rPr lang="en-US" dirty="0" err="1"/>
              <a:t>DatgramPacket</a:t>
            </a:r>
            <a:r>
              <a:rPr lang="en-US" dirty="0"/>
              <a:t> to receive the data.</a:t>
            </a:r>
          </a:p>
          <a:p>
            <a:r>
              <a:rPr lang="en-US" dirty="0"/>
              <a:t>Step 3 : </a:t>
            </a:r>
            <a:r>
              <a:rPr lang="en-US" u="sng" dirty="0"/>
              <a:t>R</a:t>
            </a:r>
            <a:r>
              <a:rPr lang="en-US" u="sng" dirty="0" smtClean="0"/>
              <a:t>evive</a:t>
            </a:r>
            <a:r>
              <a:rPr lang="en-US" dirty="0" smtClean="0"/>
              <a:t> </a:t>
            </a:r>
            <a:r>
              <a:rPr lang="en-US" dirty="0"/>
              <a:t>the data in byte buffer.</a:t>
            </a:r>
          </a:p>
          <a:p>
            <a:r>
              <a:rPr lang="en-US" dirty="0" smtClean="0"/>
              <a:t>Step 4: Exit </a:t>
            </a:r>
            <a:r>
              <a:rPr lang="en-US" dirty="0"/>
              <a:t>the server if the client sends "bye"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Socket Programming</vt:lpstr>
      <vt:lpstr>PowerPoint Presentation</vt:lpstr>
      <vt:lpstr>PowerPoint Presentation</vt:lpstr>
      <vt:lpstr>Port Number</vt:lpstr>
      <vt:lpstr>PowerPoint Presentation</vt:lpstr>
      <vt:lpstr>Socket Address</vt:lpstr>
      <vt:lpstr>TCP/IP Server</vt:lpstr>
      <vt:lpstr>TCP/IP Client</vt:lpstr>
      <vt:lpstr>UDP Server</vt:lpstr>
      <vt:lpstr>UDP Client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Microsoft account</dc:creator>
  <cp:lastModifiedBy>Microsoft account</cp:lastModifiedBy>
  <cp:revision>11</cp:revision>
  <dcterms:created xsi:type="dcterms:W3CDTF">2023-04-03T03:50:04Z</dcterms:created>
  <dcterms:modified xsi:type="dcterms:W3CDTF">2023-04-04T17:23:29Z</dcterms:modified>
</cp:coreProperties>
</file>