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3" r:id="rId7"/>
    <p:sldId id="2146847064" r:id="rId8"/>
    <p:sldId id="2146847065" r:id="rId9"/>
    <p:sldId id="2146847057" r:id="rId10"/>
    <p:sldId id="2146847060" r:id="rId11"/>
    <p:sldId id="2146847066" r:id="rId12"/>
    <p:sldId id="2146847067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eganographybykhp.netlify.app/" TargetMode="External"/><Relationship Id="rId2" Type="http://schemas.openxmlformats.org/officeDocument/2006/relationships/hyperlink" Target="https://github.com/Kushal129/Steganography_Tool_Onlin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Kushal Pipaliya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Kushal Pipaliya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Uka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Tarsadia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University &amp;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Babu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madhav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 of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17289"/>
            <a:ext cx="11029615" cy="2121105"/>
          </a:xfrm>
        </p:spPr>
        <p:txBody>
          <a:bodyPr>
            <a:noAutofit/>
          </a:bodyPr>
          <a:lstStyle/>
          <a:p>
            <a:r>
              <a:rPr lang="en-US" sz="1800" b="1" dirty="0"/>
              <a:t>Summary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The project addresses the need for secure communication by leveraging steganography to hide messages within images.</a:t>
            </a:r>
          </a:p>
          <a:p>
            <a:pPr lvl="1"/>
            <a:r>
              <a:rPr lang="en-US" sz="1800" dirty="0"/>
              <a:t>It provides a practical solution for transmitting sensitive information without drawing attention to the data's presence.</a:t>
            </a:r>
          </a:p>
          <a:p>
            <a:r>
              <a:rPr lang="en-US" sz="1800" b="1" dirty="0"/>
              <a:t>Impact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The application enhances data privacy by offering a secure and discreet method of communication.</a:t>
            </a:r>
          </a:p>
          <a:p>
            <a:pPr lvl="1"/>
            <a:r>
              <a:rPr lang="en-US" sz="1800" dirty="0"/>
              <a:t>It demonstrates the potential of steganography as a complementary technique to traditional encryption methods.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74837"/>
            <a:ext cx="11029616" cy="2054943"/>
          </a:xfrm>
        </p:spPr>
        <p:txBody>
          <a:bodyPr>
            <a:normAutofit/>
          </a:bodyPr>
          <a:lstStyle/>
          <a:p>
            <a:r>
              <a:rPr lang="en-IN" sz="1800" b="1" dirty="0"/>
              <a:t>GitHub</a:t>
            </a:r>
            <a:r>
              <a:rPr lang="en-IN" sz="1800" dirty="0"/>
              <a:t> :</a:t>
            </a:r>
          </a:p>
          <a:p>
            <a:pPr lvl="1"/>
            <a:r>
              <a:rPr lang="en-IN" sz="1800" dirty="0">
                <a:hlinkClick r:id="rId2"/>
              </a:rPr>
              <a:t>https://github.com/Kushal129/Steganography_Tool_Online</a:t>
            </a:r>
            <a:endParaRPr lang="en-IN" sz="1800" dirty="0"/>
          </a:p>
          <a:p>
            <a:r>
              <a:rPr lang="en-IN" sz="1800" b="1" dirty="0"/>
              <a:t>Live</a:t>
            </a:r>
            <a:r>
              <a:rPr lang="en-IN" sz="1800" dirty="0"/>
              <a:t> :</a:t>
            </a:r>
          </a:p>
          <a:p>
            <a:pPr lvl="1"/>
            <a:r>
              <a:rPr lang="en-IN" sz="1800" dirty="0">
                <a:hlinkClick r:id="rId3"/>
              </a:rPr>
              <a:t>https://steganographybykhp.netlify.app/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292529"/>
          </a:xfrm>
        </p:spPr>
        <p:txBody>
          <a:bodyPr>
            <a:noAutofit/>
          </a:bodyPr>
          <a:lstStyle/>
          <a:p>
            <a:pPr marL="305435" indent="-305435"/>
            <a:r>
              <a:rPr lang="en-US" sz="1800" b="1" dirty="0"/>
              <a:t>Enhancements</a:t>
            </a:r>
            <a:r>
              <a:rPr lang="en-US" sz="1800" dirty="0"/>
              <a:t>:</a:t>
            </a:r>
          </a:p>
          <a:p>
            <a:pPr marL="629435" lvl="1" indent="-305435"/>
            <a:r>
              <a:rPr lang="en-US" sz="1800" dirty="0"/>
              <a:t>Image Format Support: Expanding the application to support more image formats, such as JPEG and BMP, in addition to PNG.</a:t>
            </a:r>
          </a:p>
          <a:p>
            <a:pPr marL="629435" lvl="1" indent="-305435"/>
            <a:r>
              <a:rPr lang="en-US" sz="1800" dirty="0"/>
              <a:t>Advanced Encryption: Integrating advanced encryption algorithms to further enhance the security of the hidden messages.</a:t>
            </a:r>
          </a:p>
          <a:p>
            <a:pPr marL="629435" lvl="1" indent="-305435"/>
            <a:r>
              <a:rPr lang="en-US" sz="1800" dirty="0"/>
              <a:t>Mobile Application: Developing a mobile version of the application to provide broader accessibility and convenience for users.</a:t>
            </a:r>
          </a:p>
          <a:p>
            <a:pPr marL="305435" indent="-305435"/>
            <a:r>
              <a:rPr lang="en-US" sz="1800" b="1" dirty="0"/>
              <a:t>Research</a:t>
            </a:r>
            <a:r>
              <a:rPr lang="en-US" sz="1800" dirty="0"/>
              <a:t>:</a:t>
            </a:r>
          </a:p>
          <a:p>
            <a:pPr marL="629435" lvl="1" indent="-305435"/>
            <a:r>
              <a:rPr lang="en-US" sz="1800" dirty="0"/>
              <a:t>Exploring AI-driven steganography techniques that can adapt to different types of media and improve the efficiency and security of the embedding process.</a:t>
            </a:r>
          </a:p>
          <a:p>
            <a:pPr marL="629435" lvl="1" indent="-305435"/>
            <a:r>
              <a:rPr lang="en-US" sz="1800" dirty="0"/>
              <a:t>Investigating the use of steganography in other file types, such as audio and video, to expand the application's capabilities.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7523"/>
            <a:ext cx="11029616" cy="3126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Problem: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 today's digital world, keeping our communications secure is incredibly important. Traditional ways of sending sensitive information, like emails or messages, can be easily intercepted, leading to data breaches and unauthorized access..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Challenge: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Inter"/>
              </a:rPr>
              <a:t>The real challenge is finding a way to send data securely without tipping off potential eavesdroppers. While standard encryption methods are effective, they can sometimes attract unwanted attention due to their recognizable patterns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Solution: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Steganography provides a clever solution by hiding information within ordinary files, like images. This makes the data much harder to detect, as it blends seamlessly with everyday digital content..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654D0-401E-A6CA-D329-C2EB36F3C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74C02B-1377-FDC0-9670-4F51ED60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57D18F-D7FC-8265-B7D6-9EF39815C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218062" cy="383458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React.js: Framework for building interactive user interfaces.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Lucide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-React: Icons for a consistent UI design.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 Hooks: Manage component state and side effects.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JavaScript: Core logic for steganography.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SteganographyService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Handles message encoding and decoding.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Canvas API : Used for image manipulation and pixel-level data access.</a:t>
            </a:r>
          </a:p>
        </p:txBody>
      </p:sp>
    </p:spTree>
    <p:extLst>
      <p:ext uri="{BB962C8B-B14F-4D97-AF65-F5344CB8AC3E}">
        <p14:creationId xmlns:p14="http://schemas.microsoft.com/office/powerpoint/2010/main" val="88096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0A70D-D26A-D13D-B256-27599BD19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40351E-0D5C-D27D-787C-9C622948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FD3AD2-4B7C-02AC-3528-1534A4FAF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9510"/>
            <a:ext cx="11029616" cy="46211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application innovatively combines steganography with optional password protection, enhancing security without compromising usability.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can choose to add a password to their encoded messages, ensuring that only those with the correct password can extract the hidden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Experience</a:t>
            </a: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interface is designed to be intuitive and user-friendly, with features like drag-and-drop for image uploads and real-time feedback through toast notifications.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tutorial mode guides first-time users through the encoding and decoding processes, ensuring they understand how to use the application effectively.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optional password protection adds an extra layer of security, making it difficult for unauthorized users to access the hidden message even if they are aware of its presence.</a:t>
            </a:r>
          </a:p>
        </p:txBody>
      </p:sp>
    </p:spTree>
    <p:extLst>
      <p:ext uri="{BB962C8B-B14F-4D97-AF65-F5344CB8AC3E}">
        <p14:creationId xmlns:p14="http://schemas.microsoft.com/office/powerpoint/2010/main" val="307412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17523"/>
            <a:ext cx="11029615" cy="2475066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Target Audience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Individuals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Those who need to send sensitive information securely, such as personal messages or confidential documents.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Organizations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Businesses that require secure transmission of data, such as financial records or proprietary information.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Privacy-conscious Users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People who value their privacy and want to ensure their communications remain confidential.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C3530F-6ED0-62A9-F66D-E3520D8BA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966" y="1301750"/>
            <a:ext cx="7984067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7E377-A04E-B2FB-11E5-E3321A925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36D2-9B93-C303-8BAE-7EC2DDEC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FB690F-DECE-2FEB-8631-55BF25398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705" y="1301750"/>
            <a:ext cx="7596589" cy="4673600"/>
          </a:xfrm>
        </p:spPr>
      </p:pic>
    </p:spTree>
    <p:extLst>
      <p:ext uri="{BB962C8B-B14F-4D97-AF65-F5344CB8AC3E}">
        <p14:creationId xmlns:p14="http://schemas.microsoft.com/office/powerpoint/2010/main" val="24535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A7671-B70E-13E0-2F10-19CA97A0E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1B00-9685-BB29-53EC-6C8B547A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3EEAD-E469-8920-2A5E-D73A0099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312" y="1301750"/>
            <a:ext cx="7297375" cy="4673600"/>
          </a:xfrm>
        </p:spPr>
      </p:pic>
    </p:spTree>
    <p:extLst>
      <p:ext uri="{BB962C8B-B14F-4D97-AF65-F5344CB8AC3E}">
        <p14:creationId xmlns:p14="http://schemas.microsoft.com/office/powerpoint/2010/main" val="3069444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78</TotalTime>
  <Words>636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Inter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Kushal Pipaliya</cp:lastModifiedBy>
  <cp:revision>26</cp:revision>
  <dcterms:created xsi:type="dcterms:W3CDTF">2021-05-26T16:50:10Z</dcterms:created>
  <dcterms:modified xsi:type="dcterms:W3CDTF">2025-02-21T08:54:02Z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