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F3FDC-71F0-4AAB-8689-172ACD18A06C}"/>
              </a:ext>
            </a:extLst>
          </p:cNvPr>
          <p:cNvSpPr>
            <a:spLocks noGrp="1"/>
          </p:cNvSpPr>
          <p:nvPr>
            <p:ph type="ctrTitle"/>
          </p:nvPr>
        </p:nvSpPr>
        <p:spPr>
          <a:xfrm>
            <a:off x="2589213" y="1206099"/>
            <a:ext cx="8516109" cy="1126283"/>
          </a:xfrm>
        </p:spPr>
        <p:txBody>
          <a:bodyPr>
            <a:normAutofit/>
          </a:bodyPr>
          <a:lstStyle/>
          <a:p>
            <a:r>
              <a:rPr lang="en-IN" dirty="0"/>
              <a:t>Swachhata Abhiyan</a:t>
            </a:r>
          </a:p>
        </p:txBody>
      </p:sp>
      <p:sp>
        <p:nvSpPr>
          <p:cNvPr id="3" name="Subtitle 2">
            <a:extLst>
              <a:ext uri="{FF2B5EF4-FFF2-40B4-BE49-F238E27FC236}">
                <a16:creationId xmlns="" xmlns:a16="http://schemas.microsoft.com/office/drawing/2014/main" id="{A6173200-002A-4DBD-B706-6D94F1C92D3E}"/>
              </a:ext>
            </a:extLst>
          </p:cNvPr>
          <p:cNvSpPr>
            <a:spLocks noGrp="1"/>
          </p:cNvSpPr>
          <p:nvPr>
            <p:ph type="subTitle" idx="1"/>
          </p:nvPr>
        </p:nvSpPr>
        <p:spPr>
          <a:xfrm>
            <a:off x="5579164" y="4081671"/>
            <a:ext cx="5925447" cy="1821992"/>
          </a:xfrm>
        </p:spPr>
        <p:txBody>
          <a:bodyPr/>
          <a:lstStyle/>
          <a:p>
            <a:r>
              <a:rPr lang="en-IN" dirty="0"/>
              <a:t>By:-</a:t>
            </a:r>
          </a:p>
          <a:p>
            <a:r>
              <a:rPr lang="en-IN" dirty="0"/>
              <a:t>		KUSHAL RAWANI</a:t>
            </a:r>
          </a:p>
        </p:txBody>
      </p:sp>
    </p:spTree>
    <p:extLst>
      <p:ext uri="{BB962C8B-B14F-4D97-AF65-F5344CB8AC3E}">
        <p14:creationId xmlns:p14="http://schemas.microsoft.com/office/powerpoint/2010/main" val="236119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2A0283-01C5-4626-8F52-2D73B1E215FE}"/>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 xmlns:a16="http://schemas.microsoft.com/office/drawing/2014/main" id="{5AE726C1-B969-46C0-A52E-9BA53E749D27}"/>
              </a:ext>
            </a:extLst>
          </p:cNvPr>
          <p:cNvSpPr>
            <a:spLocks noGrp="1"/>
          </p:cNvSpPr>
          <p:nvPr>
            <p:ph idx="1"/>
          </p:nvPr>
        </p:nvSpPr>
        <p:spPr>
          <a:xfrm>
            <a:off x="2589212" y="2133599"/>
            <a:ext cx="8915400" cy="4154905"/>
          </a:xfrm>
        </p:spPr>
        <p:txBody>
          <a:bodyPr/>
          <a:lstStyle/>
          <a:p>
            <a:r>
              <a:rPr lang="en-US" dirty="0"/>
              <a:t>There is tremendous need of cleanliness in our locality. Though people are </a:t>
            </a:r>
            <a:r>
              <a:rPr lang="en-US" dirty="0" err="1"/>
              <a:t>prity</a:t>
            </a:r>
            <a:r>
              <a:rPr lang="en-US" dirty="0"/>
              <a:t> much aware of the problem but still it is necessary in urban areas as well as in rural areas. This app will help people to keep clean your locality. By using this app people can selects the kind of problems they are facing in their locality like drainage, potholes, garbage, dustbin requirement they have to just click photos of the problem and </a:t>
            </a:r>
            <a:r>
              <a:rPr lang="en-US" dirty="0" err="1"/>
              <a:t>attatched</a:t>
            </a:r>
            <a:r>
              <a:rPr lang="en-US" dirty="0"/>
              <a:t> it with the message and comment the exact address. This message will be received by admin and then admin will sent him an acknowledgement number and estimate time for solving the issues. User can selects multiple problems also. </a:t>
            </a:r>
            <a:endParaRPr lang="en-IN" dirty="0"/>
          </a:p>
        </p:txBody>
      </p:sp>
    </p:spTree>
    <p:extLst>
      <p:ext uri="{BB962C8B-B14F-4D97-AF65-F5344CB8AC3E}">
        <p14:creationId xmlns:p14="http://schemas.microsoft.com/office/powerpoint/2010/main" val="2130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00C3CD-CCDD-4E42-AD4D-38F8D6009CED}"/>
              </a:ext>
            </a:extLst>
          </p:cNvPr>
          <p:cNvSpPr>
            <a:spLocks noGrp="1"/>
          </p:cNvSpPr>
          <p:nvPr>
            <p:ph type="ctrTitle"/>
          </p:nvPr>
        </p:nvSpPr>
        <p:spPr>
          <a:xfrm>
            <a:off x="-106485" y="-162468"/>
            <a:ext cx="8915399" cy="689294"/>
          </a:xfrm>
        </p:spPr>
        <p:txBody>
          <a:bodyPr>
            <a:normAutofit fontScale="90000"/>
          </a:bodyPr>
          <a:lstStyle/>
          <a:p>
            <a:r>
              <a:rPr lang="en-IN" dirty="0"/>
              <a:t>					</a:t>
            </a:r>
            <a:r>
              <a:rPr lang="en-IN" sz="3600" dirty="0"/>
              <a:t>POJO CLASSES</a:t>
            </a:r>
          </a:p>
        </p:txBody>
      </p:sp>
      <p:sp>
        <p:nvSpPr>
          <p:cNvPr id="3" name="Subtitle 2">
            <a:extLst>
              <a:ext uri="{FF2B5EF4-FFF2-40B4-BE49-F238E27FC236}">
                <a16:creationId xmlns="" xmlns:a16="http://schemas.microsoft.com/office/drawing/2014/main" id="{F5FB16D4-CC1D-49EE-8CDA-86D42BFFFE07}"/>
              </a:ext>
            </a:extLst>
          </p:cNvPr>
          <p:cNvSpPr>
            <a:spLocks noGrp="1"/>
          </p:cNvSpPr>
          <p:nvPr>
            <p:ph type="subTitle" idx="1"/>
          </p:nvPr>
        </p:nvSpPr>
        <p:spPr/>
        <p:txBody>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25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6BCA290-A0E5-47FE-AE96-873F5AFAA337}"/>
              </a:ext>
            </a:extLst>
          </p:cNvPr>
          <p:cNvSpPr>
            <a:spLocks noGrp="1"/>
          </p:cNvSpPr>
          <p:nvPr>
            <p:ph type="title"/>
          </p:nvPr>
        </p:nvSpPr>
        <p:spPr>
          <a:xfrm>
            <a:off x="2248540" y="0"/>
            <a:ext cx="8911687" cy="1280890"/>
          </a:xfrm>
        </p:spPr>
        <p:txBody>
          <a:bodyPr/>
          <a:lstStyle/>
          <a:p>
            <a:r>
              <a:rPr lang="en-IN" dirty="0"/>
              <a:t>					SERVICE CLASSES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179" y="737937"/>
            <a:ext cx="8530983" cy="5630779"/>
          </a:xfrm>
        </p:spPr>
      </p:pic>
    </p:spTree>
    <p:extLst>
      <p:ext uri="{BB962C8B-B14F-4D97-AF65-F5344CB8AC3E}">
        <p14:creationId xmlns:p14="http://schemas.microsoft.com/office/powerpoint/2010/main" val="70363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6AFC5-0147-4D8E-8300-6FBED8AA5AD6}"/>
              </a:ext>
            </a:extLst>
          </p:cNvPr>
          <p:cNvSpPr>
            <a:spLocks noGrp="1"/>
          </p:cNvSpPr>
          <p:nvPr>
            <p:ph type="title"/>
          </p:nvPr>
        </p:nvSpPr>
        <p:spPr>
          <a:xfrm>
            <a:off x="2592925" y="273132"/>
            <a:ext cx="8911687" cy="581891"/>
          </a:xfrm>
        </p:spPr>
        <p:txBody>
          <a:bodyPr>
            <a:normAutofit fontScale="90000"/>
          </a:bodyPr>
          <a:lstStyle/>
          <a:p>
            <a:r>
              <a:rPr lang="en-IN" dirty="0"/>
              <a:t>			</a:t>
            </a:r>
            <a:r>
              <a:rPr lang="en-IN" dirty="0" smtClean="0"/>
              <a:t>REPOSITORY </a:t>
            </a:r>
            <a:r>
              <a:rPr lang="en-IN" dirty="0"/>
              <a:t>CLASSES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734" y="855022"/>
            <a:ext cx="9753771" cy="5818493"/>
          </a:xfrm>
        </p:spPr>
      </p:pic>
    </p:spTree>
    <p:extLst>
      <p:ext uri="{BB962C8B-B14F-4D97-AF65-F5344CB8AC3E}">
        <p14:creationId xmlns:p14="http://schemas.microsoft.com/office/powerpoint/2010/main" val="195755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47C9FB7-C4A3-45A2-B563-23854501A551}"/>
              </a:ext>
            </a:extLst>
          </p:cNvPr>
          <p:cNvSpPr>
            <a:spLocks noGrp="1"/>
          </p:cNvSpPr>
          <p:nvPr>
            <p:ph type="title"/>
          </p:nvPr>
        </p:nvSpPr>
        <p:spPr>
          <a:xfrm>
            <a:off x="2592924" y="2222695"/>
            <a:ext cx="8911687" cy="1491175"/>
          </a:xfrm>
        </p:spPr>
        <p:txBody>
          <a:bodyPr>
            <a:normAutofit/>
          </a:bodyPr>
          <a:lstStyle/>
          <a:p>
            <a:r>
              <a:rPr lang="en-IN" sz="5400" dirty="0"/>
              <a:t>THANK YOU…..</a:t>
            </a:r>
          </a:p>
        </p:txBody>
      </p:sp>
    </p:spTree>
    <p:extLst>
      <p:ext uri="{BB962C8B-B14F-4D97-AF65-F5344CB8AC3E}">
        <p14:creationId xmlns:p14="http://schemas.microsoft.com/office/powerpoint/2010/main" val="30648406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37</TotalTime>
  <Words>130</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Swachhata Abhiyan</vt:lpstr>
      <vt:lpstr>    PROBLEM STATEMENT</vt:lpstr>
      <vt:lpstr>     POJO CLASSES</vt:lpstr>
      <vt:lpstr>     SERVICE CLASSES</vt:lpstr>
      <vt:lpstr>   REPOSITORY CLASSES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Swachhata Abhiyan</dc:title>
  <dc:creator>asus</dc:creator>
  <cp:lastModifiedBy>Rawani, Kushal</cp:lastModifiedBy>
  <cp:revision>21</cp:revision>
  <dcterms:created xsi:type="dcterms:W3CDTF">2019-04-01T00:29:07Z</dcterms:created>
  <dcterms:modified xsi:type="dcterms:W3CDTF">2019-04-03T02:59:20Z</dcterms:modified>
</cp:coreProperties>
</file>