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12B6-F979-43AF-8F7B-5FF20D504E7C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BDC5-BBBE-4B8D-9EE1-6E26A3BD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6122" y="299179"/>
            <a:ext cx="81116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 Light" panose="020F0302020204030204" pitchFamily="34" charset="0"/>
              </a:rPr>
              <a:t>Data exploration of </a:t>
            </a:r>
          </a:p>
          <a:p>
            <a:pPr algn="ctr"/>
            <a:r>
              <a:rPr lang="en-US" sz="4000" b="1" dirty="0" smtClean="0">
                <a:latin typeface="Calibri Light" panose="020F0302020204030204" pitchFamily="34" charset="0"/>
              </a:rPr>
              <a:t>"TFR 2014 participant and option 1 data.csv"</a:t>
            </a:r>
          </a:p>
          <a:p>
            <a:endParaRPr lang="en-US" sz="4000" b="1" dirty="0">
              <a:latin typeface="Calibri Light" panose="020F03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grouped by “City”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summarized “Amount”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took a look at top 20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cleaned names of top 20 cities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redid grouping and summarizing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4000" b="1" smtClean="0">
                <a:latin typeface="Calibri Light" panose="020F0302020204030204" pitchFamily="34" charset="0"/>
                <a:sym typeface="Symbol" panose="05050102010706020507" pitchFamily="18" charset="2"/>
              </a:rPr>
              <a:t>plotted top 10</a:t>
            </a:r>
            <a:endParaRPr lang="en-US" sz="24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</dc:creator>
  <cp:lastModifiedBy>CL</cp:lastModifiedBy>
  <cp:revision>3</cp:revision>
  <dcterms:created xsi:type="dcterms:W3CDTF">2015-11-29T00:13:30Z</dcterms:created>
  <dcterms:modified xsi:type="dcterms:W3CDTF">2015-11-29T00:53:57Z</dcterms:modified>
</cp:coreProperties>
</file>