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7" r:id="rId7"/>
    <p:sldId id="258" r:id="rId8"/>
    <p:sldId id="259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184" autoAdjust="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1) Understand Collaboration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2) Understand Aggregation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3) Understand Composition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4) Understand Inheritance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5) Understand Polymorphism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6) Understand Cardinality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4) Understand Sealed and Abstract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5) Understand Interface based </a:t>
          </a:r>
          <a:b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Polymorphism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6) Understand SOLID Principles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004869"/>
          <a:ext cx="721071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76829"/>
          <a:ext cx="5047501" cy="85608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1) Understand Collaboration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2325" y="618619"/>
        <a:ext cx="4963921" cy="772500"/>
      </dsp:txXfrm>
    </dsp:sp>
    <dsp:sp modelId="{87E2FD7C-0729-47B8-B1FB-A44E439BE764}">
      <dsp:nvSpPr>
        <dsp:cNvPr id="0" name=""/>
        <dsp:cNvSpPr/>
      </dsp:nvSpPr>
      <dsp:spPr>
        <a:xfrm>
          <a:off x="0" y="2320309"/>
          <a:ext cx="721071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892269"/>
          <a:ext cx="5047501" cy="85608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2) Understand Aggregation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2325" y="1934059"/>
        <a:ext cx="4963921" cy="772500"/>
      </dsp:txXfrm>
    </dsp:sp>
    <dsp:sp modelId="{E7351307-5BD1-403B-A1BF-1058796C5E99}">
      <dsp:nvSpPr>
        <dsp:cNvPr id="0" name=""/>
        <dsp:cNvSpPr/>
      </dsp:nvSpPr>
      <dsp:spPr>
        <a:xfrm>
          <a:off x="0" y="3635749"/>
          <a:ext cx="721071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207709"/>
          <a:ext cx="5047501" cy="85608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3) Understand Composition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2325" y="3249499"/>
        <a:ext cx="4963921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05544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642169"/>
          <a:ext cx="5047501" cy="8265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4) Understand Inheritance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0884" y="682518"/>
        <a:ext cx="4966803" cy="745862"/>
      </dsp:txXfrm>
    </dsp:sp>
    <dsp:sp modelId="{87E2FD7C-0729-47B8-B1FB-A44E439BE764}">
      <dsp:nvSpPr>
        <dsp:cNvPr id="0" name=""/>
        <dsp:cNvSpPr/>
      </dsp:nvSpPr>
      <dsp:spPr>
        <a:xfrm>
          <a:off x="0" y="232552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912249"/>
          <a:ext cx="5047501" cy="8265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5) Understand Polymorphism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0884" y="1952598"/>
        <a:ext cx="4966803" cy="745862"/>
      </dsp:txXfrm>
    </dsp:sp>
    <dsp:sp modelId="{E7351307-5BD1-403B-A1BF-1058796C5E99}">
      <dsp:nvSpPr>
        <dsp:cNvPr id="0" name=""/>
        <dsp:cNvSpPr/>
      </dsp:nvSpPr>
      <dsp:spPr>
        <a:xfrm>
          <a:off x="0" y="359560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182329"/>
          <a:ext cx="5047501" cy="82656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6) Understand Cardinality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0884" y="3222678"/>
        <a:ext cx="4966803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30834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968869"/>
          <a:ext cx="5047501" cy="6789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4) Understand Sealed and Abstract</a:t>
          </a:r>
          <a:endParaRPr lang="en-US" sz="2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679" y="1002013"/>
        <a:ext cx="4981213" cy="612672"/>
      </dsp:txXfrm>
    </dsp:sp>
    <dsp:sp modelId="{87E2FD7C-0729-47B8-B1FB-A44E439BE764}">
      <dsp:nvSpPr>
        <dsp:cNvPr id="0" name=""/>
        <dsp:cNvSpPr/>
      </dsp:nvSpPr>
      <dsp:spPr>
        <a:xfrm>
          <a:off x="0" y="235162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2012149"/>
          <a:ext cx="5047501" cy="6789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5) Understand Interface based </a:t>
          </a:r>
          <a:br>
            <a:rPr lang="en-US" sz="2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2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Polymorphism</a:t>
          </a:r>
          <a:endParaRPr lang="en-US" sz="2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679" y="2045293"/>
        <a:ext cx="4981213" cy="612672"/>
      </dsp:txXfrm>
    </dsp:sp>
    <dsp:sp modelId="{E7351307-5BD1-403B-A1BF-1058796C5E99}">
      <dsp:nvSpPr>
        <dsp:cNvPr id="0" name=""/>
        <dsp:cNvSpPr/>
      </dsp:nvSpPr>
      <dsp:spPr>
        <a:xfrm>
          <a:off x="0" y="339490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055429"/>
          <a:ext cx="5047501" cy="67896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6) Understand SOLID Principles</a:t>
          </a:r>
          <a:endParaRPr lang="en-US" sz="2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679" y="3088573"/>
        <a:ext cx="498121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24/05/20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7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9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24/05/20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952206" y="1945726"/>
            <a:ext cx="5878285" cy="19798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979" y="1318281"/>
            <a:ext cx="9776789" cy="97766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architects</a:t>
            </a:r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developers 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638504" y="1276056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035731" y="118257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803475" y="1570848"/>
            <a:ext cx="1488402" cy="1488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41052" y="-130505"/>
            <a:ext cx="12826366" cy="177411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833834" y="5477813"/>
            <a:ext cx="5047501" cy="1092240"/>
            <a:chOff x="360535" y="54109"/>
            <a:chExt cx="5047501" cy="1092240"/>
          </a:xfrm>
        </p:grpSpPr>
        <p:sp>
          <p:nvSpPr>
            <p:cNvPr id="17" name="Rounded Rectangle 16"/>
            <p:cNvSpPr/>
            <p:nvPr/>
          </p:nvSpPr>
          <p:spPr>
            <a:xfrm>
              <a:off x="360535" y="54109"/>
              <a:ext cx="5047501" cy="109224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 txBox="1"/>
            <p:nvPr/>
          </p:nvSpPr>
          <p:spPr>
            <a:xfrm>
              <a:off x="413854" y="107428"/>
              <a:ext cx="4940863" cy="985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784" tIns="0" rIns="190784" bIns="0" numCol="1" spcCol="1270" anchor="ctr" anchorCtr="0">
              <a:noAutofit/>
            </a:bodyPr>
            <a:lstStyle/>
            <a:p>
              <a:pPr lvl="0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https://www.youtube.com/user/kushalseth1408</a:t>
              </a:r>
              <a:endParaRPr lang="en-US" sz="25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 txBox="1">
            <a:spLocks/>
          </p:cNvSpPr>
          <p:nvPr/>
        </p:nvSpPr>
        <p:spPr>
          <a:xfrm>
            <a:off x="3340363" y="2082395"/>
            <a:ext cx="9776789" cy="9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OOP-01 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80458"/>
            <a:ext cx="83785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Identifying the Classes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Analyze the business problem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Building Classes using Abstraction and Encapsulation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Understand Objects and how can we share the data across the different instances of object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0219492" y="84324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80458"/>
            <a:ext cx="83785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Identifying the Classes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Understand how and function is eligible for functional overloading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Why it’s important to differentiate between default values and no </a:t>
            </a:r>
            <a:r>
              <a:rPr lang="en-US" sz="240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values.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How can you set private setters of a class.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0219492" y="84324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Decompose Application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926296"/>
            <a:ext cx="8170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divide the application into individual components. 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3256401" y="2542377"/>
            <a:ext cx="429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maximize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cohesion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Minimize</a:t>
            </a:r>
            <a:r>
              <a:rPr lang="en-US" b="1" dirty="0" smtClean="0"/>
              <a:t> </a:t>
            </a:r>
            <a:endParaRPr lang="en-US" b="1" dirty="0"/>
          </a:p>
          <a:p>
            <a:pPr algn="ctr"/>
            <a:r>
              <a:rPr lang="en-US" sz="3200" b="1" dirty="0"/>
              <a:t>Coupling</a:t>
            </a:r>
            <a:endParaRPr lang="en-US" sz="3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09819" y="179341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Maximize </a:t>
            </a:r>
          </a:p>
          <a:p>
            <a:pPr algn="ctr"/>
            <a:r>
              <a:rPr lang="en-US" sz="3200" b="1" dirty="0" smtClean="0"/>
              <a:t>Cohesion</a:t>
            </a:r>
            <a:endParaRPr lang="en-US" sz="3200" b="1" dirty="0"/>
          </a:p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3299814" y="5130283"/>
            <a:ext cx="429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 coupling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219492" y="425928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Perform operations of Application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Objects interact with each other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103293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0219492" y="425928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Perform operations of Application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Objects interact with each other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120586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0219492" y="425928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Perform operations of Application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Objects interact with each other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637194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0219492" y="425928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218" y="-8510"/>
            <a:ext cx="9521876" cy="23876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l</a:t>
            </a:r>
            <a:r>
              <a:rPr lang="en-US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ike, subscribe </a:t>
            </a: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and share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46978" y="6181945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094" y="2331296"/>
            <a:ext cx="9144000" cy="54070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(For more technical videos stay connected)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9165357" y="1055210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 txBox="1">
            <a:spLocks/>
          </p:cNvSpPr>
          <p:nvPr/>
        </p:nvSpPr>
        <p:spPr>
          <a:xfrm>
            <a:off x="5796156" y="3811715"/>
            <a:ext cx="715402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Thanks! For watching</a:t>
            </a:r>
            <a:endParaRPr lang="en-US" sz="4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07473" y="3033064"/>
            <a:ext cx="7538180" cy="1092240"/>
            <a:chOff x="360535" y="54109"/>
            <a:chExt cx="5047501" cy="1092240"/>
          </a:xfrm>
        </p:grpSpPr>
        <p:sp>
          <p:nvSpPr>
            <p:cNvPr id="16" name="Rounded Rectangle 15"/>
            <p:cNvSpPr/>
            <p:nvPr/>
          </p:nvSpPr>
          <p:spPr>
            <a:xfrm>
              <a:off x="360535" y="54109"/>
              <a:ext cx="5047501" cy="109224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 txBox="1"/>
            <p:nvPr/>
          </p:nvSpPr>
          <p:spPr>
            <a:xfrm>
              <a:off x="413854" y="107428"/>
              <a:ext cx="4940863" cy="985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784" tIns="0" rIns="190784" bIns="0" numCol="1" spcCol="1270" anchor="ctr" anchorCtr="0">
              <a:noAutofit/>
            </a:bodyPr>
            <a:lstStyle/>
            <a:p>
              <a:pPr lvl="0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https://www.youtube.com/user/kushalseth1408</a:t>
              </a:r>
              <a:endParaRPr lang="en-US" sz="25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196</Words>
  <Application>Microsoft Office PowerPoint</Application>
  <PresentationFormat>Widescreen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Tahoma</vt:lpstr>
      <vt:lpstr>Office Theme</vt:lpstr>
      <vt:lpstr>PowerPoint Presentation</vt:lpstr>
      <vt:lpstr>Identifying the Classes</vt:lpstr>
      <vt:lpstr>Identifying the Classes</vt:lpstr>
      <vt:lpstr>Decompose Application</vt:lpstr>
      <vt:lpstr>Perform operations of Application</vt:lpstr>
      <vt:lpstr>Perform operations of Application</vt:lpstr>
      <vt:lpstr>Perform operations of Application</vt:lpstr>
      <vt:lpstr>Please like, subscribe and share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2020-05-24T01:15:25Z</dcterms:created>
  <dcterms:modified xsi:type="dcterms:W3CDTF">2020-05-24T02:45:34Z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