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260776" cy="1646302"/>
          </a:xfrm>
        </p:spPr>
        <p:txBody>
          <a:bodyPr/>
          <a:lstStyle/>
          <a:p>
            <a:pPr algn="ctr"/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2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OOP: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Object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Class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Abstraction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Encapsulation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Inheritance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700" dirty="0" smtClean="0">
                <a:solidFill>
                  <a:srgbClr val="FF0000"/>
                </a:solidFill>
              </a:rPr>
              <a:t>Access </a:t>
            </a:r>
            <a:r>
              <a:rPr lang="en-US" sz="2700" dirty="0" err="1">
                <a:solidFill>
                  <a:srgbClr val="FF0000"/>
                </a:solidFill>
              </a:rPr>
              <a:t>S</a:t>
            </a:r>
            <a:r>
              <a:rPr lang="en-US" sz="2700" dirty="0" err="1" smtClean="0">
                <a:solidFill>
                  <a:srgbClr val="FF0000"/>
                </a:solidFill>
              </a:rPr>
              <a:t>pecifier</a:t>
            </a:r>
            <a:r>
              <a:rPr lang="en-US" sz="2700" dirty="0" smtClean="0">
                <a:solidFill>
                  <a:srgbClr val="FF0000"/>
                </a:solidFill>
              </a:rPr>
              <a:t> = public(+), private(-) and protected(#)</a:t>
            </a:r>
            <a:endParaRPr lang="en-US" sz="2700" dirty="0">
              <a:solidFill>
                <a:srgbClr val="FF0000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275078"/>
              </p:ext>
            </p:extLst>
          </p:nvPr>
        </p:nvGraphicFramePr>
        <p:xfrm>
          <a:off x="677863" y="2160588"/>
          <a:ext cx="4180525" cy="2504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0525"/>
              </a:tblGrid>
              <a:tr h="8349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 marL="186201" marR="186201"/>
                </a:tc>
              </a:tr>
              <a:tr h="8349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Attributes/Properties</a:t>
                      </a:r>
                    </a:p>
                    <a:p>
                      <a:pPr algn="l"/>
                      <a:r>
                        <a:rPr lang="en-US" dirty="0" err="1" smtClean="0"/>
                        <a:t>AccessSpecifier</a:t>
                      </a:r>
                      <a:r>
                        <a:rPr lang="en-US" baseline="0" dirty="0" smtClean="0"/>
                        <a:t> attribute : data type</a:t>
                      </a:r>
                      <a:endParaRPr lang="en-US" dirty="0"/>
                    </a:p>
                  </a:txBody>
                  <a:tcPr marL="186201" marR="186201"/>
                </a:tc>
              </a:tr>
              <a:tr h="8349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Methods/Functions</a:t>
                      </a:r>
                    </a:p>
                    <a:p>
                      <a:pPr algn="l"/>
                      <a:r>
                        <a:rPr lang="en-US" dirty="0" err="1" smtClean="0"/>
                        <a:t>AccessSpecifier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function_name</a:t>
                      </a:r>
                      <a:endParaRPr lang="en-US" dirty="0"/>
                    </a:p>
                  </a:txBody>
                  <a:tcPr marL="186201" marR="186201"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0444342"/>
              </p:ext>
            </p:extLst>
          </p:nvPr>
        </p:nvGraphicFramePr>
        <p:xfrm>
          <a:off x="5089525" y="2160588"/>
          <a:ext cx="4184650" cy="253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50"/>
              </a:tblGrid>
              <a:tr h="81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</a:tr>
              <a:tr h="88053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Name : string</a:t>
                      </a:r>
                    </a:p>
                    <a:p>
                      <a:pPr algn="l"/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Roll_no</a:t>
                      </a:r>
                      <a:r>
                        <a:rPr lang="en-US" dirty="0" smtClean="0"/>
                        <a:t> : </a:t>
                      </a:r>
                      <a:r>
                        <a:rPr lang="en-US" dirty="0" err="1" smtClean="0"/>
                        <a:t>int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8124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getName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algn="l"/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getGrade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4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  <a:r>
              <a:rPr lang="en-US" dirty="0" smtClean="0">
                <a:solidFill>
                  <a:srgbClr val="0070C0"/>
                </a:solidFill>
              </a:rPr>
              <a:t>bject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consists of </a:t>
            </a:r>
            <a:r>
              <a:rPr lang="en-US" b="1" dirty="0" smtClean="0"/>
              <a:t>attributes</a:t>
            </a:r>
            <a:r>
              <a:rPr lang="en-US" dirty="0" smtClean="0"/>
              <a:t> and </a:t>
            </a:r>
            <a:r>
              <a:rPr lang="en-US" b="1" dirty="0" err="1" smtClean="0"/>
              <a:t>behaviours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Object is initialized as:</a:t>
            </a:r>
          </a:p>
          <a:p>
            <a:pPr lvl="1"/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objectname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, Student </a:t>
            </a:r>
            <a:r>
              <a:rPr lang="en-US" b="1" dirty="0" smtClean="0"/>
              <a:t>s1</a:t>
            </a:r>
            <a:r>
              <a:rPr lang="en-US" dirty="0" smtClean="0"/>
              <a:t>,</a:t>
            </a:r>
            <a:r>
              <a:rPr lang="en-US" b="1" dirty="0" smtClean="0"/>
              <a:t>s2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63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Object Oriented Programming</vt:lpstr>
      <vt:lpstr>Features Of OOP:</vt:lpstr>
      <vt:lpstr>Class Access Specifier = public(+), private(-) and protected(#)</vt:lpstr>
      <vt:lpstr>Object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Dell</dc:creator>
  <cp:lastModifiedBy>Dell</cp:lastModifiedBy>
  <cp:revision>4</cp:revision>
  <dcterms:created xsi:type="dcterms:W3CDTF">2021-04-28T02:22:41Z</dcterms:created>
  <dcterms:modified xsi:type="dcterms:W3CDTF">2021-04-28T03:59:33Z</dcterms:modified>
</cp:coreProperties>
</file>