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58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37519-6F25-44E1-B056-BE492FBE343D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46E53-44BF-4FE2-87A8-7B056CA018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1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8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67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159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2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9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D35A037-74F1-C14C-FA54-609AA189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00BCC14-D9C6-1B3B-2853-EB8E8652F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DABC9116-8B92-7F9C-9954-E5A87357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58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2745990-75D0-E771-FB3D-1256A5C1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8167A6D7-DE91-0905-F5E9-CB1148B57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214AD7ED-2052-FB09-4CEB-4EDC7C807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17618" y="6306735"/>
            <a:ext cx="2956765" cy="449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23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22300" y="1035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20090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B33E6406-FE8C-4B76-AA05-310A9CADA18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01" y="288001"/>
            <a:ext cx="2010241" cy="86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738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8D57BCE-EACF-3AFC-84CB-14A18801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296" y="1146367"/>
            <a:ext cx="9462052" cy="394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667" dirty="0">
                <a:latin typeface="+mn-lt"/>
                <a:cs typeface="Times New Roman" panose="02020603050405020304" pitchFamily="18" charset="0"/>
              </a:rPr>
              <a:t>Experiential Learning 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667" kern="0" dirty="0">
                <a:latin typeface="+mn-lt"/>
                <a:cs typeface="Times New Roman" panose="02020603050405020304" pitchFamily="18" charset="0"/>
              </a:rPr>
              <a:t>Course Code:22CS35A1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667" kern="0" dirty="0">
              <a:latin typeface="+mn-lt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b="1" kern="0" dirty="0">
                <a:latin typeface="+mn-lt"/>
                <a:cs typeface="Times New Roman" panose="02020603050405020304" pitchFamily="18" charset="0"/>
              </a:rPr>
              <a:t>CREATING</a:t>
            </a:r>
            <a:r>
              <a:rPr lang="en-US" altLang="en-US" b="1" dirty="0">
                <a:latin typeface="+mn-lt"/>
                <a:cs typeface="Times New Roman" panose="02020603050405020304" pitchFamily="18" charset="0"/>
              </a:rPr>
              <a:t> EFFICIENT LINUX MEMORY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b="1" kern="0" dirty="0">
                <a:latin typeface="+mn-lt"/>
                <a:cs typeface="Times New Roman" panose="02020603050405020304" pitchFamily="18" charset="0"/>
              </a:rPr>
              <a:t>MANAGER(HEAP MEMORY MANAGER)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5333" dirty="0">
              <a:latin typeface="+mn-lt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5333" dirty="0">
                <a:latin typeface="+mn-lt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CF5BE93-E373-372D-3C9D-5BF3BD94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805" y="3932709"/>
            <a:ext cx="9691034" cy="359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6931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911" dirty="0">
              <a:latin typeface="+mn-lt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GURURAJ BASAVARAJ GHATIGENNAVAR – 1RV22CS060</a:t>
            </a:r>
          </a:p>
          <a:p>
            <a:pPr algn="ctr">
              <a:defRPr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KUSHAL R – 1RV22CS93</a:t>
            </a:r>
          </a:p>
          <a:p>
            <a:pPr algn="ctr">
              <a:defRPr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  HRUTHIK K K– 1RV22CS071</a:t>
            </a:r>
          </a:p>
          <a:p>
            <a:pPr algn="ctr">
              <a:defRPr/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KIRAN – 1RV22CS086</a:t>
            </a:r>
          </a:p>
          <a:p>
            <a:pPr algn="ctr">
              <a:defRPr/>
            </a:pPr>
            <a:endParaRPr lang="en-US" altLang="en-US" sz="2911" dirty="0">
              <a:latin typeface="+mn-lt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3200" kern="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           </a:t>
            </a:r>
            <a:r>
              <a:rPr lang="en-US" altLang="en-US" sz="3200" kern="0" dirty="0">
                <a:latin typeface="+mn-lt"/>
                <a:cs typeface="Times New Roman" panose="02020603050405020304" pitchFamily="18" charset="0"/>
              </a:rPr>
              <a:t> 					</a:t>
            </a:r>
          </a:p>
          <a:p>
            <a:pPr algn="ctr">
              <a:defRPr/>
            </a:pPr>
            <a:endParaRPr lang="en-US" altLang="en-US" sz="291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51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C33DD507-1879-CBFB-B5C0-AE510205D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60" y="1989282"/>
            <a:ext cx="4419493" cy="3384950"/>
          </a:xfrm>
          <a:prstGeom prst="rect">
            <a:avLst/>
          </a:prstGeom>
        </p:spPr>
      </p:pic>
      <p:pic>
        <p:nvPicPr>
          <p:cNvPr id="6" name="Picture 5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790D79F6-B191-983E-3A54-EB8E31BC6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1" y="1989282"/>
            <a:ext cx="4419494" cy="37106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763DF-6969-0A8C-34DF-5788A0A25950}"/>
              </a:ext>
            </a:extLst>
          </p:cNvPr>
          <p:cNvSpPr txBox="1"/>
          <p:nvPr/>
        </p:nvSpPr>
        <p:spPr>
          <a:xfrm>
            <a:off x="1401416" y="1158044"/>
            <a:ext cx="441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4258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232A13C-F9E4-BBB1-B9DA-0BAFC1794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74" y="99391"/>
            <a:ext cx="7424747" cy="6427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2EFA9C-37F8-327B-F0DF-A42F7ED4E173}"/>
              </a:ext>
            </a:extLst>
          </p:cNvPr>
          <p:cNvSpPr txBox="1"/>
          <p:nvPr/>
        </p:nvSpPr>
        <p:spPr>
          <a:xfrm>
            <a:off x="735496" y="1401417"/>
            <a:ext cx="55758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Structural Components in Memory Administration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6601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program">
            <a:extLst>
              <a:ext uri="{FF2B5EF4-FFF2-40B4-BE49-F238E27FC236}">
                <a16:creationId xmlns:a16="http://schemas.microsoft.com/office/drawing/2014/main" id="{E10DC170-5C4E-8C0C-5356-CF35C5AB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409" y="222313"/>
            <a:ext cx="7973857" cy="64133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17029C-CC79-755A-6805-29732738D24D}"/>
              </a:ext>
            </a:extLst>
          </p:cNvPr>
          <p:cNvSpPr txBox="1"/>
          <p:nvPr/>
        </p:nvSpPr>
        <p:spPr>
          <a:xfrm>
            <a:off x="805069" y="1500809"/>
            <a:ext cx="37569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xmalloc</a:t>
            </a:r>
            <a:r>
              <a:rPr lang="en-US" sz="2800" b="1" dirty="0"/>
              <a:t>()</a:t>
            </a:r>
          </a:p>
          <a:p>
            <a:r>
              <a:rPr lang="en-US" sz="2800" b="1" dirty="0" err="1"/>
              <a:t>implementaion</a:t>
            </a:r>
            <a:endParaRPr lang="en-US" sz="2800" b="1" dirty="0"/>
          </a:p>
          <a:p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36229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ata flow">
            <a:extLst>
              <a:ext uri="{FF2B5EF4-FFF2-40B4-BE49-F238E27FC236}">
                <a16:creationId xmlns:a16="http://schemas.microsoft.com/office/drawing/2014/main" id="{A6F749A2-3C0A-1FCF-662C-D3919F165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67" y="1229567"/>
            <a:ext cx="8283175" cy="5073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E112AF-D052-5A8F-4817-1763DFA8B736}"/>
              </a:ext>
            </a:extLst>
          </p:cNvPr>
          <p:cNvSpPr txBox="1"/>
          <p:nvPr/>
        </p:nvSpPr>
        <p:spPr>
          <a:xfrm>
            <a:off x="3993874" y="377687"/>
            <a:ext cx="420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xfree</a:t>
            </a:r>
            <a:r>
              <a:rPr lang="en-US" sz="2800" b="1" dirty="0"/>
              <a:t>() implementation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547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D7DFED-CA7D-1A7F-28B1-15B29AFB5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28B0BCE-CCF3-872F-668E-4B45814CBA8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3675" y="1500502"/>
            <a:ext cx="109460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Upon startup, It set up the initial parameters like page size and obtain the starting address of the heap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Allocation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allocate memory pages either from the heap segment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or directly from the kernel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based on the configured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keep track of allocated and free pages using linked lists and manage them efficiently for allocation and deallocation.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Heap Expansion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When required, It expand the heap segment to accommodate additional memory pages, ensuring continuous availability of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handle errors during page allocation, such as failing to expand the heap segment or encountering errors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40370-3D06-8730-7A0F-F3D6C71EE42B}"/>
              </a:ext>
            </a:extLst>
          </p:cNvPr>
          <p:cNvSpPr txBox="1"/>
          <p:nvPr/>
        </p:nvSpPr>
        <p:spPr>
          <a:xfrm>
            <a:off x="4828761" y="854170"/>
            <a:ext cx="253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Features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78599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1A8E63F-A605-4A6F-075C-70F37063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5CED1B-60A0-9C15-2FED-BD0F1F5ECD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31321" y="1156809"/>
            <a:ext cx="1012935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 Size 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calculate the page size dynamically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getpagesize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ensure compatibility across different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Instance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maintain a memory management instance to handle multiple memory allocation requests concurrently.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optimize memory allocation by reusing free pages whenever possible and minimizing fragmentation through intelligent page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provide flexibility by allowing the use of different methods for page allocation, such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depending on the system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expose interfaces to allocate, deallocate, and manage memory pages, providing a seamless experience for higher-level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912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ppt3BFF.tmp</Template>
  <TotalTime>66</TotalTime>
  <Words>289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v</dc:creator>
  <cp:lastModifiedBy>Hruthik KK</cp:lastModifiedBy>
  <cp:revision>4</cp:revision>
  <dcterms:created xsi:type="dcterms:W3CDTF">2024-03-03T16:19:31Z</dcterms:created>
  <dcterms:modified xsi:type="dcterms:W3CDTF">2024-03-04T08:38:09Z</dcterms:modified>
</cp:coreProperties>
</file>