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67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1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0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4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5530F4-5DEF-45BE-B9AE-23DBA14E012B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357C95-D84F-46DA-AC8A-0C6E30A8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369F-A491-4100-A1B7-8CA6562F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A6AC4-18D2-4537-B72D-40B5BB17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310319"/>
          </a:xfrm>
        </p:spPr>
        <p:txBody>
          <a:bodyPr anchor="b"/>
          <a:lstStyle/>
          <a:p>
            <a:pPr algn="l"/>
            <a:r>
              <a:rPr lang="en-US" dirty="0"/>
              <a:t>Mentor : Sriraman Sir</a:t>
            </a:r>
          </a:p>
          <a:p>
            <a:pPr algn="l"/>
            <a:r>
              <a:rPr lang="en-US" dirty="0"/>
              <a:t>Name : Kushal Singh Ramgadiya</a:t>
            </a:r>
          </a:p>
        </p:txBody>
      </p:sp>
    </p:spTree>
    <p:extLst>
      <p:ext uri="{BB962C8B-B14F-4D97-AF65-F5344CB8AC3E}">
        <p14:creationId xmlns:p14="http://schemas.microsoft.com/office/powerpoint/2010/main" val="206205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47A2987-819C-430F-BC0E-4B9FE1CD6F0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464" y="439271"/>
            <a:ext cx="5253318" cy="248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057F2A1-87E7-436E-8C8B-59282BB857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7" y="3470039"/>
            <a:ext cx="5172635" cy="264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7C6EF93-54FC-4983-9374-05B7016AD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18" y="439271"/>
            <a:ext cx="5744623" cy="248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11E544D-628F-413D-8240-DC95B5B0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19" y="3289649"/>
            <a:ext cx="5744624" cy="28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14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01F1-0C3A-4A80-98A8-2EF39556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0E1483-6C7B-4BD5-91A9-1433265D03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1136" y="2342147"/>
            <a:ext cx="7346001" cy="420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3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E2DDBD1-E53D-45BD-89CE-E44AE47B9F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338162"/>
            <a:ext cx="7570590" cy="39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778FF-D069-4F95-8BFF-A749F78AAAE3}"/>
              </a:ext>
            </a:extLst>
          </p:cNvPr>
          <p:cNvSpPr txBox="1"/>
          <p:nvPr/>
        </p:nvSpPr>
        <p:spPr>
          <a:xfrm>
            <a:off x="2454442" y="12845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Inactive customers are leaving more </a:t>
            </a:r>
            <a:r>
              <a:rPr lang="en-US" dirty="0">
                <a:ea typeface="+mj-ea"/>
                <a:cs typeface="+mj-cs"/>
              </a:rPr>
              <a:t>as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compared to active customers.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7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8752-7611-48E3-AE46-0B1A557D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383838"/>
                </a:solidFill>
                <a:effectLst/>
                <a:latin typeface="Gill Sans MT (Headings)"/>
              </a:rPr>
              <a:t>Dividing Data into Training and Test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0EB2-80B4-455F-8813-59CBE88D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83223"/>
            <a:ext cx="7729728" cy="4077997"/>
          </a:xfrm>
        </p:spPr>
        <p:txBody>
          <a:bodyPr/>
          <a:lstStyle/>
          <a:p>
            <a:r>
              <a:rPr lang="en-US" dirty="0"/>
              <a:t>After pre-processing, now we need to divide our data into training and test sets. </a:t>
            </a:r>
          </a:p>
          <a:p>
            <a:r>
              <a:rPr lang="en-US" dirty="0"/>
              <a:t>The machine learning algorithms will be trained on the training set and will be evaluated on the test sets. </a:t>
            </a:r>
          </a:p>
          <a:p>
            <a:r>
              <a:rPr lang="en-US" dirty="0"/>
              <a:t>But before that, we need to divide our data into labels and feature set.</a:t>
            </a:r>
          </a:p>
          <a:p>
            <a:r>
              <a:rPr lang="en-US" dirty="0"/>
              <a:t>In the feature set, we have all the columns except the “Exited” since the values in the “Exited” column are to be predicted. </a:t>
            </a:r>
          </a:p>
          <a:p>
            <a:r>
              <a:rPr lang="en-US" dirty="0"/>
              <a:t>On the other hand, the label set will only contain the “Exited” column.</a:t>
            </a:r>
          </a:p>
          <a:p>
            <a:r>
              <a:rPr lang="en-US" dirty="0"/>
              <a:t>Then we will divide our data into training and test set. Our test will consist of 20% of the total dataset.</a:t>
            </a:r>
          </a:p>
        </p:txBody>
      </p:sp>
    </p:spTree>
    <p:extLst>
      <p:ext uri="{BB962C8B-B14F-4D97-AF65-F5344CB8AC3E}">
        <p14:creationId xmlns:p14="http://schemas.microsoft.com/office/powerpoint/2010/main" val="69529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05DC-379B-4728-9406-44844E7B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1271-8F23-42FE-B125-2DC8FEBB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7025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We divided our data into training and test set. Now is the time to create machine learning models and evaluate the performance.</a:t>
            </a:r>
          </a:p>
          <a:p>
            <a:r>
              <a:rPr lang="en-US" dirty="0">
                <a:solidFill>
                  <a:schemeClr val="tx1"/>
                </a:solidFill>
              </a:rPr>
              <a:t>We will use the five most commonly used machine learning algorithms: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KNN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SVM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train our models.</a:t>
            </a:r>
          </a:p>
        </p:txBody>
      </p:sp>
    </p:spTree>
    <p:extLst>
      <p:ext uri="{BB962C8B-B14F-4D97-AF65-F5344CB8AC3E}">
        <p14:creationId xmlns:p14="http://schemas.microsoft.com/office/powerpoint/2010/main" val="200642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0FD2-1768-45E9-9336-F7544D4B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1008-BF0D-46B1-B217-42CA0D9AE7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The logistic regression model achieves an accuracy score = 0.804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6DE1CEA-7B11-4160-92D6-CE790C1D123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682859"/>
            <a:ext cx="4270375" cy="30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95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728C-9331-4988-A710-50BF5F9F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D026-8A22-4E0B-AF7B-D900CB5814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The KNN model achieves an accuracy score = 0.8345 .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5BCAA3A-7225-492A-8CF4-87F4CF2ECC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682859"/>
            <a:ext cx="4270375" cy="30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6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155-6289-4701-862B-AB6CA854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20B0-BE00-4450-A0E5-BF43039A3E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The Decision Tree Classifier model achieves an accuracy score = 0.791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8009F4B-0786-4B3A-ADD2-372F752203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682859"/>
            <a:ext cx="4270375" cy="30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29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C5B9-01E3-4FE4-9773-549117F1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974D-0CBB-4C7F-A016-420162759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The Random Forest model achieves an accuracy score = 0.857</a:t>
            </a:r>
          </a:p>
          <a:p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7584387-E6BC-41AC-AED5-C088D70368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682859"/>
            <a:ext cx="4270375" cy="30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5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8903-8A69-4982-A4A4-A94D3FAB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0D84-B1FF-4B5F-81EA-B61B85DE4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The SVM model achieves an accuracy score = 0.847</a:t>
            </a:r>
          </a:p>
          <a:p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A87A685-9C83-48BC-AB2C-C83B9D3BB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682859"/>
            <a:ext cx="4270375" cy="30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6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AB02-93F5-4E17-B0B5-A7C0E1A7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8317-17AA-4DA2-A088-0C9F4694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Introduction/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Describe the Treatment of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– Validation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0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537-0675-46B4-8AC1-B1099AFE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C231A12-2921-40E8-9F24-E4D0504CB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1136" y="2526130"/>
            <a:ext cx="7627611" cy="381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61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FA3A-1416-4D5E-B990-CE8781DD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B747-8232-49B1-A84A-FC3EAF7E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756" y="2620115"/>
            <a:ext cx="7262488" cy="314419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We have created five models and the result showed that the Random Forest algorithm performs best with an accuracy of 85.7%</a:t>
            </a:r>
          </a:p>
        </p:txBody>
      </p:sp>
    </p:spTree>
    <p:extLst>
      <p:ext uri="{BB962C8B-B14F-4D97-AF65-F5344CB8AC3E}">
        <p14:creationId xmlns:p14="http://schemas.microsoft.com/office/powerpoint/2010/main" val="337591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C518-B740-473D-85A3-9C2A3A13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833E-9E06-4C56-91C7-020C7E64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of the greatest challenges faced by service companies is to retain its customers. More customers means more business and revenue to the company.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cost involved in targeting new customers is a lot more than the effort to retain the existing 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Keeping this in mind, companies (that also includes banks) try to get some insights into the customer data to identify those customers who are likely to leave (churn).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4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FE3A-2A83-4A37-81A3-BA2C4224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354D-CF6F-4E28-BE4E-BF19AC37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a predictive model to determine which customers are likely to churn (leave the bank)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Given a set of customer record, determine the probabilities of churn for each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7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7783-0504-4F00-AEE4-9A84760B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DESCRIBE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8468-ED41-46E8-9C8F-3B44660A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churn dataset is of a bank that contains 10000 records in a CSV format.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83F59-DC92-4F0C-86B0-D4F70087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2550422"/>
            <a:ext cx="1127759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1A0E-7764-4573-889C-DAC206D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D0B9-0BF7-45CD-BC64-F2773CED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given dataset, there is  no null value and duplicate.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CB969-F835-487A-8AA8-689E0F67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67" y="3152624"/>
            <a:ext cx="2267621" cy="29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9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D7A1-1C88-466C-83A2-C93C2F2D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treatment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82F82B-3A96-4B9F-8B48-8C7A17423C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0486" y="2554941"/>
            <a:ext cx="3460082" cy="333836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6E9C9-7C81-4725-AC3E-FE4AE1D7F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few outliers in Credit Score and 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Credit scores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ranging from 300 to 579, 580 to 669, 670 to 739, 740 to 799, and 800 to 850 are considered to be very poor, fair, good, very good, and excellent.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F8EEBD-758C-47C0-88BA-D3429F3785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7517" y="2313433"/>
            <a:ext cx="3404720" cy="34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F2D6F-7396-4D88-A023-18BC812779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From this pie chart we can see the composition of the customers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79% of the customers are staying and 20% are leaving.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E86AF-3792-431E-8C95-524FBE92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( UNIVARIATE )</a:t>
            </a:r>
          </a:p>
        </p:txBody>
      </p:sp>
    </p:spTree>
    <p:extLst>
      <p:ext uri="{BB962C8B-B14F-4D97-AF65-F5344CB8AC3E}">
        <p14:creationId xmlns:p14="http://schemas.microsoft.com/office/powerpoint/2010/main" val="396759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C81DD-23E4-4AFC-8C89-D3C16DE98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655973"/>
            <a:ext cx="4270247" cy="17008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 panose="020B0604020202020204" charset="0"/>
              </a:rPr>
              <a:t>From the output, it seems that the ratio of customers leaving the bank among females is higher than the males. Let’s verify this. Execute the following script.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C64574-7D3C-4885-A14D-86785317C5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48" y="1828800"/>
            <a:ext cx="4431938" cy="335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359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1736</TotalTime>
  <Words>581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Gill Sans MT</vt:lpstr>
      <vt:lpstr>Gill Sans MT (Headings)</vt:lpstr>
      <vt:lpstr>Helvetica Neue</vt:lpstr>
      <vt:lpstr>Wingdings</vt:lpstr>
      <vt:lpstr>Parcel</vt:lpstr>
      <vt:lpstr>Bank Churn prediction</vt:lpstr>
      <vt:lpstr>OUTLINE</vt:lpstr>
      <vt:lpstr>PROJECT INTRODUCTION</vt:lpstr>
      <vt:lpstr>PROBLEM STATEMENT</vt:lpstr>
      <vt:lpstr>DESCRIBE THE DATASET</vt:lpstr>
      <vt:lpstr>DATA PREPROCESSING</vt:lpstr>
      <vt:lpstr>Outlier treatment</vt:lpstr>
      <vt:lpstr>EXPLORATORY DATA ANALYSIS ( UNIVARIATE )</vt:lpstr>
      <vt:lpstr>PowerPoint Presentation</vt:lpstr>
      <vt:lpstr>PowerPoint Presentation</vt:lpstr>
      <vt:lpstr>Bivariate</vt:lpstr>
      <vt:lpstr>PowerPoint Presentation</vt:lpstr>
      <vt:lpstr>Dividing Data into Training and Test Sets</vt:lpstr>
      <vt:lpstr>BUILDING models</vt:lpstr>
      <vt:lpstr>Logistic Regression</vt:lpstr>
      <vt:lpstr>KNN</vt:lpstr>
      <vt:lpstr>Decision Tree Classifier</vt:lpstr>
      <vt:lpstr>Random forest</vt:lpstr>
      <vt:lpstr>Support Vector Machine</vt:lpstr>
      <vt:lpstr>cross 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prediction</dc:title>
  <dc:creator>Kushal Singh Ramgadiya</dc:creator>
  <cp:lastModifiedBy>Kushal Singh Ramgadiya</cp:lastModifiedBy>
  <cp:revision>4</cp:revision>
  <dcterms:created xsi:type="dcterms:W3CDTF">2022-04-25T04:45:24Z</dcterms:created>
  <dcterms:modified xsi:type="dcterms:W3CDTF">2022-05-18T05:04:05Z</dcterms:modified>
</cp:coreProperties>
</file>