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DBFA-4517-4D5B-AA2A-0B253C34E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F3E91-38E6-40E5-AB39-3BF23011C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38EC-52FB-4A19-8D0C-2A24B177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CF7D-7CCE-4262-88FB-956FEEB6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5B4D-8CB3-4B4C-8865-FA6A514B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2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11D9-B1A5-4321-A2CC-E3E295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DAF1-EB02-46FA-A1E5-66FCFBC7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2480-F481-4ECE-821B-076D14CB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348F-A8F5-4C50-9FCE-C301CCCB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57DC-1ADC-4511-AA19-52E1D69B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BF041-1231-4838-9E54-06B058EB1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B33D8-B466-4D5F-8DFC-3FF6C8C18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3775-9ECB-491C-9946-441053FA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6381-06B7-460C-BE7F-7DF6E554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FB6EB-BAD3-48D5-9F37-E88CFECB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EAA4-E0BF-4C9C-AABE-97E044E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FF9F-C84B-4D1B-8C74-03EF7B68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CC8E-CE94-432C-A458-87B70FDB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A1D5-6F08-4334-B492-E194BAD4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4589-8ACB-424D-B356-10F2B53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7306-6B78-4E16-89A1-2285F489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2C2B-6556-48DA-A68D-D45D3DF6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1E4C-CAA3-40E2-BCD0-1A6D7F3D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7568-F580-4124-AD02-F3BADCDD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F7D8-5BBC-438F-A709-42D5B85C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B633-FBE0-4829-96AE-66015BF0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4921-41B6-43C5-A014-99634030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68A1-D1D7-49E1-97A6-77AA35D9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C958-71F6-4699-9D49-92C08AA6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5FA1-84F3-4D51-90B3-07BDC862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04BE4-1B71-45CF-9288-324AA9A5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54D4-DEFA-4013-A37C-6FCF877E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9BDDB-8121-48DA-B8AC-81E26836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BA16D-39BA-4A52-94F1-FAAFE3156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D5594-880B-4C74-9F1F-8773C647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A924F-E8D4-44F7-867F-264B87688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21EE2-FD89-4EB7-9EFF-6D1C8AE3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06450-CB21-4AAD-9503-C193F17A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4A6EE-F6D8-4077-9544-908A3259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F2A3-6997-4B60-97B8-C941E33B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A7A39-4132-4E80-BAC4-DB52FAB4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28C-6E7D-4A6D-9E90-4A3928A9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C31A-9BD3-4AD0-AFBE-444F39D9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55E49-7119-405D-B65C-7A49B42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C0A8E-F13A-4C67-8C14-EC670BC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42F37-C394-4255-AF5D-86DEF4DA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0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2F85-943E-4F44-8E7E-019B954C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488D-875C-42DF-BCAE-CF43746D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A11FC-EF19-42A0-AACA-A730870E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E4AE8-6C0C-4B21-8B15-B7C5ADE0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A151-E6CF-4A70-9AAC-65E10E1E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45D8A-1506-411A-9722-A4018A7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6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01C-A752-4BA8-B1D2-BEC14264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2C130-1F69-4DE1-9FD2-FB6CB87A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C5AB8-EB91-4B56-B5CA-A3926D80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D596-CD18-4807-B243-C7FD49C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7E0B-A976-4234-928A-AC00DB9C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84988-3715-4B43-B47B-5B6A1475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0D8A5-E22C-4044-9F77-0E7AABB1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84F5-EF54-4609-B9D2-359DCD30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B3C1-4FCD-417E-A9EC-BBD3555D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C81C-EC8E-4C14-BDBB-9F8DB8C3E20B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8834-D9B7-44DB-96EB-C2122F4E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295C-B934-4AA4-8393-9250C25FE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D36-949E-47FA-83BD-53BD2D274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8AD9-B740-413C-9603-58984AC53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2A244-C674-4027-BA8F-1E92C99D3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Demo – 1</a:t>
            </a:r>
          </a:p>
          <a:p>
            <a:r>
              <a:rPr lang="en-IN" dirty="0"/>
              <a:t>Week 5 Practical Sheet Question 1</a:t>
            </a:r>
          </a:p>
        </p:txBody>
      </p:sp>
    </p:spTree>
    <p:extLst>
      <p:ext uri="{BB962C8B-B14F-4D97-AF65-F5344CB8AC3E}">
        <p14:creationId xmlns:p14="http://schemas.microsoft.com/office/powerpoint/2010/main" val="276691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F1FC-4BFB-437C-9153-945AA34D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440708"/>
            <a:ext cx="11253186" cy="63329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The Clusters 1 and 2 given in the </a:t>
            </a:r>
            <a:r>
              <a:rPr lang="en-IN" sz="1800" dirty="0" err="1"/>
              <a:t>heightWeightData.csv</a:t>
            </a:r>
            <a:r>
              <a:rPr lang="en-IN" sz="1800" dirty="0"/>
              <a:t> file, give the plot as seen below: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We can conclude that the k-means clustering algorithm performed by us has been efficient in clustering the data into two.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A58F5-D825-4229-9476-A0F90593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60" y="767233"/>
            <a:ext cx="8089685" cy="53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045-5DF1-4C4F-B852-3C8C54E7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k-means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2969-A3A0-49B3-AAAA-A0891AF8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k-means Clustering is a form of unsupervised learning, where the data is grouped into clusters.</a:t>
            </a:r>
          </a:p>
          <a:p>
            <a:r>
              <a:rPr lang="en-IN" sz="2400" dirty="0"/>
              <a:t>We perform this learning algorithm, to group the data into k number clusters, upon analysis of which we might get insights about the data.</a:t>
            </a:r>
          </a:p>
          <a:p>
            <a:r>
              <a:rPr lang="en-IN" sz="2400" dirty="0"/>
              <a:t>The k-means algorithm is as below: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Initialize the Cluster Centres.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Calculate which of the data points are closest to each of the clusters, and colour code them.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Move the Cluster Centres to the mean of the data points that “belongs” to it.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Repeat the process until the Cluster Centres don’t change for two or more iterations.</a:t>
            </a:r>
          </a:p>
        </p:txBody>
      </p:sp>
    </p:spTree>
    <p:extLst>
      <p:ext uri="{BB962C8B-B14F-4D97-AF65-F5344CB8AC3E}">
        <p14:creationId xmlns:p14="http://schemas.microsoft.com/office/powerpoint/2010/main" val="31592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E80B-9DBA-41E3-9295-82198AF4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dirty="0"/>
              <a:t>1. Initialization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CEDD-6E54-4426-AFB1-FE37C5F8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First, we must determine how many Clusters our data needs to be separated by (Optimal K).</a:t>
            </a:r>
          </a:p>
          <a:p>
            <a:pPr marL="0" indent="0">
              <a:buNone/>
            </a:pPr>
            <a:r>
              <a:rPr lang="en-IN" dirty="0"/>
              <a:t>Two methods for doing this are:</a:t>
            </a:r>
          </a:p>
          <a:p>
            <a:r>
              <a:rPr lang="en-IN" dirty="0"/>
              <a:t>Elbow Curve Method</a:t>
            </a:r>
          </a:p>
          <a:p>
            <a:r>
              <a:rPr lang="en-IN" dirty="0"/>
              <a:t>Silhouette Analysis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After this, K random points are selected, to use as starting Cluster Centres.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3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4BA-0F05-44BE-8404-58DF7F5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IN" dirty="0"/>
              <a:t>Elbow Curve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D742-19D3-43CC-B2D2-D34A57DB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61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For this method, we need to calculate the Within-Cluster-Sum of Squared Errors (WSS) for different values of k.</a:t>
            </a:r>
          </a:p>
          <a:p>
            <a:pPr marL="0" indent="0">
              <a:buNone/>
            </a:pPr>
            <a:r>
              <a:rPr lang="en-IN" sz="2000" dirty="0"/>
              <a:t>WSS Score = sum of the squares of the distances of each point from its predicted cluster point.</a:t>
            </a:r>
          </a:p>
          <a:p>
            <a:pPr marL="0" indent="0">
              <a:buNone/>
            </a:pPr>
            <a:r>
              <a:rPr lang="en-IN" sz="2000" dirty="0"/>
              <a:t>For the given height weight dataset, performing the WSS score calculation, the plot is as: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Here we see that the graph drops around K = 2, K = 3 and K = 4. This is a little ambiguous. So we turn to use the Silhouette Analysis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78DFF-50F8-4CE8-8869-BB834B4C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97" y="2423928"/>
            <a:ext cx="5062584" cy="32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4BA-0F05-44BE-8404-58DF7F5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IN" dirty="0"/>
              <a:t>Silhouette 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D742-19D3-43CC-B2D2-D34A57DB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690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In this method, we check how close a point is to its cluster, compared to other clusters.</a:t>
            </a:r>
          </a:p>
          <a:p>
            <a:pPr marL="0" indent="0">
              <a:buNone/>
            </a:pPr>
            <a:r>
              <a:rPr lang="en-IN" sz="1400" dirty="0"/>
              <a:t>This method is used to get more confidence in determining the number of Clusters to use.</a:t>
            </a:r>
          </a:p>
          <a:p>
            <a:pPr marL="0" indent="0">
              <a:buNone/>
            </a:pPr>
            <a:r>
              <a:rPr lang="en-IN" sz="1400" dirty="0"/>
              <a:t>The value of the silhouette score is between -1 and 1.</a:t>
            </a:r>
          </a:p>
          <a:p>
            <a:pPr marL="0" indent="0">
              <a:buNone/>
            </a:pPr>
            <a:r>
              <a:rPr lang="en-IN" sz="1400" dirty="0"/>
              <a:t>1 means: The data point is very close to its cluster</a:t>
            </a:r>
          </a:p>
          <a:p>
            <a:pPr marL="0" indent="0">
              <a:buNone/>
            </a:pPr>
            <a:r>
              <a:rPr lang="en-IN" sz="1400" dirty="0"/>
              <a:t>-1 means: The data point is nowhere close to its cluster</a:t>
            </a:r>
          </a:p>
          <a:p>
            <a:pPr marL="0" indent="0">
              <a:buNone/>
            </a:pPr>
            <a:r>
              <a:rPr lang="en-IN" sz="1400" dirty="0"/>
              <a:t>0 mean: Clusters are overlapping.</a:t>
            </a:r>
          </a:p>
          <a:p>
            <a:pPr marL="0" indent="0">
              <a:buNone/>
            </a:pPr>
            <a:r>
              <a:rPr lang="en-IN" sz="1400" dirty="0"/>
              <a:t>For the given height weight dataset, the silhouette score is plotted against a different number of clusters as follows: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We see that the silhouette score is maximum at 2. This means that for the given dataset, 2 Clusters are optimal.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C11B9-EC43-41C8-AD5D-B63E8F89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91" y="3221646"/>
            <a:ext cx="4654672" cy="3121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3F794-16A3-42A8-8476-2353BDBF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389" y="836858"/>
            <a:ext cx="3448050" cy="117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847A4E-C0DE-41E4-A043-09C6669A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679" y="2008433"/>
            <a:ext cx="45434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5069-BB04-424E-816E-E8C80228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3696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Initial Cluster Centres or centroids are selected randomly from the given dataset.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These centroids are plotted along with the data points as seen below: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9DB8E-5F4A-491B-8F82-B53ABD5E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43" y="2502538"/>
            <a:ext cx="6001721" cy="39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4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A5FD-9730-44D8-BFB6-D5345B0F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414076"/>
            <a:ext cx="11049000" cy="59512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Calculating which data points are closest to the given clusters, and </a:t>
            </a:r>
            <a:r>
              <a:rPr lang="en-IN" dirty="0" err="1"/>
              <a:t>color</a:t>
            </a:r>
            <a:r>
              <a:rPr lang="en-IN" dirty="0"/>
              <a:t> coding them accordingly: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710DB-F474-41B6-8BE8-0C29A546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1481784"/>
            <a:ext cx="7533026" cy="50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08F0-DF66-45B8-82E5-4081931C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378565"/>
            <a:ext cx="11199920" cy="60932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Calculating the means of the two clusters of datapoints, and moving the Cluster Centres there: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32E63-4385-40D5-BD42-541970AA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04" y="1462087"/>
            <a:ext cx="7558319" cy="48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6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F1FC-4BFB-437C-9153-945AA34D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440709"/>
            <a:ext cx="11253186" cy="5977846"/>
          </a:xfrm>
        </p:spPr>
        <p:txBody>
          <a:bodyPr>
            <a:normAutofit/>
          </a:bodyPr>
          <a:lstStyle/>
          <a:p>
            <a:r>
              <a:rPr lang="en-IN" sz="1800" dirty="0"/>
              <a:t>We repeat this process until the Cluster Centres don’t change any more.</a:t>
            </a:r>
          </a:p>
          <a:p>
            <a:r>
              <a:rPr lang="en-IN" sz="1800" dirty="0"/>
              <a:t>The process took 8 iterations to confirm that the Cluster Centres obtained do not change further.</a:t>
            </a:r>
          </a:p>
          <a:p>
            <a:r>
              <a:rPr lang="en-IN" sz="1800" dirty="0"/>
              <a:t>The final plot after k-means Clustering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EF3B9-8EE1-4104-B185-5D8E8656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07" y="1526959"/>
            <a:ext cx="7874740" cy="52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7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k-means Clustering</vt:lpstr>
      <vt:lpstr>What is k-means clustering?</vt:lpstr>
      <vt:lpstr>1. Initialization of Clusters</vt:lpstr>
      <vt:lpstr>Elbow Curve Method</vt:lpstr>
      <vt:lpstr>Silhouette Analysis Method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Vishal Venugopal</dc:creator>
  <cp:lastModifiedBy>Vishal Venugopal</cp:lastModifiedBy>
  <cp:revision>1</cp:revision>
  <dcterms:created xsi:type="dcterms:W3CDTF">2022-04-05T02:37:57Z</dcterms:created>
  <dcterms:modified xsi:type="dcterms:W3CDTF">2022-04-05T03:38:02Z</dcterms:modified>
</cp:coreProperties>
</file>